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2.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3.xml" ContentType="application/vnd.openxmlformats-officedocument.them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theme/theme4.xml" ContentType="application/vnd.openxmlformats-officedocument.them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theme/theme5.xml" ContentType="application/vnd.openxmlformats-officedocument.them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4068" r:id="rId5"/>
    <p:sldMasterId id="2147483964" r:id="rId6"/>
    <p:sldMasterId id="2147484069" r:id="rId7"/>
    <p:sldMasterId id="2147484174" r:id="rId8"/>
  </p:sldMasterIdLst>
  <p:notesMasterIdLst>
    <p:notesMasterId r:id="rId31"/>
  </p:notesMasterIdLst>
  <p:sldIdLst>
    <p:sldId id="2147196556" r:id="rId9"/>
    <p:sldId id="2147196592" r:id="rId10"/>
    <p:sldId id="9533" r:id="rId11"/>
    <p:sldId id="2147196566" r:id="rId12"/>
    <p:sldId id="9551" r:id="rId13"/>
    <p:sldId id="9552" r:id="rId14"/>
    <p:sldId id="2147196586" r:id="rId15"/>
    <p:sldId id="9553" r:id="rId16"/>
    <p:sldId id="2147196557" r:id="rId17"/>
    <p:sldId id="2147196593" r:id="rId18"/>
    <p:sldId id="2147196595" r:id="rId19"/>
    <p:sldId id="2147196596" r:id="rId20"/>
    <p:sldId id="2147196594" r:id="rId21"/>
    <p:sldId id="2147196572" r:id="rId22"/>
    <p:sldId id="2147196573" r:id="rId23"/>
    <p:sldId id="2147196585" r:id="rId24"/>
    <p:sldId id="2147196587" r:id="rId25"/>
    <p:sldId id="2147196588" r:id="rId26"/>
    <p:sldId id="2147196589" r:id="rId27"/>
    <p:sldId id="2147196590" r:id="rId28"/>
    <p:sldId id="2147196591" r:id="rId29"/>
    <p:sldId id="39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FAE412-BE19-8F5D-FE1E-F520EA33E7DC}" name="Jolanda Lipu" initials="JL" userId="S::jolanda.lipu@miltton.com::0cecd353-d5e0-4a22-955a-5a9485e541af" providerId="AD"/>
  <p188:author id="{244CCC9C-B5F8-AC76-4BFB-D6E1FDC88D78}" name="Aivar Lätt" initials="AL" userId="S::aivar.latt@miltton.com::b94b0499-2b72-4054-992f-907ed6e744a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F352"/>
    <a:srgbClr val="EB5D29"/>
    <a:srgbClr val="FEEFEA"/>
    <a:srgbClr val="333D46"/>
    <a:srgbClr val="6D8EC4"/>
    <a:srgbClr val="3D0D17"/>
    <a:srgbClr val="637FAE"/>
    <a:srgbClr val="5C88B9"/>
    <a:srgbClr val="E5E5E7"/>
    <a:srgbClr val="F3F2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92FA40-B31D-A049-AA2E-631AE903E07F}" v="106" dt="2022-11-30T07:39:14.1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doughnutChart>
        <c:varyColors val="0"/>
        <c:ser>
          <c:idx val="0"/>
          <c:order val="0"/>
          <c:tx>
            <c:strRef>
              <c:f>Sheet1!$A$2</c:f>
              <c:strCache>
                <c:ptCount val="1"/>
              </c:strCache>
            </c:strRef>
          </c:tx>
          <c:spPr>
            <a:noFill/>
            <a:ln w="25400" cap="flat">
              <a:solidFill>
                <a:srgbClr val="000000"/>
              </a:solidFill>
              <a:prstDash val="solid"/>
              <a:miter lim="400000"/>
            </a:ln>
            <a:effectLst/>
          </c:spPr>
          <c:dPt>
            <c:idx val="0"/>
            <c:bubble3D val="0"/>
            <c:extLst>
              <c:ext xmlns:c16="http://schemas.microsoft.com/office/drawing/2014/chart" uri="{C3380CC4-5D6E-409C-BE32-E72D297353CC}">
                <c16:uniqueId val="{00000000-D528-460B-B0C5-3B82582538F8}"/>
              </c:ext>
            </c:extLst>
          </c:dPt>
          <c:dPt>
            <c:idx val="1"/>
            <c:bubble3D val="0"/>
            <c:extLst>
              <c:ext xmlns:c16="http://schemas.microsoft.com/office/drawing/2014/chart" uri="{C3380CC4-5D6E-409C-BE32-E72D297353CC}">
                <c16:uniqueId val="{00000001-D528-460B-B0C5-3B82582538F8}"/>
              </c:ext>
            </c:extLst>
          </c:dPt>
          <c:dPt>
            <c:idx val="2"/>
            <c:bubble3D val="0"/>
            <c:spPr>
              <a:solidFill>
                <a:srgbClr val="910048"/>
              </a:solidFill>
              <a:ln w="6350" cap="flat">
                <a:solidFill>
                  <a:srgbClr val="FFFFFF"/>
                </a:solidFill>
                <a:prstDash val="solid"/>
                <a:miter lim="800000"/>
              </a:ln>
              <a:effectLst/>
            </c:spPr>
            <c:extLst>
              <c:ext xmlns:c16="http://schemas.microsoft.com/office/drawing/2014/chart" uri="{C3380CC4-5D6E-409C-BE32-E72D297353CC}">
                <c16:uniqueId val="{00000003-D528-460B-B0C5-3B82582538F8}"/>
              </c:ext>
            </c:extLst>
          </c:dPt>
          <c:dPt>
            <c:idx val="3"/>
            <c:bubble3D val="0"/>
            <c:extLst>
              <c:ext xmlns:c16="http://schemas.microsoft.com/office/drawing/2014/chart" uri="{C3380CC4-5D6E-409C-BE32-E72D297353CC}">
                <c16:uniqueId val="{00000004-D528-460B-B0C5-3B82582538F8}"/>
              </c:ext>
            </c:extLst>
          </c:dPt>
          <c:dPt>
            <c:idx val="4"/>
            <c:bubble3D val="0"/>
            <c:extLst>
              <c:ext xmlns:c16="http://schemas.microsoft.com/office/drawing/2014/chart" uri="{C3380CC4-5D6E-409C-BE32-E72D297353CC}">
                <c16:uniqueId val="{00000005-D528-460B-B0C5-3B82582538F8}"/>
              </c:ext>
            </c:extLst>
          </c:dPt>
          <c:cat>
            <c:strRef>
              <c:f>Sheet1!$B$1:$E$1</c:f>
              <c:strCache>
                <c:ptCount val="5"/>
                <c:pt idx="4">
                  <c:v>August</c:v>
                </c:pt>
              </c:strCache>
            </c:strRef>
          </c:cat>
          <c:val>
            <c:numRef>
              <c:f>Sheet1!$B$2:$E$2</c:f>
              <c:numCache>
                <c:formatCode>General</c:formatCode>
                <c:ptCount val="5"/>
                <c:pt idx="0">
                  <c:v>25</c:v>
                </c:pt>
                <c:pt idx="1">
                  <c:v>25</c:v>
                </c:pt>
                <c:pt idx="3">
                  <c:v>25</c:v>
                </c:pt>
                <c:pt idx="4">
                  <c:v>25</c:v>
                </c:pt>
              </c:numCache>
            </c:numRef>
          </c:val>
          <c:extLst>
            <c:ext xmlns:c16="http://schemas.microsoft.com/office/drawing/2014/chart" uri="{C3380CC4-5D6E-409C-BE32-E72D297353CC}">
              <c16:uniqueId val="{00000006-D528-460B-B0C5-3B82582538F8}"/>
            </c:ext>
          </c:extLst>
        </c:ser>
        <c:dLbls>
          <c:showLegendKey val="0"/>
          <c:showVal val="0"/>
          <c:showCatName val="0"/>
          <c:showSerName val="0"/>
          <c:showPercent val="0"/>
          <c:showBubbleSize val="0"/>
          <c:showLeaderLines val="1"/>
        </c:dLbls>
        <c:firstSliceAng val="0"/>
        <c:holeSize val="75"/>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doughnutChart>
        <c:varyColors val="0"/>
        <c:ser>
          <c:idx val="0"/>
          <c:order val="0"/>
          <c:tx>
            <c:strRef>
              <c:f>Sheet1!$A$2</c:f>
              <c:strCache>
                <c:ptCount val="1"/>
              </c:strCache>
            </c:strRef>
          </c:tx>
          <c:spPr>
            <a:noFill/>
            <a:ln w="25400" cap="flat">
              <a:solidFill>
                <a:srgbClr val="AAAAAA"/>
              </a:solidFill>
              <a:prstDash val="solid"/>
              <a:miter lim="400000"/>
            </a:ln>
            <a:effectLst/>
          </c:spPr>
          <c:dPt>
            <c:idx val="0"/>
            <c:bubble3D val="0"/>
            <c:extLst>
              <c:ext xmlns:c16="http://schemas.microsoft.com/office/drawing/2014/chart" uri="{C3380CC4-5D6E-409C-BE32-E72D297353CC}">
                <c16:uniqueId val="{00000000-4C36-45E9-93FF-0A058AEB207D}"/>
              </c:ext>
            </c:extLst>
          </c:dPt>
          <c:dPt>
            <c:idx val="1"/>
            <c:bubble3D val="0"/>
            <c:extLst>
              <c:ext xmlns:c16="http://schemas.microsoft.com/office/drawing/2014/chart" uri="{C3380CC4-5D6E-409C-BE32-E72D297353CC}">
                <c16:uniqueId val="{00000001-4C36-45E9-93FF-0A058AEB207D}"/>
              </c:ext>
            </c:extLst>
          </c:dPt>
          <c:dPt>
            <c:idx val="2"/>
            <c:bubble3D val="0"/>
            <c:spPr>
              <a:solidFill>
                <a:srgbClr val="910048"/>
              </a:solidFill>
              <a:ln w="6350" cap="flat">
                <a:solidFill>
                  <a:srgbClr val="FFFFFF"/>
                </a:solidFill>
                <a:prstDash val="solid"/>
                <a:miter lim="800000"/>
              </a:ln>
              <a:effectLst/>
            </c:spPr>
            <c:extLst>
              <c:ext xmlns:c16="http://schemas.microsoft.com/office/drawing/2014/chart" uri="{C3380CC4-5D6E-409C-BE32-E72D297353CC}">
                <c16:uniqueId val="{00000003-4C36-45E9-93FF-0A058AEB207D}"/>
              </c:ext>
            </c:extLst>
          </c:dPt>
          <c:dPt>
            <c:idx val="3"/>
            <c:bubble3D val="0"/>
            <c:extLst>
              <c:ext xmlns:c16="http://schemas.microsoft.com/office/drawing/2014/chart" uri="{C3380CC4-5D6E-409C-BE32-E72D297353CC}">
                <c16:uniqueId val="{00000004-4C36-45E9-93FF-0A058AEB207D}"/>
              </c:ext>
            </c:extLst>
          </c:dPt>
          <c:dPt>
            <c:idx val="4"/>
            <c:bubble3D val="0"/>
            <c:spPr>
              <a:solidFill>
                <a:srgbClr val="000000"/>
              </a:solidFill>
              <a:ln w="25400" cap="flat">
                <a:solidFill>
                  <a:srgbClr val="000000"/>
                </a:solidFill>
                <a:prstDash val="solid"/>
                <a:miter lim="400000"/>
              </a:ln>
              <a:effectLst/>
            </c:spPr>
            <c:extLst>
              <c:ext xmlns:c16="http://schemas.microsoft.com/office/drawing/2014/chart" uri="{C3380CC4-5D6E-409C-BE32-E72D297353CC}">
                <c16:uniqueId val="{00000006-4C36-45E9-93FF-0A058AEB207D}"/>
              </c:ext>
            </c:extLst>
          </c:dPt>
          <c:cat>
            <c:strRef>
              <c:f>Sheet1!$B$1:$E$1</c:f>
              <c:strCache>
                <c:ptCount val="5"/>
                <c:pt idx="4">
                  <c:v>August</c:v>
                </c:pt>
              </c:strCache>
            </c:strRef>
          </c:cat>
          <c:val>
            <c:numRef>
              <c:f>Sheet1!$B$2:$E$2</c:f>
              <c:numCache>
                <c:formatCode>General</c:formatCode>
                <c:ptCount val="5"/>
                <c:pt idx="0">
                  <c:v>25</c:v>
                </c:pt>
                <c:pt idx="1">
                  <c:v>25</c:v>
                </c:pt>
                <c:pt idx="3">
                  <c:v>25</c:v>
                </c:pt>
                <c:pt idx="4">
                  <c:v>25</c:v>
                </c:pt>
              </c:numCache>
            </c:numRef>
          </c:val>
          <c:extLst>
            <c:ext xmlns:c16="http://schemas.microsoft.com/office/drawing/2014/chart" uri="{C3380CC4-5D6E-409C-BE32-E72D297353CC}">
              <c16:uniqueId val="{00000007-4C36-45E9-93FF-0A058AEB207D}"/>
            </c:ext>
          </c:extLst>
        </c:ser>
        <c:dLbls>
          <c:showLegendKey val="0"/>
          <c:showVal val="0"/>
          <c:showCatName val="0"/>
          <c:showSerName val="0"/>
          <c:showPercent val="0"/>
          <c:showBubbleSize val="0"/>
          <c:showLeaderLines val="1"/>
        </c:dLbls>
        <c:firstSliceAng val="0"/>
        <c:holeSize val="75"/>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doughnutChart>
        <c:varyColors val="0"/>
        <c:ser>
          <c:idx val="0"/>
          <c:order val="0"/>
          <c:tx>
            <c:strRef>
              <c:f>Sheet1!$A$2</c:f>
              <c:strCache>
                <c:ptCount val="1"/>
              </c:strCache>
            </c:strRef>
          </c:tx>
          <c:spPr>
            <a:noFill/>
            <a:ln w="25400" cap="flat">
              <a:solidFill>
                <a:srgbClr val="000000"/>
              </a:solidFill>
              <a:prstDash val="solid"/>
              <a:miter lim="400000"/>
            </a:ln>
            <a:effectLst/>
          </c:spPr>
          <c:dPt>
            <c:idx val="0"/>
            <c:bubble3D val="0"/>
            <c:extLst>
              <c:ext xmlns:c16="http://schemas.microsoft.com/office/drawing/2014/chart" uri="{C3380CC4-5D6E-409C-BE32-E72D297353CC}">
                <c16:uniqueId val="{00000000-D528-460B-B0C5-3B82582538F8}"/>
              </c:ext>
            </c:extLst>
          </c:dPt>
          <c:dPt>
            <c:idx val="1"/>
            <c:bubble3D val="0"/>
            <c:extLst>
              <c:ext xmlns:c16="http://schemas.microsoft.com/office/drawing/2014/chart" uri="{C3380CC4-5D6E-409C-BE32-E72D297353CC}">
                <c16:uniqueId val="{00000001-D528-460B-B0C5-3B82582538F8}"/>
              </c:ext>
            </c:extLst>
          </c:dPt>
          <c:dPt>
            <c:idx val="2"/>
            <c:bubble3D val="0"/>
            <c:spPr>
              <a:solidFill>
                <a:srgbClr val="910048"/>
              </a:solidFill>
              <a:ln w="6350" cap="flat">
                <a:solidFill>
                  <a:srgbClr val="FFFFFF"/>
                </a:solidFill>
                <a:prstDash val="solid"/>
                <a:miter lim="800000"/>
              </a:ln>
              <a:effectLst/>
            </c:spPr>
            <c:extLst>
              <c:ext xmlns:c16="http://schemas.microsoft.com/office/drawing/2014/chart" uri="{C3380CC4-5D6E-409C-BE32-E72D297353CC}">
                <c16:uniqueId val="{00000003-D528-460B-B0C5-3B82582538F8}"/>
              </c:ext>
            </c:extLst>
          </c:dPt>
          <c:dPt>
            <c:idx val="3"/>
            <c:bubble3D val="0"/>
            <c:extLst>
              <c:ext xmlns:c16="http://schemas.microsoft.com/office/drawing/2014/chart" uri="{C3380CC4-5D6E-409C-BE32-E72D297353CC}">
                <c16:uniqueId val="{00000004-D528-460B-B0C5-3B82582538F8}"/>
              </c:ext>
            </c:extLst>
          </c:dPt>
          <c:dPt>
            <c:idx val="4"/>
            <c:bubble3D val="0"/>
            <c:extLst>
              <c:ext xmlns:c16="http://schemas.microsoft.com/office/drawing/2014/chart" uri="{C3380CC4-5D6E-409C-BE32-E72D297353CC}">
                <c16:uniqueId val="{00000005-D528-460B-B0C5-3B82582538F8}"/>
              </c:ext>
            </c:extLst>
          </c:dPt>
          <c:cat>
            <c:strRef>
              <c:f>Sheet1!$B$1:$E$1</c:f>
              <c:strCache>
                <c:ptCount val="5"/>
                <c:pt idx="4">
                  <c:v>August</c:v>
                </c:pt>
              </c:strCache>
            </c:strRef>
          </c:cat>
          <c:val>
            <c:numRef>
              <c:f>Sheet1!$B$2:$E$2</c:f>
              <c:numCache>
                <c:formatCode>General</c:formatCode>
                <c:ptCount val="5"/>
                <c:pt idx="0">
                  <c:v>25</c:v>
                </c:pt>
                <c:pt idx="1">
                  <c:v>25</c:v>
                </c:pt>
                <c:pt idx="3">
                  <c:v>25</c:v>
                </c:pt>
                <c:pt idx="4">
                  <c:v>25</c:v>
                </c:pt>
              </c:numCache>
            </c:numRef>
          </c:val>
          <c:extLst>
            <c:ext xmlns:c16="http://schemas.microsoft.com/office/drawing/2014/chart" uri="{C3380CC4-5D6E-409C-BE32-E72D297353CC}">
              <c16:uniqueId val="{00000006-D528-460B-B0C5-3B82582538F8}"/>
            </c:ext>
          </c:extLst>
        </c:ser>
        <c:dLbls>
          <c:showLegendKey val="0"/>
          <c:showVal val="0"/>
          <c:showCatName val="0"/>
          <c:showSerName val="0"/>
          <c:showPercent val="0"/>
          <c:showBubbleSize val="0"/>
          <c:showLeaderLines val="1"/>
        </c:dLbls>
        <c:firstSliceAng val="0"/>
        <c:holeSize val="75"/>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doughnutChart>
        <c:varyColors val="0"/>
        <c:ser>
          <c:idx val="0"/>
          <c:order val="0"/>
          <c:tx>
            <c:strRef>
              <c:f>Sheet1!$A$2</c:f>
              <c:strCache>
                <c:ptCount val="1"/>
              </c:strCache>
            </c:strRef>
          </c:tx>
          <c:spPr>
            <a:solidFill>
              <a:srgbClr val="000000"/>
            </a:solidFill>
            <a:ln w="25400" cap="flat">
              <a:solidFill>
                <a:srgbClr val="000000"/>
              </a:solidFill>
              <a:prstDash val="solid"/>
              <a:miter lim="400000"/>
            </a:ln>
            <a:effectLst/>
          </c:spPr>
          <c:dPt>
            <c:idx val="0"/>
            <c:bubble3D val="0"/>
            <c:extLst>
              <c:ext xmlns:c16="http://schemas.microsoft.com/office/drawing/2014/chart" uri="{C3380CC4-5D6E-409C-BE32-E72D297353CC}">
                <c16:uniqueId val="{00000000-C731-4B8D-A300-000AC3B8B26F}"/>
              </c:ext>
            </c:extLst>
          </c:dPt>
          <c:dPt>
            <c:idx val="1"/>
            <c:bubble3D val="0"/>
            <c:spPr>
              <a:noFill/>
              <a:ln w="25400" cap="flat">
                <a:solidFill>
                  <a:srgbClr val="AAAAAA"/>
                </a:solidFill>
                <a:prstDash val="solid"/>
                <a:miter lim="400000"/>
              </a:ln>
              <a:effectLst/>
            </c:spPr>
            <c:extLst>
              <c:ext xmlns:c16="http://schemas.microsoft.com/office/drawing/2014/chart" uri="{C3380CC4-5D6E-409C-BE32-E72D297353CC}">
                <c16:uniqueId val="{00000002-C731-4B8D-A300-000AC3B8B26F}"/>
              </c:ext>
            </c:extLst>
          </c:dPt>
          <c:dPt>
            <c:idx val="2"/>
            <c:bubble3D val="0"/>
            <c:spPr>
              <a:solidFill>
                <a:srgbClr val="910048"/>
              </a:solidFill>
              <a:ln w="6350" cap="flat">
                <a:solidFill>
                  <a:srgbClr val="FFFFFF"/>
                </a:solidFill>
                <a:prstDash val="solid"/>
                <a:miter lim="800000"/>
              </a:ln>
              <a:effectLst/>
            </c:spPr>
            <c:extLst>
              <c:ext xmlns:c16="http://schemas.microsoft.com/office/drawing/2014/chart" uri="{C3380CC4-5D6E-409C-BE32-E72D297353CC}">
                <c16:uniqueId val="{00000004-C731-4B8D-A300-000AC3B8B26F}"/>
              </c:ext>
            </c:extLst>
          </c:dPt>
          <c:dPt>
            <c:idx val="3"/>
            <c:bubble3D val="0"/>
            <c:spPr>
              <a:noFill/>
              <a:ln w="25400" cap="flat">
                <a:solidFill>
                  <a:srgbClr val="AAAAAA"/>
                </a:solidFill>
                <a:prstDash val="solid"/>
                <a:miter lim="400000"/>
              </a:ln>
              <a:effectLst/>
            </c:spPr>
            <c:extLst>
              <c:ext xmlns:c16="http://schemas.microsoft.com/office/drawing/2014/chart" uri="{C3380CC4-5D6E-409C-BE32-E72D297353CC}">
                <c16:uniqueId val="{00000006-C731-4B8D-A300-000AC3B8B26F}"/>
              </c:ext>
            </c:extLst>
          </c:dPt>
          <c:dPt>
            <c:idx val="4"/>
            <c:bubble3D val="0"/>
            <c:spPr>
              <a:noFill/>
              <a:ln w="25400" cap="flat">
                <a:solidFill>
                  <a:srgbClr val="AAAAAA"/>
                </a:solidFill>
                <a:prstDash val="solid"/>
                <a:miter lim="400000"/>
              </a:ln>
              <a:effectLst/>
            </c:spPr>
            <c:extLst>
              <c:ext xmlns:c16="http://schemas.microsoft.com/office/drawing/2014/chart" uri="{C3380CC4-5D6E-409C-BE32-E72D297353CC}">
                <c16:uniqueId val="{00000008-C731-4B8D-A300-000AC3B8B26F}"/>
              </c:ext>
            </c:extLst>
          </c:dPt>
          <c:cat>
            <c:strRef>
              <c:f>Sheet1!$B$1:$E$1</c:f>
              <c:strCache>
                <c:ptCount val="5"/>
                <c:pt idx="4">
                  <c:v>August</c:v>
                </c:pt>
              </c:strCache>
            </c:strRef>
          </c:cat>
          <c:val>
            <c:numRef>
              <c:f>Sheet1!$B$2:$E$2</c:f>
              <c:numCache>
                <c:formatCode>General</c:formatCode>
                <c:ptCount val="5"/>
                <c:pt idx="0">
                  <c:v>25</c:v>
                </c:pt>
                <c:pt idx="1">
                  <c:v>25</c:v>
                </c:pt>
                <c:pt idx="3">
                  <c:v>25</c:v>
                </c:pt>
                <c:pt idx="4">
                  <c:v>25</c:v>
                </c:pt>
              </c:numCache>
            </c:numRef>
          </c:val>
          <c:extLst>
            <c:ext xmlns:c16="http://schemas.microsoft.com/office/drawing/2014/chart" uri="{C3380CC4-5D6E-409C-BE32-E72D297353CC}">
              <c16:uniqueId val="{00000009-C731-4B8D-A300-000AC3B8B26F}"/>
            </c:ext>
          </c:extLst>
        </c:ser>
        <c:dLbls>
          <c:showLegendKey val="0"/>
          <c:showVal val="0"/>
          <c:showCatName val="0"/>
          <c:showSerName val="0"/>
          <c:showPercent val="0"/>
          <c:showBubbleSize val="0"/>
          <c:showLeaderLines val="1"/>
        </c:dLbls>
        <c:firstSliceAng val="0"/>
        <c:holeSize val="75"/>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doughnutChart>
        <c:varyColors val="0"/>
        <c:ser>
          <c:idx val="0"/>
          <c:order val="0"/>
          <c:tx>
            <c:strRef>
              <c:f>Sheet1!$A$2</c:f>
              <c:strCache>
                <c:ptCount val="1"/>
              </c:strCache>
            </c:strRef>
          </c:tx>
          <c:spPr>
            <a:noFill/>
            <a:ln w="25400" cap="flat">
              <a:solidFill>
                <a:srgbClr val="AAAAAA"/>
              </a:solidFill>
              <a:prstDash val="solid"/>
              <a:miter lim="400000"/>
            </a:ln>
            <a:effectLst/>
          </c:spPr>
          <c:dPt>
            <c:idx val="0"/>
            <c:bubble3D val="0"/>
            <c:extLst>
              <c:ext xmlns:c16="http://schemas.microsoft.com/office/drawing/2014/chart" uri="{C3380CC4-5D6E-409C-BE32-E72D297353CC}">
                <c16:uniqueId val="{00000000-8688-407E-9FB7-4265F718D1F8}"/>
              </c:ext>
            </c:extLst>
          </c:dPt>
          <c:dPt>
            <c:idx val="1"/>
            <c:bubble3D val="0"/>
            <c:spPr>
              <a:solidFill>
                <a:srgbClr val="000000"/>
              </a:solidFill>
              <a:ln w="25400" cap="flat">
                <a:solidFill>
                  <a:srgbClr val="000000"/>
                </a:solidFill>
                <a:prstDash val="solid"/>
                <a:miter lim="400000"/>
              </a:ln>
              <a:effectLst/>
            </c:spPr>
            <c:extLst>
              <c:ext xmlns:c16="http://schemas.microsoft.com/office/drawing/2014/chart" uri="{C3380CC4-5D6E-409C-BE32-E72D297353CC}">
                <c16:uniqueId val="{00000002-8688-407E-9FB7-4265F718D1F8}"/>
              </c:ext>
            </c:extLst>
          </c:dPt>
          <c:dPt>
            <c:idx val="2"/>
            <c:bubble3D val="0"/>
            <c:spPr>
              <a:solidFill>
                <a:srgbClr val="910048"/>
              </a:solidFill>
              <a:ln w="6350" cap="flat">
                <a:solidFill>
                  <a:srgbClr val="FFFFFF"/>
                </a:solidFill>
                <a:prstDash val="solid"/>
                <a:miter lim="800000"/>
              </a:ln>
              <a:effectLst/>
            </c:spPr>
            <c:extLst>
              <c:ext xmlns:c16="http://schemas.microsoft.com/office/drawing/2014/chart" uri="{C3380CC4-5D6E-409C-BE32-E72D297353CC}">
                <c16:uniqueId val="{00000004-8688-407E-9FB7-4265F718D1F8}"/>
              </c:ext>
            </c:extLst>
          </c:dPt>
          <c:dPt>
            <c:idx val="3"/>
            <c:bubble3D val="0"/>
            <c:extLst>
              <c:ext xmlns:c16="http://schemas.microsoft.com/office/drawing/2014/chart" uri="{C3380CC4-5D6E-409C-BE32-E72D297353CC}">
                <c16:uniqueId val="{00000005-8688-407E-9FB7-4265F718D1F8}"/>
              </c:ext>
            </c:extLst>
          </c:dPt>
          <c:dPt>
            <c:idx val="4"/>
            <c:bubble3D val="0"/>
            <c:extLst>
              <c:ext xmlns:c16="http://schemas.microsoft.com/office/drawing/2014/chart" uri="{C3380CC4-5D6E-409C-BE32-E72D297353CC}">
                <c16:uniqueId val="{00000006-8688-407E-9FB7-4265F718D1F8}"/>
              </c:ext>
            </c:extLst>
          </c:dPt>
          <c:cat>
            <c:strRef>
              <c:f>Sheet1!$B$1:$E$1</c:f>
              <c:strCache>
                <c:ptCount val="5"/>
                <c:pt idx="4">
                  <c:v>August</c:v>
                </c:pt>
              </c:strCache>
            </c:strRef>
          </c:cat>
          <c:val>
            <c:numRef>
              <c:f>Sheet1!$B$2:$E$2</c:f>
              <c:numCache>
                <c:formatCode>General</c:formatCode>
                <c:ptCount val="5"/>
                <c:pt idx="0">
                  <c:v>25</c:v>
                </c:pt>
                <c:pt idx="1">
                  <c:v>25</c:v>
                </c:pt>
                <c:pt idx="3">
                  <c:v>25</c:v>
                </c:pt>
                <c:pt idx="4">
                  <c:v>25</c:v>
                </c:pt>
              </c:numCache>
            </c:numRef>
          </c:val>
          <c:extLst>
            <c:ext xmlns:c16="http://schemas.microsoft.com/office/drawing/2014/chart" uri="{C3380CC4-5D6E-409C-BE32-E72D297353CC}">
              <c16:uniqueId val="{00000007-8688-407E-9FB7-4265F718D1F8}"/>
            </c:ext>
          </c:extLst>
        </c:ser>
        <c:dLbls>
          <c:showLegendKey val="0"/>
          <c:showVal val="0"/>
          <c:showCatName val="0"/>
          <c:showSerName val="0"/>
          <c:showPercent val="0"/>
          <c:showBubbleSize val="0"/>
          <c:showLeaderLines val="1"/>
        </c:dLbls>
        <c:firstSliceAng val="0"/>
        <c:holeSize val="75"/>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doughnutChart>
        <c:varyColors val="0"/>
        <c:ser>
          <c:idx val="0"/>
          <c:order val="0"/>
          <c:tx>
            <c:strRef>
              <c:f>Sheet1!$A$2</c:f>
              <c:strCache>
                <c:ptCount val="1"/>
              </c:strCache>
            </c:strRef>
          </c:tx>
          <c:spPr>
            <a:noFill/>
            <a:ln w="25400" cap="flat">
              <a:solidFill>
                <a:srgbClr val="AAAAAA"/>
              </a:solidFill>
              <a:prstDash val="solid"/>
              <a:miter lim="400000"/>
            </a:ln>
            <a:effectLst/>
          </c:spPr>
          <c:dPt>
            <c:idx val="0"/>
            <c:bubble3D val="0"/>
            <c:extLst>
              <c:ext xmlns:c16="http://schemas.microsoft.com/office/drawing/2014/chart" uri="{C3380CC4-5D6E-409C-BE32-E72D297353CC}">
                <c16:uniqueId val="{00000000-5D7C-48E1-AE9F-4EFC58923AE9}"/>
              </c:ext>
            </c:extLst>
          </c:dPt>
          <c:dPt>
            <c:idx val="1"/>
            <c:bubble3D val="0"/>
            <c:extLst>
              <c:ext xmlns:c16="http://schemas.microsoft.com/office/drawing/2014/chart" uri="{C3380CC4-5D6E-409C-BE32-E72D297353CC}">
                <c16:uniqueId val="{00000001-5D7C-48E1-AE9F-4EFC58923AE9}"/>
              </c:ext>
            </c:extLst>
          </c:dPt>
          <c:dPt>
            <c:idx val="2"/>
            <c:bubble3D val="0"/>
            <c:spPr>
              <a:solidFill>
                <a:srgbClr val="910048"/>
              </a:solidFill>
              <a:ln w="6350" cap="flat">
                <a:solidFill>
                  <a:srgbClr val="FFFFFF"/>
                </a:solidFill>
                <a:prstDash val="solid"/>
                <a:miter lim="800000"/>
              </a:ln>
              <a:effectLst/>
            </c:spPr>
            <c:extLst>
              <c:ext xmlns:c16="http://schemas.microsoft.com/office/drawing/2014/chart" uri="{C3380CC4-5D6E-409C-BE32-E72D297353CC}">
                <c16:uniqueId val="{00000003-5D7C-48E1-AE9F-4EFC58923AE9}"/>
              </c:ext>
            </c:extLst>
          </c:dPt>
          <c:dPt>
            <c:idx val="3"/>
            <c:bubble3D val="0"/>
            <c:spPr>
              <a:solidFill>
                <a:srgbClr val="000000"/>
              </a:solidFill>
              <a:ln w="25400" cap="flat">
                <a:solidFill>
                  <a:srgbClr val="000000"/>
                </a:solidFill>
                <a:prstDash val="solid"/>
                <a:miter lim="400000"/>
              </a:ln>
              <a:effectLst/>
            </c:spPr>
            <c:extLst>
              <c:ext xmlns:c16="http://schemas.microsoft.com/office/drawing/2014/chart" uri="{C3380CC4-5D6E-409C-BE32-E72D297353CC}">
                <c16:uniqueId val="{00000005-5D7C-48E1-AE9F-4EFC58923AE9}"/>
              </c:ext>
            </c:extLst>
          </c:dPt>
          <c:dPt>
            <c:idx val="4"/>
            <c:bubble3D val="0"/>
            <c:extLst>
              <c:ext xmlns:c16="http://schemas.microsoft.com/office/drawing/2014/chart" uri="{C3380CC4-5D6E-409C-BE32-E72D297353CC}">
                <c16:uniqueId val="{00000006-5D7C-48E1-AE9F-4EFC58923AE9}"/>
              </c:ext>
            </c:extLst>
          </c:dPt>
          <c:cat>
            <c:strRef>
              <c:f>Sheet1!$B$1:$E$1</c:f>
              <c:strCache>
                <c:ptCount val="5"/>
                <c:pt idx="4">
                  <c:v>August</c:v>
                </c:pt>
              </c:strCache>
            </c:strRef>
          </c:cat>
          <c:val>
            <c:numRef>
              <c:f>Sheet1!$B$2:$E$2</c:f>
              <c:numCache>
                <c:formatCode>General</c:formatCode>
                <c:ptCount val="5"/>
                <c:pt idx="0">
                  <c:v>25</c:v>
                </c:pt>
                <c:pt idx="1">
                  <c:v>25</c:v>
                </c:pt>
                <c:pt idx="3">
                  <c:v>25</c:v>
                </c:pt>
                <c:pt idx="4">
                  <c:v>25</c:v>
                </c:pt>
              </c:numCache>
            </c:numRef>
          </c:val>
          <c:extLst>
            <c:ext xmlns:c16="http://schemas.microsoft.com/office/drawing/2014/chart" uri="{C3380CC4-5D6E-409C-BE32-E72D297353CC}">
              <c16:uniqueId val="{00000007-5D7C-48E1-AE9F-4EFC58923AE9}"/>
            </c:ext>
          </c:extLst>
        </c:ser>
        <c:dLbls>
          <c:showLegendKey val="0"/>
          <c:showVal val="0"/>
          <c:showCatName val="0"/>
          <c:showSerName val="0"/>
          <c:showPercent val="0"/>
          <c:showBubbleSize val="0"/>
          <c:showLeaderLines val="1"/>
        </c:dLbls>
        <c:firstSliceAng val="0"/>
        <c:holeSize val="75"/>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doughnutChart>
        <c:varyColors val="0"/>
        <c:ser>
          <c:idx val="0"/>
          <c:order val="0"/>
          <c:tx>
            <c:strRef>
              <c:f>Sheet1!$A$2</c:f>
              <c:strCache>
                <c:ptCount val="1"/>
              </c:strCache>
            </c:strRef>
          </c:tx>
          <c:spPr>
            <a:noFill/>
            <a:ln w="25400" cap="flat">
              <a:solidFill>
                <a:srgbClr val="AAAAAA"/>
              </a:solidFill>
              <a:prstDash val="solid"/>
              <a:miter lim="400000"/>
            </a:ln>
            <a:effectLst/>
          </c:spPr>
          <c:dPt>
            <c:idx val="0"/>
            <c:bubble3D val="0"/>
            <c:extLst>
              <c:ext xmlns:c16="http://schemas.microsoft.com/office/drawing/2014/chart" uri="{C3380CC4-5D6E-409C-BE32-E72D297353CC}">
                <c16:uniqueId val="{00000000-4C36-45E9-93FF-0A058AEB207D}"/>
              </c:ext>
            </c:extLst>
          </c:dPt>
          <c:dPt>
            <c:idx val="1"/>
            <c:bubble3D val="0"/>
            <c:extLst>
              <c:ext xmlns:c16="http://schemas.microsoft.com/office/drawing/2014/chart" uri="{C3380CC4-5D6E-409C-BE32-E72D297353CC}">
                <c16:uniqueId val="{00000001-4C36-45E9-93FF-0A058AEB207D}"/>
              </c:ext>
            </c:extLst>
          </c:dPt>
          <c:dPt>
            <c:idx val="2"/>
            <c:bubble3D val="0"/>
            <c:spPr>
              <a:solidFill>
                <a:srgbClr val="910048"/>
              </a:solidFill>
              <a:ln w="6350" cap="flat">
                <a:solidFill>
                  <a:srgbClr val="FFFFFF"/>
                </a:solidFill>
                <a:prstDash val="solid"/>
                <a:miter lim="800000"/>
              </a:ln>
              <a:effectLst/>
            </c:spPr>
            <c:extLst>
              <c:ext xmlns:c16="http://schemas.microsoft.com/office/drawing/2014/chart" uri="{C3380CC4-5D6E-409C-BE32-E72D297353CC}">
                <c16:uniqueId val="{00000003-4C36-45E9-93FF-0A058AEB207D}"/>
              </c:ext>
            </c:extLst>
          </c:dPt>
          <c:dPt>
            <c:idx val="3"/>
            <c:bubble3D val="0"/>
            <c:extLst>
              <c:ext xmlns:c16="http://schemas.microsoft.com/office/drawing/2014/chart" uri="{C3380CC4-5D6E-409C-BE32-E72D297353CC}">
                <c16:uniqueId val="{00000004-4C36-45E9-93FF-0A058AEB207D}"/>
              </c:ext>
            </c:extLst>
          </c:dPt>
          <c:dPt>
            <c:idx val="4"/>
            <c:bubble3D val="0"/>
            <c:spPr>
              <a:solidFill>
                <a:srgbClr val="000000"/>
              </a:solidFill>
              <a:ln w="25400" cap="flat">
                <a:solidFill>
                  <a:srgbClr val="000000"/>
                </a:solidFill>
                <a:prstDash val="solid"/>
                <a:miter lim="400000"/>
              </a:ln>
              <a:effectLst/>
            </c:spPr>
            <c:extLst>
              <c:ext xmlns:c16="http://schemas.microsoft.com/office/drawing/2014/chart" uri="{C3380CC4-5D6E-409C-BE32-E72D297353CC}">
                <c16:uniqueId val="{00000006-4C36-45E9-93FF-0A058AEB207D}"/>
              </c:ext>
            </c:extLst>
          </c:dPt>
          <c:cat>
            <c:strRef>
              <c:f>Sheet1!$B$1:$E$1</c:f>
              <c:strCache>
                <c:ptCount val="5"/>
                <c:pt idx="4">
                  <c:v>August</c:v>
                </c:pt>
              </c:strCache>
            </c:strRef>
          </c:cat>
          <c:val>
            <c:numRef>
              <c:f>Sheet1!$B$2:$E$2</c:f>
              <c:numCache>
                <c:formatCode>General</c:formatCode>
                <c:ptCount val="5"/>
                <c:pt idx="0">
                  <c:v>25</c:v>
                </c:pt>
                <c:pt idx="1">
                  <c:v>25</c:v>
                </c:pt>
                <c:pt idx="3">
                  <c:v>25</c:v>
                </c:pt>
                <c:pt idx="4">
                  <c:v>25</c:v>
                </c:pt>
              </c:numCache>
            </c:numRef>
          </c:val>
          <c:extLst>
            <c:ext xmlns:c16="http://schemas.microsoft.com/office/drawing/2014/chart" uri="{C3380CC4-5D6E-409C-BE32-E72D297353CC}">
              <c16:uniqueId val="{00000007-4C36-45E9-93FF-0A058AEB207D}"/>
            </c:ext>
          </c:extLst>
        </c:ser>
        <c:dLbls>
          <c:showLegendKey val="0"/>
          <c:showVal val="0"/>
          <c:showCatName val="0"/>
          <c:showSerName val="0"/>
          <c:showPercent val="0"/>
          <c:showBubbleSize val="0"/>
          <c:showLeaderLines val="1"/>
        </c:dLbls>
        <c:firstSliceAng val="0"/>
        <c:holeSize val="75"/>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doughnutChart>
        <c:varyColors val="0"/>
        <c:ser>
          <c:idx val="0"/>
          <c:order val="0"/>
          <c:tx>
            <c:strRef>
              <c:f>Sheet1!$A$2</c:f>
              <c:strCache>
                <c:ptCount val="1"/>
              </c:strCache>
            </c:strRef>
          </c:tx>
          <c:spPr>
            <a:noFill/>
            <a:ln w="25400" cap="flat">
              <a:solidFill>
                <a:srgbClr val="000000"/>
              </a:solidFill>
              <a:prstDash val="solid"/>
              <a:miter lim="400000"/>
            </a:ln>
            <a:effectLst/>
          </c:spPr>
          <c:dPt>
            <c:idx val="0"/>
            <c:bubble3D val="0"/>
            <c:extLst>
              <c:ext xmlns:c16="http://schemas.microsoft.com/office/drawing/2014/chart" uri="{C3380CC4-5D6E-409C-BE32-E72D297353CC}">
                <c16:uniqueId val="{00000000-D528-460B-B0C5-3B82582538F8}"/>
              </c:ext>
            </c:extLst>
          </c:dPt>
          <c:dPt>
            <c:idx val="1"/>
            <c:bubble3D val="0"/>
            <c:extLst>
              <c:ext xmlns:c16="http://schemas.microsoft.com/office/drawing/2014/chart" uri="{C3380CC4-5D6E-409C-BE32-E72D297353CC}">
                <c16:uniqueId val="{00000001-D528-460B-B0C5-3B82582538F8}"/>
              </c:ext>
            </c:extLst>
          </c:dPt>
          <c:dPt>
            <c:idx val="2"/>
            <c:bubble3D val="0"/>
            <c:spPr>
              <a:solidFill>
                <a:srgbClr val="910048"/>
              </a:solidFill>
              <a:ln w="6350" cap="flat">
                <a:solidFill>
                  <a:srgbClr val="FFFFFF"/>
                </a:solidFill>
                <a:prstDash val="solid"/>
                <a:miter lim="800000"/>
              </a:ln>
              <a:effectLst/>
            </c:spPr>
            <c:extLst>
              <c:ext xmlns:c16="http://schemas.microsoft.com/office/drawing/2014/chart" uri="{C3380CC4-5D6E-409C-BE32-E72D297353CC}">
                <c16:uniqueId val="{00000003-D528-460B-B0C5-3B82582538F8}"/>
              </c:ext>
            </c:extLst>
          </c:dPt>
          <c:dPt>
            <c:idx val="3"/>
            <c:bubble3D val="0"/>
            <c:extLst>
              <c:ext xmlns:c16="http://schemas.microsoft.com/office/drawing/2014/chart" uri="{C3380CC4-5D6E-409C-BE32-E72D297353CC}">
                <c16:uniqueId val="{00000004-D528-460B-B0C5-3B82582538F8}"/>
              </c:ext>
            </c:extLst>
          </c:dPt>
          <c:dPt>
            <c:idx val="4"/>
            <c:bubble3D val="0"/>
            <c:extLst>
              <c:ext xmlns:c16="http://schemas.microsoft.com/office/drawing/2014/chart" uri="{C3380CC4-5D6E-409C-BE32-E72D297353CC}">
                <c16:uniqueId val="{00000005-D528-460B-B0C5-3B82582538F8}"/>
              </c:ext>
            </c:extLst>
          </c:dPt>
          <c:cat>
            <c:strRef>
              <c:f>Sheet1!$B$1:$E$1</c:f>
              <c:strCache>
                <c:ptCount val="5"/>
                <c:pt idx="4">
                  <c:v>August</c:v>
                </c:pt>
              </c:strCache>
            </c:strRef>
          </c:cat>
          <c:val>
            <c:numRef>
              <c:f>Sheet1!$B$2:$E$2</c:f>
              <c:numCache>
                <c:formatCode>General</c:formatCode>
                <c:ptCount val="5"/>
                <c:pt idx="0">
                  <c:v>25</c:v>
                </c:pt>
                <c:pt idx="1">
                  <c:v>25</c:v>
                </c:pt>
                <c:pt idx="3">
                  <c:v>25</c:v>
                </c:pt>
                <c:pt idx="4">
                  <c:v>25</c:v>
                </c:pt>
              </c:numCache>
            </c:numRef>
          </c:val>
          <c:extLst>
            <c:ext xmlns:c16="http://schemas.microsoft.com/office/drawing/2014/chart" uri="{C3380CC4-5D6E-409C-BE32-E72D297353CC}">
              <c16:uniqueId val="{00000006-D528-460B-B0C5-3B82582538F8}"/>
            </c:ext>
          </c:extLst>
        </c:ser>
        <c:dLbls>
          <c:showLegendKey val="0"/>
          <c:showVal val="0"/>
          <c:showCatName val="0"/>
          <c:showSerName val="0"/>
          <c:showPercent val="0"/>
          <c:showBubbleSize val="0"/>
          <c:showLeaderLines val="1"/>
        </c:dLbls>
        <c:firstSliceAng val="0"/>
        <c:holeSize val="75"/>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doughnutChart>
        <c:varyColors val="0"/>
        <c:ser>
          <c:idx val="0"/>
          <c:order val="0"/>
          <c:tx>
            <c:strRef>
              <c:f>Sheet1!$A$2</c:f>
              <c:strCache>
                <c:ptCount val="1"/>
              </c:strCache>
            </c:strRef>
          </c:tx>
          <c:spPr>
            <a:solidFill>
              <a:srgbClr val="000000"/>
            </a:solidFill>
            <a:ln w="25400" cap="flat">
              <a:solidFill>
                <a:srgbClr val="000000"/>
              </a:solidFill>
              <a:prstDash val="solid"/>
              <a:miter lim="400000"/>
            </a:ln>
            <a:effectLst/>
          </c:spPr>
          <c:dPt>
            <c:idx val="0"/>
            <c:bubble3D val="0"/>
            <c:extLst>
              <c:ext xmlns:c16="http://schemas.microsoft.com/office/drawing/2014/chart" uri="{C3380CC4-5D6E-409C-BE32-E72D297353CC}">
                <c16:uniqueId val="{00000000-C731-4B8D-A300-000AC3B8B26F}"/>
              </c:ext>
            </c:extLst>
          </c:dPt>
          <c:dPt>
            <c:idx val="1"/>
            <c:bubble3D val="0"/>
            <c:spPr>
              <a:noFill/>
              <a:ln w="25400" cap="flat">
                <a:solidFill>
                  <a:srgbClr val="AAAAAA"/>
                </a:solidFill>
                <a:prstDash val="solid"/>
                <a:miter lim="400000"/>
              </a:ln>
              <a:effectLst/>
            </c:spPr>
            <c:extLst>
              <c:ext xmlns:c16="http://schemas.microsoft.com/office/drawing/2014/chart" uri="{C3380CC4-5D6E-409C-BE32-E72D297353CC}">
                <c16:uniqueId val="{00000002-C731-4B8D-A300-000AC3B8B26F}"/>
              </c:ext>
            </c:extLst>
          </c:dPt>
          <c:dPt>
            <c:idx val="2"/>
            <c:bubble3D val="0"/>
            <c:spPr>
              <a:solidFill>
                <a:srgbClr val="910048"/>
              </a:solidFill>
              <a:ln w="6350" cap="flat">
                <a:solidFill>
                  <a:srgbClr val="FFFFFF"/>
                </a:solidFill>
                <a:prstDash val="solid"/>
                <a:miter lim="800000"/>
              </a:ln>
              <a:effectLst/>
            </c:spPr>
            <c:extLst>
              <c:ext xmlns:c16="http://schemas.microsoft.com/office/drawing/2014/chart" uri="{C3380CC4-5D6E-409C-BE32-E72D297353CC}">
                <c16:uniqueId val="{00000004-C731-4B8D-A300-000AC3B8B26F}"/>
              </c:ext>
            </c:extLst>
          </c:dPt>
          <c:dPt>
            <c:idx val="3"/>
            <c:bubble3D val="0"/>
            <c:spPr>
              <a:noFill/>
              <a:ln w="25400" cap="flat">
                <a:solidFill>
                  <a:srgbClr val="AAAAAA"/>
                </a:solidFill>
                <a:prstDash val="solid"/>
                <a:miter lim="400000"/>
              </a:ln>
              <a:effectLst/>
            </c:spPr>
            <c:extLst>
              <c:ext xmlns:c16="http://schemas.microsoft.com/office/drawing/2014/chart" uri="{C3380CC4-5D6E-409C-BE32-E72D297353CC}">
                <c16:uniqueId val="{00000006-C731-4B8D-A300-000AC3B8B26F}"/>
              </c:ext>
            </c:extLst>
          </c:dPt>
          <c:dPt>
            <c:idx val="4"/>
            <c:bubble3D val="0"/>
            <c:spPr>
              <a:noFill/>
              <a:ln w="25400" cap="flat">
                <a:solidFill>
                  <a:srgbClr val="AAAAAA"/>
                </a:solidFill>
                <a:prstDash val="solid"/>
                <a:miter lim="400000"/>
              </a:ln>
              <a:effectLst/>
            </c:spPr>
            <c:extLst>
              <c:ext xmlns:c16="http://schemas.microsoft.com/office/drawing/2014/chart" uri="{C3380CC4-5D6E-409C-BE32-E72D297353CC}">
                <c16:uniqueId val="{00000008-C731-4B8D-A300-000AC3B8B26F}"/>
              </c:ext>
            </c:extLst>
          </c:dPt>
          <c:cat>
            <c:strRef>
              <c:f>Sheet1!$B$1:$E$1</c:f>
              <c:strCache>
                <c:ptCount val="5"/>
                <c:pt idx="4">
                  <c:v>August</c:v>
                </c:pt>
              </c:strCache>
            </c:strRef>
          </c:cat>
          <c:val>
            <c:numRef>
              <c:f>Sheet1!$B$2:$E$2</c:f>
              <c:numCache>
                <c:formatCode>General</c:formatCode>
                <c:ptCount val="5"/>
                <c:pt idx="0">
                  <c:v>25</c:v>
                </c:pt>
                <c:pt idx="1">
                  <c:v>25</c:v>
                </c:pt>
                <c:pt idx="3">
                  <c:v>25</c:v>
                </c:pt>
                <c:pt idx="4">
                  <c:v>25</c:v>
                </c:pt>
              </c:numCache>
            </c:numRef>
          </c:val>
          <c:extLst>
            <c:ext xmlns:c16="http://schemas.microsoft.com/office/drawing/2014/chart" uri="{C3380CC4-5D6E-409C-BE32-E72D297353CC}">
              <c16:uniqueId val="{00000009-C731-4B8D-A300-000AC3B8B26F}"/>
            </c:ext>
          </c:extLst>
        </c:ser>
        <c:dLbls>
          <c:showLegendKey val="0"/>
          <c:showVal val="0"/>
          <c:showCatName val="0"/>
          <c:showSerName val="0"/>
          <c:showPercent val="0"/>
          <c:showBubbleSize val="0"/>
          <c:showLeaderLines val="1"/>
        </c:dLbls>
        <c:firstSliceAng val="0"/>
        <c:holeSize val="75"/>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doughnutChart>
        <c:varyColors val="0"/>
        <c:ser>
          <c:idx val="0"/>
          <c:order val="0"/>
          <c:tx>
            <c:strRef>
              <c:f>Sheet1!$A$2</c:f>
              <c:strCache>
                <c:ptCount val="1"/>
              </c:strCache>
            </c:strRef>
          </c:tx>
          <c:spPr>
            <a:noFill/>
            <a:ln w="25400" cap="flat">
              <a:solidFill>
                <a:srgbClr val="AAAAAA"/>
              </a:solidFill>
              <a:prstDash val="solid"/>
              <a:miter lim="400000"/>
            </a:ln>
            <a:effectLst/>
          </c:spPr>
          <c:dPt>
            <c:idx val="0"/>
            <c:bubble3D val="0"/>
            <c:extLst>
              <c:ext xmlns:c16="http://schemas.microsoft.com/office/drawing/2014/chart" uri="{C3380CC4-5D6E-409C-BE32-E72D297353CC}">
                <c16:uniqueId val="{00000000-8688-407E-9FB7-4265F718D1F8}"/>
              </c:ext>
            </c:extLst>
          </c:dPt>
          <c:dPt>
            <c:idx val="1"/>
            <c:bubble3D val="0"/>
            <c:spPr>
              <a:solidFill>
                <a:srgbClr val="000000"/>
              </a:solidFill>
              <a:ln w="25400" cap="flat">
                <a:solidFill>
                  <a:srgbClr val="000000"/>
                </a:solidFill>
                <a:prstDash val="solid"/>
                <a:miter lim="400000"/>
              </a:ln>
              <a:effectLst/>
            </c:spPr>
            <c:extLst>
              <c:ext xmlns:c16="http://schemas.microsoft.com/office/drawing/2014/chart" uri="{C3380CC4-5D6E-409C-BE32-E72D297353CC}">
                <c16:uniqueId val="{00000002-8688-407E-9FB7-4265F718D1F8}"/>
              </c:ext>
            </c:extLst>
          </c:dPt>
          <c:dPt>
            <c:idx val="2"/>
            <c:bubble3D val="0"/>
            <c:spPr>
              <a:solidFill>
                <a:srgbClr val="910048"/>
              </a:solidFill>
              <a:ln w="6350" cap="flat">
                <a:solidFill>
                  <a:srgbClr val="FFFFFF"/>
                </a:solidFill>
                <a:prstDash val="solid"/>
                <a:miter lim="800000"/>
              </a:ln>
              <a:effectLst/>
            </c:spPr>
            <c:extLst>
              <c:ext xmlns:c16="http://schemas.microsoft.com/office/drawing/2014/chart" uri="{C3380CC4-5D6E-409C-BE32-E72D297353CC}">
                <c16:uniqueId val="{00000004-8688-407E-9FB7-4265F718D1F8}"/>
              </c:ext>
            </c:extLst>
          </c:dPt>
          <c:dPt>
            <c:idx val="3"/>
            <c:bubble3D val="0"/>
            <c:extLst>
              <c:ext xmlns:c16="http://schemas.microsoft.com/office/drawing/2014/chart" uri="{C3380CC4-5D6E-409C-BE32-E72D297353CC}">
                <c16:uniqueId val="{00000005-8688-407E-9FB7-4265F718D1F8}"/>
              </c:ext>
            </c:extLst>
          </c:dPt>
          <c:dPt>
            <c:idx val="4"/>
            <c:bubble3D val="0"/>
            <c:extLst>
              <c:ext xmlns:c16="http://schemas.microsoft.com/office/drawing/2014/chart" uri="{C3380CC4-5D6E-409C-BE32-E72D297353CC}">
                <c16:uniqueId val="{00000006-8688-407E-9FB7-4265F718D1F8}"/>
              </c:ext>
            </c:extLst>
          </c:dPt>
          <c:cat>
            <c:strRef>
              <c:f>Sheet1!$B$1:$E$1</c:f>
              <c:strCache>
                <c:ptCount val="5"/>
                <c:pt idx="4">
                  <c:v>August</c:v>
                </c:pt>
              </c:strCache>
            </c:strRef>
          </c:cat>
          <c:val>
            <c:numRef>
              <c:f>Sheet1!$B$2:$E$2</c:f>
              <c:numCache>
                <c:formatCode>General</c:formatCode>
                <c:ptCount val="5"/>
                <c:pt idx="0">
                  <c:v>25</c:v>
                </c:pt>
                <c:pt idx="1">
                  <c:v>25</c:v>
                </c:pt>
                <c:pt idx="3">
                  <c:v>25</c:v>
                </c:pt>
                <c:pt idx="4">
                  <c:v>25</c:v>
                </c:pt>
              </c:numCache>
            </c:numRef>
          </c:val>
          <c:extLst>
            <c:ext xmlns:c16="http://schemas.microsoft.com/office/drawing/2014/chart" uri="{C3380CC4-5D6E-409C-BE32-E72D297353CC}">
              <c16:uniqueId val="{00000007-8688-407E-9FB7-4265F718D1F8}"/>
            </c:ext>
          </c:extLst>
        </c:ser>
        <c:dLbls>
          <c:showLegendKey val="0"/>
          <c:showVal val="0"/>
          <c:showCatName val="0"/>
          <c:showSerName val="0"/>
          <c:showPercent val="0"/>
          <c:showBubbleSize val="0"/>
          <c:showLeaderLines val="1"/>
        </c:dLbls>
        <c:firstSliceAng val="0"/>
        <c:holeSize val="75"/>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doughnutChart>
        <c:varyColors val="0"/>
        <c:ser>
          <c:idx val="0"/>
          <c:order val="0"/>
          <c:tx>
            <c:strRef>
              <c:f>Sheet1!$A$2</c:f>
              <c:strCache>
                <c:ptCount val="1"/>
              </c:strCache>
            </c:strRef>
          </c:tx>
          <c:spPr>
            <a:noFill/>
            <a:ln w="25400" cap="flat">
              <a:solidFill>
                <a:srgbClr val="AAAAAA"/>
              </a:solidFill>
              <a:prstDash val="solid"/>
              <a:miter lim="400000"/>
            </a:ln>
            <a:effectLst/>
          </c:spPr>
          <c:dPt>
            <c:idx val="0"/>
            <c:bubble3D val="0"/>
            <c:extLst>
              <c:ext xmlns:c16="http://schemas.microsoft.com/office/drawing/2014/chart" uri="{C3380CC4-5D6E-409C-BE32-E72D297353CC}">
                <c16:uniqueId val="{00000000-5D7C-48E1-AE9F-4EFC58923AE9}"/>
              </c:ext>
            </c:extLst>
          </c:dPt>
          <c:dPt>
            <c:idx val="1"/>
            <c:bubble3D val="0"/>
            <c:extLst>
              <c:ext xmlns:c16="http://schemas.microsoft.com/office/drawing/2014/chart" uri="{C3380CC4-5D6E-409C-BE32-E72D297353CC}">
                <c16:uniqueId val="{00000001-5D7C-48E1-AE9F-4EFC58923AE9}"/>
              </c:ext>
            </c:extLst>
          </c:dPt>
          <c:dPt>
            <c:idx val="2"/>
            <c:bubble3D val="0"/>
            <c:spPr>
              <a:solidFill>
                <a:srgbClr val="910048"/>
              </a:solidFill>
              <a:ln w="6350" cap="flat">
                <a:solidFill>
                  <a:srgbClr val="FFFFFF"/>
                </a:solidFill>
                <a:prstDash val="solid"/>
                <a:miter lim="800000"/>
              </a:ln>
              <a:effectLst/>
            </c:spPr>
            <c:extLst>
              <c:ext xmlns:c16="http://schemas.microsoft.com/office/drawing/2014/chart" uri="{C3380CC4-5D6E-409C-BE32-E72D297353CC}">
                <c16:uniqueId val="{00000003-5D7C-48E1-AE9F-4EFC58923AE9}"/>
              </c:ext>
            </c:extLst>
          </c:dPt>
          <c:dPt>
            <c:idx val="3"/>
            <c:bubble3D val="0"/>
            <c:spPr>
              <a:solidFill>
                <a:srgbClr val="000000"/>
              </a:solidFill>
              <a:ln w="25400" cap="flat">
                <a:solidFill>
                  <a:srgbClr val="000000"/>
                </a:solidFill>
                <a:prstDash val="solid"/>
                <a:miter lim="400000"/>
              </a:ln>
              <a:effectLst/>
            </c:spPr>
            <c:extLst>
              <c:ext xmlns:c16="http://schemas.microsoft.com/office/drawing/2014/chart" uri="{C3380CC4-5D6E-409C-BE32-E72D297353CC}">
                <c16:uniqueId val="{00000005-5D7C-48E1-AE9F-4EFC58923AE9}"/>
              </c:ext>
            </c:extLst>
          </c:dPt>
          <c:dPt>
            <c:idx val="4"/>
            <c:bubble3D val="0"/>
            <c:extLst>
              <c:ext xmlns:c16="http://schemas.microsoft.com/office/drawing/2014/chart" uri="{C3380CC4-5D6E-409C-BE32-E72D297353CC}">
                <c16:uniqueId val="{00000006-5D7C-48E1-AE9F-4EFC58923AE9}"/>
              </c:ext>
            </c:extLst>
          </c:dPt>
          <c:cat>
            <c:strRef>
              <c:f>Sheet1!$B$1:$E$1</c:f>
              <c:strCache>
                <c:ptCount val="5"/>
                <c:pt idx="4">
                  <c:v>August</c:v>
                </c:pt>
              </c:strCache>
            </c:strRef>
          </c:cat>
          <c:val>
            <c:numRef>
              <c:f>Sheet1!$B$2:$E$2</c:f>
              <c:numCache>
                <c:formatCode>General</c:formatCode>
                <c:ptCount val="5"/>
                <c:pt idx="0">
                  <c:v>25</c:v>
                </c:pt>
                <c:pt idx="1">
                  <c:v>25</c:v>
                </c:pt>
                <c:pt idx="3">
                  <c:v>25</c:v>
                </c:pt>
                <c:pt idx="4">
                  <c:v>25</c:v>
                </c:pt>
              </c:numCache>
            </c:numRef>
          </c:val>
          <c:extLst>
            <c:ext xmlns:c16="http://schemas.microsoft.com/office/drawing/2014/chart" uri="{C3380CC4-5D6E-409C-BE32-E72D297353CC}">
              <c16:uniqueId val="{00000007-5D7C-48E1-AE9F-4EFC58923AE9}"/>
            </c:ext>
          </c:extLst>
        </c:ser>
        <c:dLbls>
          <c:showLegendKey val="0"/>
          <c:showVal val="0"/>
          <c:showCatName val="0"/>
          <c:showSerName val="0"/>
          <c:showPercent val="0"/>
          <c:showBubbleSize val="0"/>
          <c:showLeaderLines val="1"/>
        </c:dLbls>
        <c:firstSliceAng val="0"/>
        <c:holeSize val="75"/>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doughnutChart>
        <c:varyColors val="0"/>
        <c:ser>
          <c:idx val="0"/>
          <c:order val="0"/>
          <c:tx>
            <c:strRef>
              <c:f>Sheet1!$A$2</c:f>
              <c:strCache>
                <c:ptCount val="1"/>
              </c:strCache>
            </c:strRef>
          </c:tx>
          <c:spPr>
            <a:solidFill>
              <a:srgbClr val="000000"/>
            </a:solidFill>
            <a:ln w="25400" cap="flat">
              <a:solidFill>
                <a:srgbClr val="000000"/>
              </a:solidFill>
              <a:prstDash val="solid"/>
              <a:miter lim="400000"/>
            </a:ln>
            <a:effectLst/>
          </c:spPr>
          <c:dPt>
            <c:idx val="0"/>
            <c:bubble3D val="0"/>
            <c:extLst>
              <c:ext xmlns:c16="http://schemas.microsoft.com/office/drawing/2014/chart" uri="{C3380CC4-5D6E-409C-BE32-E72D297353CC}">
                <c16:uniqueId val="{00000000-C731-4B8D-A300-000AC3B8B26F}"/>
              </c:ext>
            </c:extLst>
          </c:dPt>
          <c:dPt>
            <c:idx val="1"/>
            <c:bubble3D val="0"/>
            <c:spPr>
              <a:noFill/>
              <a:ln w="25400" cap="flat">
                <a:solidFill>
                  <a:srgbClr val="AAAAAA"/>
                </a:solidFill>
                <a:prstDash val="solid"/>
                <a:miter lim="400000"/>
              </a:ln>
              <a:effectLst/>
            </c:spPr>
            <c:extLst>
              <c:ext xmlns:c16="http://schemas.microsoft.com/office/drawing/2014/chart" uri="{C3380CC4-5D6E-409C-BE32-E72D297353CC}">
                <c16:uniqueId val="{00000002-C731-4B8D-A300-000AC3B8B26F}"/>
              </c:ext>
            </c:extLst>
          </c:dPt>
          <c:dPt>
            <c:idx val="2"/>
            <c:bubble3D val="0"/>
            <c:spPr>
              <a:solidFill>
                <a:srgbClr val="910048"/>
              </a:solidFill>
              <a:ln w="6350" cap="flat">
                <a:solidFill>
                  <a:srgbClr val="FFFFFF"/>
                </a:solidFill>
                <a:prstDash val="solid"/>
                <a:miter lim="800000"/>
              </a:ln>
              <a:effectLst/>
            </c:spPr>
            <c:extLst>
              <c:ext xmlns:c16="http://schemas.microsoft.com/office/drawing/2014/chart" uri="{C3380CC4-5D6E-409C-BE32-E72D297353CC}">
                <c16:uniqueId val="{00000004-C731-4B8D-A300-000AC3B8B26F}"/>
              </c:ext>
            </c:extLst>
          </c:dPt>
          <c:dPt>
            <c:idx val="3"/>
            <c:bubble3D val="0"/>
            <c:spPr>
              <a:noFill/>
              <a:ln w="25400" cap="flat">
                <a:solidFill>
                  <a:srgbClr val="AAAAAA"/>
                </a:solidFill>
                <a:prstDash val="solid"/>
                <a:miter lim="400000"/>
              </a:ln>
              <a:effectLst/>
            </c:spPr>
            <c:extLst>
              <c:ext xmlns:c16="http://schemas.microsoft.com/office/drawing/2014/chart" uri="{C3380CC4-5D6E-409C-BE32-E72D297353CC}">
                <c16:uniqueId val="{00000006-C731-4B8D-A300-000AC3B8B26F}"/>
              </c:ext>
            </c:extLst>
          </c:dPt>
          <c:dPt>
            <c:idx val="4"/>
            <c:bubble3D val="0"/>
            <c:spPr>
              <a:noFill/>
              <a:ln w="25400" cap="flat">
                <a:solidFill>
                  <a:srgbClr val="AAAAAA"/>
                </a:solidFill>
                <a:prstDash val="solid"/>
                <a:miter lim="400000"/>
              </a:ln>
              <a:effectLst/>
            </c:spPr>
            <c:extLst>
              <c:ext xmlns:c16="http://schemas.microsoft.com/office/drawing/2014/chart" uri="{C3380CC4-5D6E-409C-BE32-E72D297353CC}">
                <c16:uniqueId val="{00000008-C731-4B8D-A300-000AC3B8B26F}"/>
              </c:ext>
            </c:extLst>
          </c:dPt>
          <c:cat>
            <c:strRef>
              <c:f>Sheet1!$B$1:$E$1</c:f>
              <c:strCache>
                <c:ptCount val="5"/>
                <c:pt idx="4">
                  <c:v>August</c:v>
                </c:pt>
              </c:strCache>
            </c:strRef>
          </c:cat>
          <c:val>
            <c:numRef>
              <c:f>Sheet1!$B$2:$E$2</c:f>
              <c:numCache>
                <c:formatCode>General</c:formatCode>
                <c:ptCount val="5"/>
                <c:pt idx="0">
                  <c:v>25</c:v>
                </c:pt>
                <c:pt idx="1">
                  <c:v>25</c:v>
                </c:pt>
                <c:pt idx="3">
                  <c:v>25</c:v>
                </c:pt>
                <c:pt idx="4">
                  <c:v>25</c:v>
                </c:pt>
              </c:numCache>
            </c:numRef>
          </c:val>
          <c:extLst>
            <c:ext xmlns:c16="http://schemas.microsoft.com/office/drawing/2014/chart" uri="{C3380CC4-5D6E-409C-BE32-E72D297353CC}">
              <c16:uniqueId val="{00000009-C731-4B8D-A300-000AC3B8B26F}"/>
            </c:ext>
          </c:extLst>
        </c:ser>
        <c:dLbls>
          <c:showLegendKey val="0"/>
          <c:showVal val="0"/>
          <c:showCatName val="0"/>
          <c:showSerName val="0"/>
          <c:showPercent val="0"/>
          <c:showBubbleSize val="0"/>
          <c:showLeaderLines val="1"/>
        </c:dLbls>
        <c:firstSliceAng val="0"/>
        <c:holeSize val="75"/>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doughnutChart>
        <c:varyColors val="0"/>
        <c:ser>
          <c:idx val="0"/>
          <c:order val="0"/>
          <c:tx>
            <c:strRef>
              <c:f>Sheet1!$A$2</c:f>
              <c:strCache>
                <c:ptCount val="1"/>
              </c:strCache>
            </c:strRef>
          </c:tx>
          <c:spPr>
            <a:noFill/>
            <a:ln w="25400" cap="flat">
              <a:solidFill>
                <a:srgbClr val="AAAAAA"/>
              </a:solidFill>
              <a:prstDash val="solid"/>
              <a:miter lim="400000"/>
            </a:ln>
            <a:effectLst/>
          </c:spPr>
          <c:dPt>
            <c:idx val="0"/>
            <c:bubble3D val="0"/>
            <c:extLst>
              <c:ext xmlns:c16="http://schemas.microsoft.com/office/drawing/2014/chart" uri="{C3380CC4-5D6E-409C-BE32-E72D297353CC}">
                <c16:uniqueId val="{00000000-4C36-45E9-93FF-0A058AEB207D}"/>
              </c:ext>
            </c:extLst>
          </c:dPt>
          <c:dPt>
            <c:idx val="1"/>
            <c:bubble3D val="0"/>
            <c:extLst>
              <c:ext xmlns:c16="http://schemas.microsoft.com/office/drawing/2014/chart" uri="{C3380CC4-5D6E-409C-BE32-E72D297353CC}">
                <c16:uniqueId val="{00000001-4C36-45E9-93FF-0A058AEB207D}"/>
              </c:ext>
            </c:extLst>
          </c:dPt>
          <c:dPt>
            <c:idx val="2"/>
            <c:bubble3D val="0"/>
            <c:spPr>
              <a:solidFill>
                <a:srgbClr val="910048"/>
              </a:solidFill>
              <a:ln w="6350" cap="flat">
                <a:solidFill>
                  <a:srgbClr val="FFFFFF"/>
                </a:solidFill>
                <a:prstDash val="solid"/>
                <a:miter lim="800000"/>
              </a:ln>
              <a:effectLst/>
            </c:spPr>
            <c:extLst>
              <c:ext xmlns:c16="http://schemas.microsoft.com/office/drawing/2014/chart" uri="{C3380CC4-5D6E-409C-BE32-E72D297353CC}">
                <c16:uniqueId val="{00000003-4C36-45E9-93FF-0A058AEB207D}"/>
              </c:ext>
            </c:extLst>
          </c:dPt>
          <c:dPt>
            <c:idx val="3"/>
            <c:bubble3D val="0"/>
            <c:extLst>
              <c:ext xmlns:c16="http://schemas.microsoft.com/office/drawing/2014/chart" uri="{C3380CC4-5D6E-409C-BE32-E72D297353CC}">
                <c16:uniqueId val="{00000004-4C36-45E9-93FF-0A058AEB207D}"/>
              </c:ext>
            </c:extLst>
          </c:dPt>
          <c:dPt>
            <c:idx val="4"/>
            <c:bubble3D val="0"/>
            <c:spPr>
              <a:solidFill>
                <a:srgbClr val="000000"/>
              </a:solidFill>
              <a:ln w="25400" cap="flat">
                <a:solidFill>
                  <a:srgbClr val="000000"/>
                </a:solidFill>
                <a:prstDash val="solid"/>
                <a:miter lim="400000"/>
              </a:ln>
              <a:effectLst/>
            </c:spPr>
            <c:extLst>
              <c:ext xmlns:c16="http://schemas.microsoft.com/office/drawing/2014/chart" uri="{C3380CC4-5D6E-409C-BE32-E72D297353CC}">
                <c16:uniqueId val="{00000006-4C36-45E9-93FF-0A058AEB207D}"/>
              </c:ext>
            </c:extLst>
          </c:dPt>
          <c:cat>
            <c:strRef>
              <c:f>Sheet1!$B$1:$E$1</c:f>
              <c:strCache>
                <c:ptCount val="5"/>
                <c:pt idx="4">
                  <c:v>August</c:v>
                </c:pt>
              </c:strCache>
            </c:strRef>
          </c:cat>
          <c:val>
            <c:numRef>
              <c:f>Sheet1!$B$2:$E$2</c:f>
              <c:numCache>
                <c:formatCode>General</c:formatCode>
                <c:ptCount val="5"/>
                <c:pt idx="0">
                  <c:v>25</c:v>
                </c:pt>
                <c:pt idx="1">
                  <c:v>25</c:v>
                </c:pt>
                <c:pt idx="3">
                  <c:v>25</c:v>
                </c:pt>
                <c:pt idx="4">
                  <c:v>25</c:v>
                </c:pt>
              </c:numCache>
            </c:numRef>
          </c:val>
          <c:extLst>
            <c:ext xmlns:c16="http://schemas.microsoft.com/office/drawing/2014/chart" uri="{C3380CC4-5D6E-409C-BE32-E72D297353CC}">
              <c16:uniqueId val="{00000007-4C36-45E9-93FF-0A058AEB207D}"/>
            </c:ext>
          </c:extLst>
        </c:ser>
        <c:dLbls>
          <c:showLegendKey val="0"/>
          <c:showVal val="0"/>
          <c:showCatName val="0"/>
          <c:showSerName val="0"/>
          <c:showPercent val="0"/>
          <c:showBubbleSize val="0"/>
          <c:showLeaderLines val="1"/>
        </c:dLbls>
        <c:firstSliceAng val="0"/>
        <c:holeSize val="75"/>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doughnutChart>
        <c:varyColors val="0"/>
        <c:ser>
          <c:idx val="0"/>
          <c:order val="0"/>
          <c:tx>
            <c:strRef>
              <c:f>Sheet1!$A$2</c:f>
              <c:strCache>
                <c:ptCount val="1"/>
              </c:strCache>
            </c:strRef>
          </c:tx>
          <c:spPr>
            <a:noFill/>
            <a:ln w="25400" cap="flat">
              <a:solidFill>
                <a:srgbClr val="000000"/>
              </a:solidFill>
              <a:prstDash val="solid"/>
              <a:miter lim="400000"/>
            </a:ln>
            <a:effectLst/>
          </c:spPr>
          <c:dPt>
            <c:idx val="0"/>
            <c:bubble3D val="0"/>
            <c:extLst>
              <c:ext xmlns:c16="http://schemas.microsoft.com/office/drawing/2014/chart" uri="{C3380CC4-5D6E-409C-BE32-E72D297353CC}">
                <c16:uniqueId val="{00000000-D528-460B-B0C5-3B82582538F8}"/>
              </c:ext>
            </c:extLst>
          </c:dPt>
          <c:dPt>
            <c:idx val="1"/>
            <c:bubble3D val="0"/>
            <c:extLst>
              <c:ext xmlns:c16="http://schemas.microsoft.com/office/drawing/2014/chart" uri="{C3380CC4-5D6E-409C-BE32-E72D297353CC}">
                <c16:uniqueId val="{00000001-D528-460B-B0C5-3B82582538F8}"/>
              </c:ext>
            </c:extLst>
          </c:dPt>
          <c:dPt>
            <c:idx val="2"/>
            <c:bubble3D val="0"/>
            <c:spPr>
              <a:solidFill>
                <a:srgbClr val="910048"/>
              </a:solidFill>
              <a:ln w="6350" cap="flat">
                <a:solidFill>
                  <a:srgbClr val="FFFFFF"/>
                </a:solidFill>
                <a:prstDash val="solid"/>
                <a:miter lim="800000"/>
              </a:ln>
              <a:effectLst/>
            </c:spPr>
            <c:extLst>
              <c:ext xmlns:c16="http://schemas.microsoft.com/office/drawing/2014/chart" uri="{C3380CC4-5D6E-409C-BE32-E72D297353CC}">
                <c16:uniqueId val="{00000003-D528-460B-B0C5-3B82582538F8}"/>
              </c:ext>
            </c:extLst>
          </c:dPt>
          <c:dPt>
            <c:idx val="3"/>
            <c:bubble3D val="0"/>
            <c:extLst>
              <c:ext xmlns:c16="http://schemas.microsoft.com/office/drawing/2014/chart" uri="{C3380CC4-5D6E-409C-BE32-E72D297353CC}">
                <c16:uniqueId val="{00000004-D528-460B-B0C5-3B82582538F8}"/>
              </c:ext>
            </c:extLst>
          </c:dPt>
          <c:dPt>
            <c:idx val="4"/>
            <c:bubble3D val="0"/>
            <c:extLst>
              <c:ext xmlns:c16="http://schemas.microsoft.com/office/drawing/2014/chart" uri="{C3380CC4-5D6E-409C-BE32-E72D297353CC}">
                <c16:uniqueId val="{00000005-D528-460B-B0C5-3B82582538F8}"/>
              </c:ext>
            </c:extLst>
          </c:dPt>
          <c:cat>
            <c:strRef>
              <c:f>Sheet1!$B$1:$E$1</c:f>
              <c:strCache>
                <c:ptCount val="5"/>
                <c:pt idx="4">
                  <c:v>August</c:v>
                </c:pt>
              </c:strCache>
            </c:strRef>
          </c:cat>
          <c:val>
            <c:numRef>
              <c:f>Sheet1!$B$2:$E$2</c:f>
              <c:numCache>
                <c:formatCode>General</c:formatCode>
                <c:ptCount val="5"/>
                <c:pt idx="0">
                  <c:v>25</c:v>
                </c:pt>
                <c:pt idx="1">
                  <c:v>25</c:v>
                </c:pt>
                <c:pt idx="3">
                  <c:v>25</c:v>
                </c:pt>
                <c:pt idx="4">
                  <c:v>25</c:v>
                </c:pt>
              </c:numCache>
            </c:numRef>
          </c:val>
          <c:extLst>
            <c:ext xmlns:c16="http://schemas.microsoft.com/office/drawing/2014/chart" uri="{C3380CC4-5D6E-409C-BE32-E72D297353CC}">
              <c16:uniqueId val="{00000006-D528-460B-B0C5-3B82582538F8}"/>
            </c:ext>
          </c:extLst>
        </c:ser>
        <c:dLbls>
          <c:showLegendKey val="0"/>
          <c:showVal val="0"/>
          <c:showCatName val="0"/>
          <c:showSerName val="0"/>
          <c:showPercent val="0"/>
          <c:showBubbleSize val="0"/>
          <c:showLeaderLines val="1"/>
        </c:dLbls>
        <c:firstSliceAng val="0"/>
        <c:holeSize val="75"/>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doughnutChart>
        <c:varyColors val="0"/>
        <c:ser>
          <c:idx val="0"/>
          <c:order val="0"/>
          <c:tx>
            <c:strRef>
              <c:f>Sheet1!$A$2</c:f>
              <c:strCache>
                <c:ptCount val="1"/>
              </c:strCache>
            </c:strRef>
          </c:tx>
          <c:spPr>
            <a:solidFill>
              <a:srgbClr val="000000"/>
            </a:solidFill>
            <a:ln w="25400" cap="flat">
              <a:solidFill>
                <a:srgbClr val="000000"/>
              </a:solidFill>
              <a:prstDash val="solid"/>
              <a:miter lim="400000"/>
            </a:ln>
            <a:effectLst/>
          </c:spPr>
          <c:dPt>
            <c:idx val="0"/>
            <c:bubble3D val="0"/>
            <c:extLst>
              <c:ext xmlns:c16="http://schemas.microsoft.com/office/drawing/2014/chart" uri="{C3380CC4-5D6E-409C-BE32-E72D297353CC}">
                <c16:uniqueId val="{00000000-C731-4B8D-A300-000AC3B8B26F}"/>
              </c:ext>
            </c:extLst>
          </c:dPt>
          <c:dPt>
            <c:idx val="1"/>
            <c:bubble3D val="0"/>
            <c:spPr>
              <a:noFill/>
              <a:ln w="25400" cap="flat">
                <a:solidFill>
                  <a:srgbClr val="AAAAAA"/>
                </a:solidFill>
                <a:prstDash val="solid"/>
                <a:miter lim="400000"/>
              </a:ln>
              <a:effectLst/>
            </c:spPr>
            <c:extLst>
              <c:ext xmlns:c16="http://schemas.microsoft.com/office/drawing/2014/chart" uri="{C3380CC4-5D6E-409C-BE32-E72D297353CC}">
                <c16:uniqueId val="{00000002-C731-4B8D-A300-000AC3B8B26F}"/>
              </c:ext>
            </c:extLst>
          </c:dPt>
          <c:dPt>
            <c:idx val="2"/>
            <c:bubble3D val="0"/>
            <c:spPr>
              <a:solidFill>
                <a:srgbClr val="910048"/>
              </a:solidFill>
              <a:ln w="6350" cap="flat">
                <a:solidFill>
                  <a:srgbClr val="FFFFFF"/>
                </a:solidFill>
                <a:prstDash val="solid"/>
                <a:miter lim="800000"/>
              </a:ln>
              <a:effectLst/>
            </c:spPr>
            <c:extLst>
              <c:ext xmlns:c16="http://schemas.microsoft.com/office/drawing/2014/chart" uri="{C3380CC4-5D6E-409C-BE32-E72D297353CC}">
                <c16:uniqueId val="{00000004-C731-4B8D-A300-000AC3B8B26F}"/>
              </c:ext>
            </c:extLst>
          </c:dPt>
          <c:dPt>
            <c:idx val="3"/>
            <c:bubble3D val="0"/>
            <c:spPr>
              <a:noFill/>
              <a:ln w="25400" cap="flat">
                <a:solidFill>
                  <a:srgbClr val="AAAAAA"/>
                </a:solidFill>
                <a:prstDash val="solid"/>
                <a:miter lim="400000"/>
              </a:ln>
              <a:effectLst/>
            </c:spPr>
            <c:extLst>
              <c:ext xmlns:c16="http://schemas.microsoft.com/office/drawing/2014/chart" uri="{C3380CC4-5D6E-409C-BE32-E72D297353CC}">
                <c16:uniqueId val="{00000006-C731-4B8D-A300-000AC3B8B26F}"/>
              </c:ext>
            </c:extLst>
          </c:dPt>
          <c:dPt>
            <c:idx val="4"/>
            <c:bubble3D val="0"/>
            <c:spPr>
              <a:noFill/>
              <a:ln w="25400" cap="flat">
                <a:solidFill>
                  <a:srgbClr val="AAAAAA"/>
                </a:solidFill>
                <a:prstDash val="solid"/>
                <a:miter lim="400000"/>
              </a:ln>
              <a:effectLst/>
            </c:spPr>
            <c:extLst>
              <c:ext xmlns:c16="http://schemas.microsoft.com/office/drawing/2014/chart" uri="{C3380CC4-5D6E-409C-BE32-E72D297353CC}">
                <c16:uniqueId val="{00000008-C731-4B8D-A300-000AC3B8B26F}"/>
              </c:ext>
            </c:extLst>
          </c:dPt>
          <c:cat>
            <c:strRef>
              <c:f>Sheet1!$B$1:$E$1</c:f>
              <c:strCache>
                <c:ptCount val="5"/>
                <c:pt idx="4">
                  <c:v>August</c:v>
                </c:pt>
              </c:strCache>
            </c:strRef>
          </c:cat>
          <c:val>
            <c:numRef>
              <c:f>Sheet1!$B$2:$E$2</c:f>
              <c:numCache>
                <c:formatCode>General</c:formatCode>
                <c:ptCount val="5"/>
                <c:pt idx="0">
                  <c:v>25</c:v>
                </c:pt>
                <c:pt idx="1">
                  <c:v>25</c:v>
                </c:pt>
                <c:pt idx="3">
                  <c:v>25</c:v>
                </c:pt>
                <c:pt idx="4">
                  <c:v>25</c:v>
                </c:pt>
              </c:numCache>
            </c:numRef>
          </c:val>
          <c:extLst>
            <c:ext xmlns:c16="http://schemas.microsoft.com/office/drawing/2014/chart" uri="{C3380CC4-5D6E-409C-BE32-E72D297353CC}">
              <c16:uniqueId val="{00000009-C731-4B8D-A300-000AC3B8B26F}"/>
            </c:ext>
          </c:extLst>
        </c:ser>
        <c:dLbls>
          <c:showLegendKey val="0"/>
          <c:showVal val="0"/>
          <c:showCatName val="0"/>
          <c:showSerName val="0"/>
          <c:showPercent val="0"/>
          <c:showBubbleSize val="0"/>
          <c:showLeaderLines val="1"/>
        </c:dLbls>
        <c:firstSliceAng val="0"/>
        <c:holeSize val="75"/>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doughnutChart>
        <c:varyColors val="0"/>
        <c:ser>
          <c:idx val="0"/>
          <c:order val="0"/>
          <c:tx>
            <c:strRef>
              <c:f>Sheet1!$A$2</c:f>
              <c:strCache>
                <c:ptCount val="1"/>
              </c:strCache>
            </c:strRef>
          </c:tx>
          <c:spPr>
            <a:noFill/>
            <a:ln w="25400" cap="flat">
              <a:solidFill>
                <a:srgbClr val="AAAAAA"/>
              </a:solidFill>
              <a:prstDash val="solid"/>
              <a:miter lim="400000"/>
            </a:ln>
            <a:effectLst/>
          </c:spPr>
          <c:dPt>
            <c:idx val="0"/>
            <c:bubble3D val="0"/>
            <c:extLst>
              <c:ext xmlns:c16="http://schemas.microsoft.com/office/drawing/2014/chart" uri="{C3380CC4-5D6E-409C-BE32-E72D297353CC}">
                <c16:uniqueId val="{00000000-8688-407E-9FB7-4265F718D1F8}"/>
              </c:ext>
            </c:extLst>
          </c:dPt>
          <c:dPt>
            <c:idx val="1"/>
            <c:bubble3D val="0"/>
            <c:spPr>
              <a:solidFill>
                <a:srgbClr val="000000"/>
              </a:solidFill>
              <a:ln w="25400" cap="flat">
                <a:solidFill>
                  <a:srgbClr val="000000"/>
                </a:solidFill>
                <a:prstDash val="solid"/>
                <a:miter lim="400000"/>
              </a:ln>
              <a:effectLst/>
            </c:spPr>
            <c:extLst>
              <c:ext xmlns:c16="http://schemas.microsoft.com/office/drawing/2014/chart" uri="{C3380CC4-5D6E-409C-BE32-E72D297353CC}">
                <c16:uniqueId val="{00000002-8688-407E-9FB7-4265F718D1F8}"/>
              </c:ext>
            </c:extLst>
          </c:dPt>
          <c:dPt>
            <c:idx val="2"/>
            <c:bubble3D val="0"/>
            <c:spPr>
              <a:solidFill>
                <a:srgbClr val="910048"/>
              </a:solidFill>
              <a:ln w="6350" cap="flat">
                <a:solidFill>
                  <a:srgbClr val="FFFFFF"/>
                </a:solidFill>
                <a:prstDash val="solid"/>
                <a:miter lim="800000"/>
              </a:ln>
              <a:effectLst/>
            </c:spPr>
            <c:extLst>
              <c:ext xmlns:c16="http://schemas.microsoft.com/office/drawing/2014/chart" uri="{C3380CC4-5D6E-409C-BE32-E72D297353CC}">
                <c16:uniqueId val="{00000004-8688-407E-9FB7-4265F718D1F8}"/>
              </c:ext>
            </c:extLst>
          </c:dPt>
          <c:dPt>
            <c:idx val="3"/>
            <c:bubble3D val="0"/>
            <c:extLst>
              <c:ext xmlns:c16="http://schemas.microsoft.com/office/drawing/2014/chart" uri="{C3380CC4-5D6E-409C-BE32-E72D297353CC}">
                <c16:uniqueId val="{00000005-8688-407E-9FB7-4265F718D1F8}"/>
              </c:ext>
            </c:extLst>
          </c:dPt>
          <c:dPt>
            <c:idx val="4"/>
            <c:bubble3D val="0"/>
            <c:extLst>
              <c:ext xmlns:c16="http://schemas.microsoft.com/office/drawing/2014/chart" uri="{C3380CC4-5D6E-409C-BE32-E72D297353CC}">
                <c16:uniqueId val="{00000006-8688-407E-9FB7-4265F718D1F8}"/>
              </c:ext>
            </c:extLst>
          </c:dPt>
          <c:cat>
            <c:strRef>
              <c:f>Sheet1!$B$1:$E$1</c:f>
              <c:strCache>
                <c:ptCount val="5"/>
                <c:pt idx="4">
                  <c:v>August</c:v>
                </c:pt>
              </c:strCache>
            </c:strRef>
          </c:cat>
          <c:val>
            <c:numRef>
              <c:f>Sheet1!$B$2:$E$2</c:f>
              <c:numCache>
                <c:formatCode>General</c:formatCode>
                <c:ptCount val="5"/>
                <c:pt idx="0">
                  <c:v>25</c:v>
                </c:pt>
                <c:pt idx="1">
                  <c:v>25</c:v>
                </c:pt>
                <c:pt idx="3">
                  <c:v>25</c:v>
                </c:pt>
                <c:pt idx="4">
                  <c:v>25</c:v>
                </c:pt>
              </c:numCache>
            </c:numRef>
          </c:val>
          <c:extLst>
            <c:ext xmlns:c16="http://schemas.microsoft.com/office/drawing/2014/chart" uri="{C3380CC4-5D6E-409C-BE32-E72D297353CC}">
              <c16:uniqueId val="{00000007-8688-407E-9FB7-4265F718D1F8}"/>
            </c:ext>
          </c:extLst>
        </c:ser>
        <c:dLbls>
          <c:showLegendKey val="0"/>
          <c:showVal val="0"/>
          <c:showCatName val="0"/>
          <c:showSerName val="0"/>
          <c:showPercent val="0"/>
          <c:showBubbleSize val="0"/>
          <c:showLeaderLines val="1"/>
        </c:dLbls>
        <c:firstSliceAng val="0"/>
        <c:holeSize val="75"/>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doughnutChart>
        <c:varyColors val="0"/>
        <c:ser>
          <c:idx val="0"/>
          <c:order val="0"/>
          <c:tx>
            <c:strRef>
              <c:f>Sheet1!$A$2</c:f>
              <c:strCache>
                <c:ptCount val="1"/>
              </c:strCache>
            </c:strRef>
          </c:tx>
          <c:spPr>
            <a:noFill/>
            <a:ln w="25400" cap="flat">
              <a:solidFill>
                <a:srgbClr val="AAAAAA"/>
              </a:solidFill>
              <a:prstDash val="solid"/>
              <a:miter lim="400000"/>
            </a:ln>
            <a:effectLst/>
          </c:spPr>
          <c:dPt>
            <c:idx val="0"/>
            <c:bubble3D val="0"/>
            <c:extLst>
              <c:ext xmlns:c16="http://schemas.microsoft.com/office/drawing/2014/chart" uri="{C3380CC4-5D6E-409C-BE32-E72D297353CC}">
                <c16:uniqueId val="{00000000-5D7C-48E1-AE9F-4EFC58923AE9}"/>
              </c:ext>
            </c:extLst>
          </c:dPt>
          <c:dPt>
            <c:idx val="1"/>
            <c:bubble3D val="0"/>
            <c:extLst>
              <c:ext xmlns:c16="http://schemas.microsoft.com/office/drawing/2014/chart" uri="{C3380CC4-5D6E-409C-BE32-E72D297353CC}">
                <c16:uniqueId val="{00000001-5D7C-48E1-AE9F-4EFC58923AE9}"/>
              </c:ext>
            </c:extLst>
          </c:dPt>
          <c:dPt>
            <c:idx val="2"/>
            <c:bubble3D val="0"/>
            <c:spPr>
              <a:solidFill>
                <a:srgbClr val="910048"/>
              </a:solidFill>
              <a:ln w="6350" cap="flat">
                <a:solidFill>
                  <a:srgbClr val="FFFFFF"/>
                </a:solidFill>
                <a:prstDash val="solid"/>
                <a:miter lim="800000"/>
              </a:ln>
              <a:effectLst/>
            </c:spPr>
            <c:extLst>
              <c:ext xmlns:c16="http://schemas.microsoft.com/office/drawing/2014/chart" uri="{C3380CC4-5D6E-409C-BE32-E72D297353CC}">
                <c16:uniqueId val="{00000003-5D7C-48E1-AE9F-4EFC58923AE9}"/>
              </c:ext>
            </c:extLst>
          </c:dPt>
          <c:dPt>
            <c:idx val="3"/>
            <c:bubble3D val="0"/>
            <c:spPr>
              <a:solidFill>
                <a:srgbClr val="000000"/>
              </a:solidFill>
              <a:ln w="25400" cap="flat">
                <a:solidFill>
                  <a:srgbClr val="000000"/>
                </a:solidFill>
                <a:prstDash val="solid"/>
                <a:miter lim="400000"/>
              </a:ln>
              <a:effectLst/>
            </c:spPr>
            <c:extLst>
              <c:ext xmlns:c16="http://schemas.microsoft.com/office/drawing/2014/chart" uri="{C3380CC4-5D6E-409C-BE32-E72D297353CC}">
                <c16:uniqueId val="{00000005-5D7C-48E1-AE9F-4EFC58923AE9}"/>
              </c:ext>
            </c:extLst>
          </c:dPt>
          <c:dPt>
            <c:idx val="4"/>
            <c:bubble3D val="0"/>
            <c:extLst>
              <c:ext xmlns:c16="http://schemas.microsoft.com/office/drawing/2014/chart" uri="{C3380CC4-5D6E-409C-BE32-E72D297353CC}">
                <c16:uniqueId val="{00000006-5D7C-48E1-AE9F-4EFC58923AE9}"/>
              </c:ext>
            </c:extLst>
          </c:dPt>
          <c:cat>
            <c:strRef>
              <c:f>Sheet1!$B$1:$E$1</c:f>
              <c:strCache>
                <c:ptCount val="5"/>
                <c:pt idx="4">
                  <c:v>August</c:v>
                </c:pt>
              </c:strCache>
            </c:strRef>
          </c:cat>
          <c:val>
            <c:numRef>
              <c:f>Sheet1!$B$2:$E$2</c:f>
              <c:numCache>
                <c:formatCode>General</c:formatCode>
                <c:ptCount val="5"/>
                <c:pt idx="0">
                  <c:v>25</c:v>
                </c:pt>
                <c:pt idx="1">
                  <c:v>25</c:v>
                </c:pt>
                <c:pt idx="3">
                  <c:v>25</c:v>
                </c:pt>
                <c:pt idx="4">
                  <c:v>25</c:v>
                </c:pt>
              </c:numCache>
            </c:numRef>
          </c:val>
          <c:extLst>
            <c:ext xmlns:c16="http://schemas.microsoft.com/office/drawing/2014/chart" uri="{C3380CC4-5D6E-409C-BE32-E72D297353CC}">
              <c16:uniqueId val="{00000007-5D7C-48E1-AE9F-4EFC58923AE9}"/>
            </c:ext>
          </c:extLst>
        </c:ser>
        <c:dLbls>
          <c:showLegendKey val="0"/>
          <c:showVal val="0"/>
          <c:showCatName val="0"/>
          <c:showSerName val="0"/>
          <c:showPercent val="0"/>
          <c:showBubbleSize val="0"/>
          <c:showLeaderLines val="1"/>
        </c:dLbls>
        <c:firstSliceAng val="0"/>
        <c:holeSize val="75"/>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doughnutChart>
        <c:varyColors val="0"/>
        <c:ser>
          <c:idx val="0"/>
          <c:order val="0"/>
          <c:tx>
            <c:strRef>
              <c:f>Sheet1!$A$2</c:f>
              <c:strCache>
                <c:ptCount val="1"/>
              </c:strCache>
            </c:strRef>
          </c:tx>
          <c:spPr>
            <a:noFill/>
            <a:ln w="25400" cap="flat">
              <a:solidFill>
                <a:srgbClr val="AAAAAA"/>
              </a:solidFill>
              <a:prstDash val="solid"/>
              <a:miter lim="400000"/>
            </a:ln>
            <a:effectLst/>
          </c:spPr>
          <c:dPt>
            <c:idx val="0"/>
            <c:bubble3D val="0"/>
            <c:extLst>
              <c:ext xmlns:c16="http://schemas.microsoft.com/office/drawing/2014/chart" uri="{C3380CC4-5D6E-409C-BE32-E72D297353CC}">
                <c16:uniqueId val="{00000000-4C36-45E9-93FF-0A058AEB207D}"/>
              </c:ext>
            </c:extLst>
          </c:dPt>
          <c:dPt>
            <c:idx val="1"/>
            <c:bubble3D val="0"/>
            <c:extLst>
              <c:ext xmlns:c16="http://schemas.microsoft.com/office/drawing/2014/chart" uri="{C3380CC4-5D6E-409C-BE32-E72D297353CC}">
                <c16:uniqueId val="{00000001-4C36-45E9-93FF-0A058AEB207D}"/>
              </c:ext>
            </c:extLst>
          </c:dPt>
          <c:dPt>
            <c:idx val="2"/>
            <c:bubble3D val="0"/>
            <c:spPr>
              <a:solidFill>
                <a:srgbClr val="910048"/>
              </a:solidFill>
              <a:ln w="6350" cap="flat">
                <a:solidFill>
                  <a:srgbClr val="FFFFFF"/>
                </a:solidFill>
                <a:prstDash val="solid"/>
                <a:miter lim="800000"/>
              </a:ln>
              <a:effectLst/>
            </c:spPr>
            <c:extLst>
              <c:ext xmlns:c16="http://schemas.microsoft.com/office/drawing/2014/chart" uri="{C3380CC4-5D6E-409C-BE32-E72D297353CC}">
                <c16:uniqueId val="{00000003-4C36-45E9-93FF-0A058AEB207D}"/>
              </c:ext>
            </c:extLst>
          </c:dPt>
          <c:dPt>
            <c:idx val="3"/>
            <c:bubble3D val="0"/>
            <c:extLst>
              <c:ext xmlns:c16="http://schemas.microsoft.com/office/drawing/2014/chart" uri="{C3380CC4-5D6E-409C-BE32-E72D297353CC}">
                <c16:uniqueId val="{00000004-4C36-45E9-93FF-0A058AEB207D}"/>
              </c:ext>
            </c:extLst>
          </c:dPt>
          <c:dPt>
            <c:idx val="4"/>
            <c:bubble3D val="0"/>
            <c:spPr>
              <a:solidFill>
                <a:srgbClr val="000000"/>
              </a:solidFill>
              <a:ln w="25400" cap="flat">
                <a:solidFill>
                  <a:srgbClr val="000000"/>
                </a:solidFill>
                <a:prstDash val="solid"/>
                <a:miter lim="400000"/>
              </a:ln>
              <a:effectLst/>
            </c:spPr>
            <c:extLst>
              <c:ext xmlns:c16="http://schemas.microsoft.com/office/drawing/2014/chart" uri="{C3380CC4-5D6E-409C-BE32-E72D297353CC}">
                <c16:uniqueId val="{00000006-4C36-45E9-93FF-0A058AEB207D}"/>
              </c:ext>
            </c:extLst>
          </c:dPt>
          <c:cat>
            <c:strRef>
              <c:f>Sheet1!$B$1:$E$1</c:f>
              <c:strCache>
                <c:ptCount val="5"/>
                <c:pt idx="4">
                  <c:v>August</c:v>
                </c:pt>
              </c:strCache>
            </c:strRef>
          </c:cat>
          <c:val>
            <c:numRef>
              <c:f>Sheet1!$B$2:$E$2</c:f>
              <c:numCache>
                <c:formatCode>General</c:formatCode>
                <c:ptCount val="5"/>
                <c:pt idx="0">
                  <c:v>25</c:v>
                </c:pt>
                <c:pt idx="1">
                  <c:v>25</c:v>
                </c:pt>
                <c:pt idx="3">
                  <c:v>25</c:v>
                </c:pt>
                <c:pt idx="4">
                  <c:v>25</c:v>
                </c:pt>
              </c:numCache>
            </c:numRef>
          </c:val>
          <c:extLst>
            <c:ext xmlns:c16="http://schemas.microsoft.com/office/drawing/2014/chart" uri="{C3380CC4-5D6E-409C-BE32-E72D297353CC}">
              <c16:uniqueId val="{00000007-4C36-45E9-93FF-0A058AEB207D}"/>
            </c:ext>
          </c:extLst>
        </c:ser>
        <c:dLbls>
          <c:showLegendKey val="0"/>
          <c:showVal val="0"/>
          <c:showCatName val="0"/>
          <c:showSerName val="0"/>
          <c:showPercent val="0"/>
          <c:showBubbleSize val="0"/>
          <c:showLeaderLines val="1"/>
        </c:dLbls>
        <c:firstSliceAng val="0"/>
        <c:holeSize val="75"/>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doughnutChart>
        <c:varyColors val="0"/>
        <c:ser>
          <c:idx val="0"/>
          <c:order val="0"/>
          <c:tx>
            <c:strRef>
              <c:f>Sheet1!$A$2</c:f>
              <c:strCache>
                <c:ptCount val="1"/>
              </c:strCache>
            </c:strRef>
          </c:tx>
          <c:spPr>
            <a:noFill/>
            <a:ln w="25400" cap="flat">
              <a:solidFill>
                <a:srgbClr val="AAAAAA"/>
              </a:solidFill>
              <a:prstDash val="solid"/>
              <a:miter lim="400000"/>
            </a:ln>
            <a:effectLst/>
          </c:spPr>
          <c:dPt>
            <c:idx val="0"/>
            <c:bubble3D val="0"/>
            <c:extLst>
              <c:ext xmlns:c16="http://schemas.microsoft.com/office/drawing/2014/chart" uri="{C3380CC4-5D6E-409C-BE32-E72D297353CC}">
                <c16:uniqueId val="{00000000-8688-407E-9FB7-4265F718D1F8}"/>
              </c:ext>
            </c:extLst>
          </c:dPt>
          <c:dPt>
            <c:idx val="1"/>
            <c:bubble3D val="0"/>
            <c:spPr>
              <a:solidFill>
                <a:srgbClr val="000000"/>
              </a:solidFill>
              <a:ln w="25400" cap="flat">
                <a:solidFill>
                  <a:srgbClr val="000000"/>
                </a:solidFill>
                <a:prstDash val="solid"/>
                <a:miter lim="400000"/>
              </a:ln>
              <a:effectLst/>
            </c:spPr>
            <c:extLst>
              <c:ext xmlns:c16="http://schemas.microsoft.com/office/drawing/2014/chart" uri="{C3380CC4-5D6E-409C-BE32-E72D297353CC}">
                <c16:uniqueId val="{00000002-8688-407E-9FB7-4265F718D1F8}"/>
              </c:ext>
            </c:extLst>
          </c:dPt>
          <c:dPt>
            <c:idx val="2"/>
            <c:bubble3D val="0"/>
            <c:spPr>
              <a:solidFill>
                <a:srgbClr val="910048"/>
              </a:solidFill>
              <a:ln w="6350" cap="flat">
                <a:solidFill>
                  <a:srgbClr val="FFFFFF"/>
                </a:solidFill>
                <a:prstDash val="solid"/>
                <a:miter lim="800000"/>
              </a:ln>
              <a:effectLst/>
            </c:spPr>
            <c:extLst>
              <c:ext xmlns:c16="http://schemas.microsoft.com/office/drawing/2014/chart" uri="{C3380CC4-5D6E-409C-BE32-E72D297353CC}">
                <c16:uniqueId val="{00000004-8688-407E-9FB7-4265F718D1F8}"/>
              </c:ext>
            </c:extLst>
          </c:dPt>
          <c:dPt>
            <c:idx val="3"/>
            <c:bubble3D val="0"/>
            <c:extLst>
              <c:ext xmlns:c16="http://schemas.microsoft.com/office/drawing/2014/chart" uri="{C3380CC4-5D6E-409C-BE32-E72D297353CC}">
                <c16:uniqueId val="{00000005-8688-407E-9FB7-4265F718D1F8}"/>
              </c:ext>
            </c:extLst>
          </c:dPt>
          <c:dPt>
            <c:idx val="4"/>
            <c:bubble3D val="0"/>
            <c:extLst>
              <c:ext xmlns:c16="http://schemas.microsoft.com/office/drawing/2014/chart" uri="{C3380CC4-5D6E-409C-BE32-E72D297353CC}">
                <c16:uniqueId val="{00000006-8688-407E-9FB7-4265F718D1F8}"/>
              </c:ext>
            </c:extLst>
          </c:dPt>
          <c:cat>
            <c:strRef>
              <c:f>Sheet1!$B$1:$E$1</c:f>
              <c:strCache>
                <c:ptCount val="5"/>
                <c:pt idx="4">
                  <c:v>August</c:v>
                </c:pt>
              </c:strCache>
            </c:strRef>
          </c:cat>
          <c:val>
            <c:numRef>
              <c:f>Sheet1!$B$2:$E$2</c:f>
              <c:numCache>
                <c:formatCode>General</c:formatCode>
                <c:ptCount val="5"/>
                <c:pt idx="0">
                  <c:v>25</c:v>
                </c:pt>
                <c:pt idx="1">
                  <c:v>25</c:v>
                </c:pt>
                <c:pt idx="3">
                  <c:v>25</c:v>
                </c:pt>
                <c:pt idx="4">
                  <c:v>25</c:v>
                </c:pt>
              </c:numCache>
            </c:numRef>
          </c:val>
          <c:extLst>
            <c:ext xmlns:c16="http://schemas.microsoft.com/office/drawing/2014/chart" uri="{C3380CC4-5D6E-409C-BE32-E72D297353CC}">
              <c16:uniqueId val="{00000007-8688-407E-9FB7-4265F718D1F8}"/>
            </c:ext>
          </c:extLst>
        </c:ser>
        <c:dLbls>
          <c:showLegendKey val="0"/>
          <c:showVal val="0"/>
          <c:showCatName val="0"/>
          <c:showSerName val="0"/>
          <c:showPercent val="0"/>
          <c:showBubbleSize val="0"/>
          <c:showLeaderLines val="1"/>
        </c:dLbls>
        <c:firstSliceAng val="0"/>
        <c:holeSize val="75"/>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doughnutChart>
        <c:varyColors val="0"/>
        <c:ser>
          <c:idx val="0"/>
          <c:order val="0"/>
          <c:tx>
            <c:strRef>
              <c:f>Sheet1!$A$2</c:f>
              <c:strCache>
                <c:ptCount val="1"/>
              </c:strCache>
            </c:strRef>
          </c:tx>
          <c:spPr>
            <a:noFill/>
            <a:ln w="25400" cap="flat">
              <a:solidFill>
                <a:srgbClr val="AAAAAA"/>
              </a:solidFill>
              <a:prstDash val="solid"/>
              <a:miter lim="400000"/>
            </a:ln>
            <a:effectLst/>
          </c:spPr>
          <c:dPt>
            <c:idx val="0"/>
            <c:bubble3D val="0"/>
            <c:extLst>
              <c:ext xmlns:c16="http://schemas.microsoft.com/office/drawing/2014/chart" uri="{C3380CC4-5D6E-409C-BE32-E72D297353CC}">
                <c16:uniqueId val="{00000000-5D7C-48E1-AE9F-4EFC58923AE9}"/>
              </c:ext>
            </c:extLst>
          </c:dPt>
          <c:dPt>
            <c:idx val="1"/>
            <c:bubble3D val="0"/>
            <c:extLst>
              <c:ext xmlns:c16="http://schemas.microsoft.com/office/drawing/2014/chart" uri="{C3380CC4-5D6E-409C-BE32-E72D297353CC}">
                <c16:uniqueId val="{00000001-5D7C-48E1-AE9F-4EFC58923AE9}"/>
              </c:ext>
            </c:extLst>
          </c:dPt>
          <c:dPt>
            <c:idx val="2"/>
            <c:bubble3D val="0"/>
            <c:spPr>
              <a:solidFill>
                <a:srgbClr val="910048"/>
              </a:solidFill>
              <a:ln w="6350" cap="flat">
                <a:solidFill>
                  <a:srgbClr val="FFFFFF"/>
                </a:solidFill>
                <a:prstDash val="solid"/>
                <a:miter lim="800000"/>
              </a:ln>
              <a:effectLst/>
            </c:spPr>
            <c:extLst>
              <c:ext xmlns:c16="http://schemas.microsoft.com/office/drawing/2014/chart" uri="{C3380CC4-5D6E-409C-BE32-E72D297353CC}">
                <c16:uniqueId val="{00000003-5D7C-48E1-AE9F-4EFC58923AE9}"/>
              </c:ext>
            </c:extLst>
          </c:dPt>
          <c:dPt>
            <c:idx val="3"/>
            <c:bubble3D val="0"/>
            <c:spPr>
              <a:solidFill>
                <a:srgbClr val="000000"/>
              </a:solidFill>
              <a:ln w="25400" cap="flat">
                <a:solidFill>
                  <a:srgbClr val="000000"/>
                </a:solidFill>
                <a:prstDash val="solid"/>
                <a:miter lim="400000"/>
              </a:ln>
              <a:effectLst/>
            </c:spPr>
            <c:extLst>
              <c:ext xmlns:c16="http://schemas.microsoft.com/office/drawing/2014/chart" uri="{C3380CC4-5D6E-409C-BE32-E72D297353CC}">
                <c16:uniqueId val="{00000005-5D7C-48E1-AE9F-4EFC58923AE9}"/>
              </c:ext>
            </c:extLst>
          </c:dPt>
          <c:dPt>
            <c:idx val="4"/>
            <c:bubble3D val="0"/>
            <c:extLst>
              <c:ext xmlns:c16="http://schemas.microsoft.com/office/drawing/2014/chart" uri="{C3380CC4-5D6E-409C-BE32-E72D297353CC}">
                <c16:uniqueId val="{00000006-5D7C-48E1-AE9F-4EFC58923AE9}"/>
              </c:ext>
            </c:extLst>
          </c:dPt>
          <c:cat>
            <c:strRef>
              <c:f>Sheet1!$B$1:$E$1</c:f>
              <c:strCache>
                <c:ptCount val="5"/>
                <c:pt idx="4">
                  <c:v>August</c:v>
                </c:pt>
              </c:strCache>
            </c:strRef>
          </c:cat>
          <c:val>
            <c:numRef>
              <c:f>Sheet1!$B$2:$E$2</c:f>
              <c:numCache>
                <c:formatCode>General</c:formatCode>
                <c:ptCount val="5"/>
                <c:pt idx="0">
                  <c:v>25</c:v>
                </c:pt>
                <c:pt idx="1">
                  <c:v>25</c:v>
                </c:pt>
                <c:pt idx="3">
                  <c:v>25</c:v>
                </c:pt>
                <c:pt idx="4">
                  <c:v>25</c:v>
                </c:pt>
              </c:numCache>
            </c:numRef>
          </c:val>
          <c:extLst>
            <c:ext xmlns:c16="http://schemas.microsoft.com/office/drawing/2014/chart" uri="{C3380CC4-5D6E-409C-BE32-E72D297353CC}">
              <c16:uniqueId val="{00000007-5D7C-48E1-AE9F-4EFC58923AE9}"/>
            </c:ext>
          </c:extLst>
        </c:ser>
        <c:dLbls>
          <c:showLegendKey val="0"/>
          <c:showVal val="0"/>
          <c:showCatName val="0"/>
          <c:showSerName val="0"/>
          <c:showPercent val="0"/>
          <c:showBubbleSize val="0"/>
          <c:showLeaderLines val="1"/>
        </c:dLbls>
        <c:firstSliceAng val="0"/>
        <c:holeSize val="75"/>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doughnutChart>
        <c:varyColors val="0"/>
        <c:ser>
          <c:idx val="0"/>
          <c:order val="0"/>
          <c:tx>
            <c:strRef>
              <c:f>Sheet1!$A$2</c:f>
              <c:strCache>
                <c:ptCount val="1"/>
              </c:strCache>
            </c:strRef>
          </c:tx>
          <c:spPr>
            <a:noFill/>
            <a:ln w="25400" cap="flat">
              <a:solidFill>
                <a:srgbClr val="AAAAAA"/>
              </a:solidFill>
              <a:prstDash val="solid"/>
              <a:miter lim="400000"/>
            </a:ln>
            <a:effectLst/>
          </c:spPr>
          <c:dPt>
            <c:idx val="0"/>
            <c:bubble3D val="0"/>
            <c:extLst>
              <c:ext xmlns:c16="http://schemas.microsoft.com/office/drawing/2014/chart" uri="{C3380CC4-5D6E-409C-BE32-E72D297353CC}">
                <c16:uniqueId val="{00000000-4C36-45E9-93FF-0A058AEB207D}"/>
              </c:ext>
            </c:extLst>
          </c:dPt>
          <c:dPt>
            <c:idx val="1"/>
            <c:bubble3D val="0"/>
            <c:extLst>
              <c:ext xmlns:c16="http://schemas.microsoft.com/office/drawing/2014/chart" uri="{C3380CC4-5D6E-409C-BE32-E72D297353CC}">
                <c16:uniqueId val="{00000001-4C36-45E9-93FF-0A058AEB207D}"/>
              </c:ext>
            </c:extLst>
          </c:dPt>
          <c:dPt>
            <c:idx val="2"/>
            <c:bubble3D val="0"/>
            <c:spPr>
              <a:solidFill>
                <a:srgbClr val="910048"/>
              </a:solidFill>
              <a:ln w="6350" cap="flat">
                <a:solidFill>
                  <a:srgbClr val="FFFFFF"/>
                </a:solidFill>
                <a:prstDash val="solid"/>
                <a:miter lim="800000"/>
              </a:ln>
              <a:effectLst/>
            </c:spPr>
            <c:extLst>
              <c:ext xmlns:c16="http://schemas.microsoft.com/office/drawing/2014/chart" uri="{C3380CC4-5D6E-409C-BE32-E72D297353CC}">
                <c16:uniqueId val="{00000003-4C36-45E9-93FF-0A058AEB207D}"/>
              </c:ext>
            </c:extLst>
          </c:dPt>
          <c:dPt>
            <c:idx val="3"/>
            <c:bubble3D val="0"/>
            <c:extLst>
              <c:ext xmlns:c16="http://schemas.microsoft.com/office/drawing/2014/chart" uri="{C3380CC4-5D6E-409C-BE32-E72D297353CC}">
                <c16:uniqueId val="{00000004-4C36-45E9-93FF-0A058AEB207D}"/>
              </c:ext>
            </c:extLst>
          </c:dPt>
          <c:dPt>
            <c:idx val="4"/>
            <c:bubble3D val="0"/>
            <c:spPr>
              <a:solidFill>
                <a:srgbClr val="000000"/>
              </a:solidFill>
              <a:ln w="25400" cap="flat">
                <a:solidFill>
                  <a:srgbClr val="000000"/>
                </a:solidFill>
                <a:prstDash val="solid"/>
                <a:miter lim="400000"/>
              </a:ln>
              <a:effectLst/>
            </c:spPr>
            <c:extLst>
              <c:ext xmlns:c16="http://schemas.microsoft.com/office/drawing/2014/chart" uri="{C3380CC4-5D6E-409C-BE32-E72D297353CC}">
                <c16:uniqueId val="{00000006-4C36-45E9-93FF-0A058AEB207D}"/>
              </c:ext>
            </c:extLst>
          </c:dPt>
          <c:cat>
            <c:strRef>
              <c:f>Sheet1!$B$1:$E$1</c:f>
              <c:strCache>
                <c:ptCount val="5"/>
                <c:pt idx="4">
                  <c:v>August</c:v>
                </c:pt>
              </c:strCache>
            </c:strRef>
          </c:cat>
          <c:val>
            <c:numRef>
              <c:f>Sheet1!$B$2:$E$2</c:f>
              <c:numCache>
                <c:formatCode>General</c:formatCode>
                <c:ptCount val="5"/>
                <c:pt idx="0">
                  <c:v>25</c:v>
                </c:pt>
                <c:pt idx="1">
                  <c:v>25</c:v>
                </c:pt>
                <c:pt idx="3">
                  <c:v>25</c:v>
                </c:pt>
                <c:pt idx="4">
                  <c:v>25</c:v>
                </c:pt>
              </c:numCache>
            </c:numRef>
          </c:val>
          <c:extLst>
            <c:ext xmlns:c16="http://schemas.microsoft.com/office/drawing/2014/chart" uri="{C3380CC4-5D6E-409C-BE32-E72D297353CC}">
              <c16:uniqueId val="{00000007-4C36-45E9-93FF-0A058AEB207D}"/>
            </c:ext>
          </c:extLst>
        </c:ser>
        <c:dLbls>
          <c:showLegendKey val="0"/>
          <c:showVal val="0"/>
          <c:showCatName val="0"/>
          <c:showSerName val="0"/>
          <c:showPercent val="0"/>
          <c:showBubbleSize val="0"/>
          <c:showLeaderLines val="1"/>
        </c:dLbls>
        <c:firstSliceAng val="0"/>
        <c:holeSize val="75"/>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doughnutChart>
        <c:varyColors val="0"/>
        <c:ser>
          <c:idx val="0"/>
          <c:order val="0"/>
          <c:tx>
            <c:strRef>
              <c:f>Sheet1!$A$2</c:f>
              <c:strCache>
                <c:ptCount val="1"/>
              </c:strCache>
            </c:strRef>
          </c:tx>
          <c:spPr>
            <a:noFill/>
            <a:ln w="25400" cap="flat">
              <a:solidFill>
                <a:srgbClr val="000000"/>
              </a:solidFill>
              <a:prstDash val="solid"/>
              <a:miter lim="400000"/>
            </a:ln>
            <a:effectLst/>
          </c:spPr>
          <c:dPt>
            <c:idx val="0"/>
            <c:bubble3D val="0"/>
            <c:extLst>
              <c:ext xmlns:c16="http://schemas.microsoft.com/office/drawing/2014/chart" uri="{C3380CC4-5D6E-409C-BE32-E72D297353CC}">
                <c16:uniqueId val="{00000000-D528-460B-B0C5-3B82582538F8}"/>
              </c:ext>
            </c:extLst>
          </c:dPt>
          <c:dPt>
            <c:idx val="1"/>
            <c:bubble3D val="0"/>
            <c:extLst>
              <c:ext xmlns:c16="http://schemas.microsoft.com/office/drawing/2014/chart" uri="{C3380CC4-5D6E-409C-BE32-E72D297353CC}">
                <c16:uniqueId val="{00000001-D528-460B-B0C5-3B82582538F8}"/>
              </c:ext>
            </c:extLst>
          </c:dPt>
          <c:dPt>
            <c:idx val="2"/>
            <c:bubble3D val="0"/>
            <c:spPr>
              <a:solidFill>
                <a:srgbClr val="910048"/>
              </a:solidFill>
              <a:ln w="6350" cap="flat">
                <a:solidFill>
                  <a:srgbClr val="FFFFFF"/>
                </a:solidFill>
                <a:prstDash val="solid"/>
                <a:miter lim="800000"/>
              </a:ln>
              <a:effectLst/>
            </c:spPr>
            <c:extLst>
              <c:ext xmlns:c16="http://schemas.microsoft.com/office/drawing/2014/chart" uri="{C3380CC4-5D6E-409C-BE32-E72D297353CC}">
                <c16:uniqueId val="{00000003-D528-460B-B0C5-3B82582538F8}"/>
              </c:ext>
            </c:extLst>
          </c:dPt>
          <c:dPt>
            <c:idx val="3"/>
            <c:bubble3D val="0"/>
            <c:extLst>
              <c:ext xmlns:c16="http://schemas.microsoft.com/office/drawing/2014/chart" uri="{C3380CC4-5D6E-409C-BE32-E72D297353CC}">
                <c16:uniqueId val="{00000004-D528-460B-B0C5-3B82582538F8}"/>
              </c:ext>
            </c:extLst>
          </c:dPt>
          <c:dPt>
            <c:idx val="4"/>
            <c:bubble3D val="0"/>
            <c:extLst>
              <c:ext xmlns:c16="http://schemas.microsoft.com/office/drawing/2014/chart" uri="{C3380CC4-5D6E-409C-BE32-E72D297353CC}">
                <c16:uniqueId val="{00000005-D528-460B-B0C5-3B82582538F8}"/>
              </c:ext>
            </c:extLst>
          </c:dPt>
          <c:cat>
            <c:strRef>
              <c:f>Sheet1!$B$1:$E$1</c:f>
              <c:strCache>
                <c:ptCount val="5"/>
                <c:pt idx="4">
                  <c:v>August</c:v>
                </c:pt>
              </c:strCache>
            </c:strRef>
          </c:cat>
          <c:val>
            <c:numRef>
              <c:f>Sheet1!$B$2:$E$2</c:f>
              <c:numCache>
                <c:formatCode>General</c:formatCode>
                <c:ptCount val="5"/>
                <c:pt idx="0">
                  <c:v>25</c:v>
                </c:pt>
                <c:pt idx="1">
                  <c:v>25</c:v>
                </c:pt>
                <c:pt idx="3">
                  <c:v>25</c:v>
                </c:pt>
                <c:pt idx="4">
                  <c:v>25</c:v>
                </c:pt>
              </c:numCache>
            </c:numRef>
          </c:val>
          <c:extLst>
            <c:ext xmlns:c16="http://schemas.microsoft.com/office/drawing/2014/chart" uri="{C3380CC4-5D6E-409C-BE32-E72D297353CC}">
              <c16:uniqueId val="{00000006-D528-460B-B0C5-3B82582538F8}"/>
            </c:ext>
          </c:extLst>
        </c:ser>
        <c:dLbls>
          <c:showLegendKey val="0"/>
          <c:showVal val="0"/>
          <c:showCatName val="0"/>
          <c:showSerName val="0"/>
          <c:showPercent val="0"/>
          <c:showBubbleSize val="0"/>
          <c:showLeaderLines val="1"/>
        </c:dLbls>
        <c:firstSliceAng val="0"/>
        <c:holeSize val="75"/>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doughnutChart>
        <c:varyColors val="0"/>
        <c:ser>
          <c:idx val="0"/>
          <c:order val="0"/>
          <c:tx>
            <c:strRef>
              <c:f>Sheet1!$A$2</c:f>
              <c:strCache>
                <c:ptCount val="1"/>
              </c:strCache>
            </c:strRef>
          </c:tx>
          <c:spPr>
            <a:solidFill>
              <a:srgbClr val="000000"/>
            </a:solidFill>
            <a:ln w="25400" cap="flat">
              <a:solidFill>
                <a:srgbClr val="000000"/>
              </a:solidFill>
              <a:prstDash val="solid"/>
              <a:miter lim="400000"/>
            </a:ln>
            <a:effectLst/>
          </c:spPr>
          <c:dPt>
            <c:idx val="0"/>
            <c:bubble3D val="0"/>
            <c:extLst>
              <c:ext xmlns:c16="http://schemas.microsoft.com/office/drawing/2014/chart" uri="{C3380CC4-5D6E-409C-BE32-E72D297353CC}">
                <c16:uniqueId val="{00000000-C731-4B8D-A300-000AC3B8B26F}"/>
              </c:ext>
            </c:extLst>
          </c:dPt>
          <c:dPt>
            <c:idx val="1"/>
            <c:bubble3D val="0"/>
            <c:spPr>
              <a:noFill/>
              <a:ln w="25400" cap="flat">
                <a:solidFill>
                  <a:srgbClr val="AAAAAA"/>
                </a:solidFill>
                <a:prstDash val="solid"/>
                <a:miter lim="400000"/>
              </a:ln>
              <a:effectLst/>
            </c:spPr>
            <c:extLst>
              <c:ext xmlns:c16="http://schemas.microsoft.com/office/drawing/2014/chart" uri="{C3380CC4-5D6E-409C-BE32-E72D297353CC}">
                <c16:uniqueId val="{00000002-C731-4B8D-A300-000AC3B8B26F}"/>
              </c:ext>
            </c:extLst>
          </c:dPt>
          <c:dPt>
            <c:idx val="2"/>
            <c:bubble3D val="0"/>
            <c:spPr>
              <a:solidFill>
                <a:srgbClr val="910048"/>
              </a:solidFill>
              <a:ln w="6350" cap="flat">
                <a:solidFill>
                  <a:srgbClr val="FFFFFF"/>
                </a:solidFill>
                <a:prstDash val="solid"/>
                <a:miter lim="800000"/>
              </a:ln>
              <a:effectLst/>
            </c:spPr>
            <c:extLst>
              <c:ext xmlns:c16="http://schemas.microsoft.com/office/drawing/2014/chart" uri="{C3380CC4-5D6E-409C-BE32-E72D297353CC}">
                <c16:uniqueId val="{00000004-C731-4B8D-A300-000AC3B8B26F}"/>
              </c:ext>
            </c:extLst>
          </c:dPt>
          <c:dPt>
            <c:idx val="3"/>
            <c:bubble3D val="0"/>
            <c:spPr>
              <a:noFill/>
              <a:ln w="25400" cap="flat">
                <a:solidFill>
                  <a:srgbClr val="AAAAAA"/>
                </a:solidFill>
                <a:prstDash val="solid"/>
                <a:miter lim="400000"/>
              </a:ln>
              <a:effectLst/>
            </c:spPr>
            <c:extLst>
              <c:ext xmlns:c16="http://schemas.microsoft.com/office/drawing/2014/chart" uri="{C3380CC4-5D6E-409C-BE32-E72D297353CC}">
                <c16:uniqueId val="{00000006-C731-4B8D-A300-000AC3B8B26F}"/>
              </c:ext>
            </c:extLst>
          </c:dPt>
          <c:dPt>
            <c:idx val="4"/>
            <c:bubble3D val="0"/>
            <c:spPr>
              <a:noFill/>
              <a:ln w="25400" cap="flat">
                <a:solidFill>
                  <a:srgbClr val="AAAAAA"/>
                </a:solidFill>
                <a:prstDash val="solid"/>
                <a:miter lim="400000"/>
              </a:ln>
              <a:effectLst/>
            </c:spPr>
            <c:extLst>
              <c:ext xmlns:c16="http://schemas.microsoft.com/office/drawing/2014/chart" uri="{C3380CC4-5D6E-409C-BE32-E72D297353CC}">
                <c16:uniqueId val="{00000008-C731-4B8D-A300-000AC3B8B26F}"/>
              </c:ext>
            </c:extLst>
          </c:dPt>
          <c:cat>
            <c:strRef>
              <c:f>Sheet1!$B$1:$E$1</c:f>
              <c:strCache>
                <c:ptCount val="5"/>
                <c:pt idx="4">
                  <c:v>August</c:v>
                </c:pt>
              </c:strCache>
            </c:strRef>
          </c:cat>
          <c:val>
            <c:numRef>
              <c:f>Sheet1!$B$2:$E$2</c:f>
              <c:numCache>
                <c:formatCode>General</c:formatCode>
                <c:ptCount val="5"/>
                <c:pt idx="0">
                  <c:v>25</c:v>
                </c:pt>
                <c:pt idx="1">
                  <c:v>25</c:v>
                </c:pt>
                <c:pt idx="3">
                  <c:v>25</c:v>
                </c:pt>
                <c:pt idx="4">
                  <c:v>25</c:v>
                </c:pt>
              </c:numCache>
            </c:numRef>
          </c:val>
          <c:extLst>
            <c:ext xmlns:c16="http://schemas.microsoft.com/office/drawing/2014/chart" uri="{C3380CC4-5D6E-409C-BE32-E72D297353CC}">
              <c16:uniqueId val="{00000009-C731-4B8D-A300-000AC3B8B26F}"/>
            </c:ext>
          </c:extLst>
        </c:ser>
        <c:dLbls>
          <c:showLegendKey val="0"/>
          <c:showVal val="0"/>
          <c:showCatName val="0"/>
          <c:showSerName val="0"/>
          <c:showPercent val="0"/>
          <c:showBubbleSize val="0"/>
          <c:showLeaderLines val="1"/>
        </c:dLbls>
        <c:firstSliceAng val="0"/>
        <c:holeSize val="75"/>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doughnutChart>
        <c:varyColors val="0"/>
        <c:ser>
          <c:idx val="0"/>
          <c:order val="0"/>
          <c:tx>
            <c:strRef>
              <c:f>Sheet1!$A$2</c:f>
              <c:strCache>
                <c:ptCount val="1"/>
              </c:strCache>
            </c:strRef>
          </c:tx>
          <c:spPr>
            <a:noFill/>
            <a:ln w="25400" cap="flat">
              <a:solidFill>
                <a:srgbClr val="AAAAAA"/>
              </a:solidFill>
              <a:prstDash val="solid"/>
              <a:miter lim="400000"/>
            </a:ln>
            <a:effectLst/>
          </c:spPr>
          <c:dPt>
            <c:idx val="0"/>
            <c:bubble3D val="0"/>
            <c:extLst>
              <c:ext xmlns:c16="http://schemas.microsoft.com/office/drawing/2014/chart" uri="{C3380CC4-5D6E-409C-BE32-E72D297353CC}">
                <c16:uniqueId val="{00000000-8688-407E-9FB7-4265F718D1F8}"/>
              </c:ext>
            </c:extLst>
          </c:dPt>
          <c:dPt>
            <c:idx val="1"/>
            <c:bubble3D val="0"/>
            <c:spPr>
              <a:solidFill>
                <a:srgbClr val="000000"/>
              </a:solidFill>
              <a:ln w="25400" cap="flat">
                <a:solidFill>
                  <a:srgbClr val="000000"/>
                </a:solidFill>
                <a:prstDash val="solid"/>
                <a:miter lim="400000"/>
              </a:ln>
              <a:effectLst/>
            </c:spPr>
            <c:extLst>
              <c:ext xmlns:c16="http://schemas.microsoft.com/office/drawing/2014/chart" uri="{C3380CC4-5D6E-409C-BE32-E72D297353CC}">
                <c16:uniqueId val="{00000002-8688-407E-9FB7-4265F718D1F8}"/>
              </c:ext>
            </c:extLst>
          </c:dPt>
          <c:dPt>
            <c:idx val="2"/>
            <c:bubble3D val="0"/>
            <c:spPr>
              <a:solidFill>
                <a:srgbClr val="910048"/>
              </a:solidFill>
              <a:ln w="6350" cap="flat">
                <a:solidFill>
                  <a:srgbClr val="FFFFFF"/>
                </a:solidFill>
                <a:prstDash val="solid"/>
                <a:miter lim="800000"/>
              </a:ln>
              <a:effectLst/>
            </c:spPr>
            <c:extLst>
              <c:ext xmlns:c16="http://schemas.microsoft.com/office/drawing/2014/chart" uri="{C3380CC4-5D6E-409C-BE32-E72D297353CC}">
                <c16:uniqueId val="{00000004-8688-407E-9FB7-4265F718D1F8}"/>
              </c:ext>
            </c:extLst>
          </c:dPt>
          <c:dPt>
            <c:idx val="3"/>
            <c:bubble3D val="0"/>
            <c:extLst>
              <c:ext xmlns:c16="http://schemas.microsoft.com/office/drawing/2014/chart" uri="{C3380CC4-5D6E-409C-BE32-E72D297353CC}">
                <c16:uniqueId val="{00000005-8688-407E-9FB7-4265F718D1F8}"/>
              </c:ext>
            </c:extLst>
          </c:dPt>
          <c:dPt>
            <c:idx val="4"/>
            <c:bubble3D val="0"/>
            <c:extLst>
              <c:ext xmlns:c16="http://schemas.microsoft.com/office/drawing/2014/chart" uri="{C3380CC4-5D6E-409C-BE32-E72D297353CC}">
                <c16:uniqueId val="{00000006-8688-407E-9FB7-4265F718D1F8}"/>
              </c:ext>
            </c:extLst>
          </c:dPt>
          <c:cat>
            <c:strRef>
              <c:f>Sheet1!$B$1:$E$1</c:f>
              <c:strCache>
                <c:ptCount val="5"/>
                <c:pt idx="4">
                  <c:v>August</c:v>
                </c:pt>
              </c:strCache>
            </c:strRef>
          </c:cat>
          <c:val>
            <c:numRef>
              <c:f>Sheet1!$B$2:$E$2</c:f>
              <c:numCache>
                <c:formatCode>General</c:formatCode>
                <c:ptCount val="5"/>
                <c:pt idx="0">
                  <c:v>25</c:v>
                </c:pt>
                <c:pt idx="1">
                  <c:v>25</c:v>
                </c:pt>
                <c:pt idx="3">
                  <c:v>25</c:v>
                </c:pt>
                <c:pt idx="4">
                  <c:v>25</c:v>
                </c:pt>
              </c:numCache>
            </c:numRef>
          </c:val>
          <c:extLst>
            <c:ext xmlns:c16="http://schemas.microsoft.com/office/drawing/2014/chart" uri="{C3380CC4-5D6E-409C-BE32-E72D297353CC}">
              <c16:uniqueId val="{00000007-8688-407E-9FB7-4265F718D1F8}"/>
            </c:ext>
          </c:extLst>
        </c:ser>
        <c:dLbls>
          <c:showLegendKey val="0"/>
          <c:showVal val="0"/>
          <c:showCatName val="0"/>
          <c:showSerName val="0"/>
          <c:showPercent val="0"/>
          <c:showBubbleSize val="0"/>
          <c:showLeaderLines val="1"/>
        </c:dLbls>
        <c:firstSliceAng val="0"/>
        <c:holeSize val="75"/>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doughnutChart>
        <c:varyColors val="0"/>
        <c:ser>
          <c:idx val="0"/>
          <c:order val="0"/>
          <c:tx>
            <c:strRef>
              <c:f>Sheet1!$A$2</c:f>
              <c:strCache>
                <c:ptCount val="1"/>
              </c:strCache>
            </c:strRef>
          </c:tx>
          <c:spPr>
            <a:noFill/>
            <a:ln w="25400" cap="flat">
              <a:solidFill>
                <a:srgbClr val="AAAAAA"/>
              </a:solidFill>
              <a:prstDash val="solid"/>
              <a:miter lim="400000"/>
            </a:ln>
            <a:effectLst/>
          </c:spPr>
          <c:dPt>
            <c:idx val="0"/>
            <c:bubble3D val="0"/>
            <c:extLst>
              <c:ext xmlns:c16="http://schemas.microsoft.com/office/drawing/2014/chart" uri="{C3380CC4-5D6E-409C-BE32-E72D297353CC}">
                <c16:uniqueId val="{00000000-5D7C-48E1-AE9F-4EFC58923AE9}"/>
              </c:ext>
            </c:extLst>
          </c:dPt>
          <c:dPt>
            <c:idx val="1"/>
            <c:bubble3D val="0"/>
            <c:extLst>
              <c:ext xmlns:c16="http://schemas.microsoft.com/office/drawing/2014/chart" uri="{C3380CC4-5D6E-409C-BE32-E72D297353CC}">
                <c16:uniqueId val="{00000001-5D7C-48E1-AE9F-4EFC58923AE9}"/>
              </c:ext>
            </c:extLst>
          </c:dPt>
          <c:dPt>
            <c:idx val="2"/>
            <c:bubble3D val="0"/>
            <c:spPr>
              <a:solidFill>
                <a:srgbClr val="910048"/>
              </a:solidFill>
              <a:ln w="6350" cap="flat">
                <a:solidFill>
                  <a:srgbClr val="FFFFFF"/>
                </a:solidFill>
                <a:prstDash val="solid"/>
                <a:miter lim="800000"/>
              </a:ln>
              <a:effectLst/>
            </c:spPr>
            <c:extLst>
              <c:ext xmlns:c16="http://schemas.microsoft.com/office/drawing/2014/chart" uri="{C3380CC4-5D6E-409C-BE32-E72D297353CC}">
                <c16:uniqueId val="{00000003-5D7C-48E1-AE9F-4EFC58923AE9}"/>
              </c:ext>
            </c:extLst>
          </c:dPt>
          <c:dPt>
            <c:idx val="3"/>
            <c:bubble3D val="0"/>
            <c:spPr>
              <a:solidFill>
                <a:srgbClr val="000000"/>
              </a:solidFill>
              <a:ln w="25400" cap="flat">
                <a:solidFill>
                  <a:srgbClr val="000000"/>
                </a:solidFill>
                <a:prstDash val="solid"/>
                <a:miter lim="400000"/>
              </a:ln>
              <a:effectLst/>
            </c:spPr>
            <c:extLst>
              <c:ext xmlns:c16="http://schemas.microsoft.com/office/drawing/2014/chart" uri="{C3380CC4-5D6E-409C-BE32-E72D297353CC}">
                <c16:uniqueId val="{00000005-5D7C-48E1-AE9F-4EFC58923AE9}"/>
              </c:ext>
            </c:extLst>
          </c:dPt>
          <c:dPt>
            <c:idx val="4"/>
            <c:bubble3D val="0"/>
            <c:extLst>
              <c:ext xmlns:c16="http://schemas.microsoft.com/office/drawing/2014/chart" uri="{C3380CC4-5D6E-409C-BE32-E72D297353CC}">
                <c16:uniqueId val="{00000006-5D7C-48E1-AE9F-4EFC58923AE9}"/>
              </c:ext>
            </c:extLst>
          </c:dPt>
          <c:cat>
            <c:strRef>
              <c:f>Sheet1!$B$1:$E$1</c:f>
              <c:strCache>
                <c:ptCount val="5"/>
                <c:pt idx="4">
                  <c:v>August</c:v>
                </c:pt>
              </c:strCache>
            </c:strRef>
          </c:cat>
          <c:val>
            <c:numRef>
              <c:f>Sheet1!$B$2:$E$2</c:f>
              <c:numCache>
                <c:formatCode>General</c:formatCode>
                <c:ptCount val="5"/>
                <c:pt idx="0">
                  <c:v>25</c:v>
                </c:pt>
                <c:pt idx="1">
                  <c:v>25</c:v>
                </c:pt>
                <c:pt idx="3">
                  <c:v>25</c:v>
                </c:pt>
                <c:pt idx="4">
                  <c:v>25</c:v>
                </c:pt>
              </c:numCache>
            </c:numRef>
          </c:val>
          <c:extLst>
            <c:ext xmlns:c16="http://schemas.microsoft.com/office/drawing/2014/chart" uri="{C3380CC4-5D6E-409C-BE32-E72D297353CC}">
              <c16:uniqueId val="{00000007-5D7C-48E1-AE9F-4EFC58923AE9}"/>
            </c:ext>
          </c:extLst>
        </c:ser>
        <c:dLbls>
          <c:showLegendKey val="0"/>
          <c:showVal val="0"/>
          <c:showCatName val="0"/>
          <c:showSerName val="0"/>
          <c:showPercent val="0"/>
          <c:showBubbleSize val="0"/>
          <c:showLeaderLines val="1"/>
        </c:dLbls>
        <c:firstSliceAng val="0"/>
        <c:holeSize val="75"/>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E2BD31-36FC-4E05-8F93-C9FC685CB78B}" type="datetimeFigureOut">
              <a:rPr lang="en-GB" smtClean="0"/>
              <a:t>30/11/2022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FC8AB0-B7C5-48A0-B9DB-CF1D3819EFB6}" type="slidenum">
              <a:rPr lang="en-GB" smtClean="0"/>
              <a:t>‹#›</a:t>
            </a:fld>
            <a:endParaRPr lang="en-GB"/>
          </a:p>
        </p:txBody>
      </p:sp>
    </p:spTree>
    <p:extLst>
      <p:ext uri="{BB962C8B-B14F-4D97-AF65-F5344CB8AC3E}">
        <p14:creationId xmlns:p14="http://schemas.microsoft.com/office/powerpoint/2010/main" val="3958054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E"/>
          </a:p>
        </p:txBody>
      </p:sp>
      <p:sp>
        <p:nvSpPr>
          <p:cNvPr id="4" name="Slide Number Placeholder 3"/>
          <p:cNvSpPr>
            <a:spLocks noGrp="1"/>
          </p:cNvSpPr>
          <p:nvPr>
            <p:ph type="sldNum" sz="quarter" idx="5"/>
          </p:nvPr>
        </p:nvSpPr>
        <p:spPr/>
        <p:txBody>
          <a:bodyPr/>
          <a:lstStyle/>
          <a:p>
            <a:fld id="{95FC8AB0-B7C5-48A0-B9DB-CF1D3819EFB6}" type="slidenum">
              <a:rPr lang="en-GB" smtClean="0"/>
              <a:t>7</a:t>
            </a:fld>
            <a:endParaRPr lang="en-GB"/>
          </a:p>
        </p:txBody>
      </p:sp>
    </p:spTree>
    <p:extLst>
      <p:ext uri="{BB962C8B-B14F-4D97-AF65-F5344CB8AC3E}">
        <p14:creationId xmlns:p14="http://schemas.microsoft.com/office/powerpoint/2010/main" val="1285949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Need </a:t>
            </a:r>
            <a:endParaRPr lang="et-EE"/>
          </a:p>
        </p:txBody>
      </p:sp>
      <p:sp>
        <p:nvSpPr>
          <p:cNvPr id="4" name="Slide Number Placeholder 3"/>
          <p:cNvSpPr>
            <a:spLocks noGrp="1"/>
          </p:cNvSpPr>
          <p:nvPr>
            <p:ph type="sldNum" sz="quarter" idx="5"/>
          </p:nvPr>
        </p:nvSpPr>
        <p:spPr/>
        <p:txBody>
          <a:bodyPr/>
          <a:lstStyle/>
          <a:p>
            <a:fld id="{95FC8AB0-B7C5-48A0-B9DB-CF1D3819EFB6}" type="slidenum">
              <a:rPr lang="en-GB" smtClean="0"/>
              <a:t>21</a:t>
            </a:fld>
            <a:endParaRPr lang="en-GB"/>
          </a:p>
        </p:txBody>
      </p:sp>
    </p:spTree>
    <p:extLst>
      <p:ext uri="{BB962C8B-B14F-4D97-AF65-F5344CB8AC3E}">
        <p14:creationId xmlns:p14="http://schemas.microsoft.com/office/powerpoint/2010/main" val="667137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E"/>
          </a:p>
        </p:txBody>
      </p:sp>
      <p:sp>
        <p:nvSpPr>
          <p:cNvPr id="4" name="Slide Number Placeholder 3"/>
          <p:cNvSpPr>
            <a:spLocks noGrp="1"/>
          </p:cNvSpPr>
          <p:nvPr>
            <p:ph type="sldNum" sz="quarter" idx="5"/>
          </p:nvPr>
        </p:nvSpPr>
        <p:spPr/>
        <p:txBody>
          <a:bodyPr/>
          <a:lstStyle/>
          <a:p>
            <a:fld id="{95FC8AB0-B7C5-48A0-B9DB-CF1D3819EFB6}" type="slidenum">
              <a:rPr lang="en-GB" smtClean="0"/>
              <a:t>9</a:t>
            </a:fld>
            <a:endParaRPr lang="en-GB"/>
          </a:p>
        </p:txBody>
      </p:sp>
    </p:spTree>
    <p:extLst>
      <p:ext uri="{BB962C8B-B14F-4D97-AF65-F5344CB8AC3E}">
        <p14:creationId xmlns:p14="http://schemas.microsoft.com/office/powerpoint/2010/main" val="1970180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Need </a:t>
            </a:r>
            <a:endParaRPr lang="et-EE"/>
          </a:p>
        </p:txBody>
      </p:sp>
      <p:sp>
        <p:nvSpPr>
          <p:cNvPr id="4" name="Slide Number Placeholder 3"/>
          <p:cNvSpPr>
            <a:spLocks noGrp="1"/>
          </p:cNvSpPr>
          <p:nvPr>
            <p:ph type="sldNum" sz="quarter" idx="5"/>
          </p:nvPr>
        </p:nvSpPr>
        <p:spPr/>
        <p:txBody>
          <a:bodyPr/>
          <a:lstStyle/>
          <a:p>
            <a:fld id="{95FC8AB0-B7C5-48A0-B9DB-CF1D3819EFB6}" type="slidenum">
              <a:rPr lang="en-GB" smtClean="0"/>
              <a:t>14</a:t>
            </a:fld>
            <a:endParaRPr lang="en-GB"/>
          </a:p>
        </p:txBody>
      </p:sp>
    </p:spTree>
    <p:extLst>
      <p:ext uri="{BB962C8B-B14F-4D97-AF65-F5344CB8AC3E}">
        <p14:creationId xmlns:p14="http://schemas.microsoft.com/office/powerpoint/2010/main" val="1883489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fld id="{95FC8AB0-B7C5-48A0-B9DB-CF1D3819EFB6}" type="slidenum">
              <a:rPr lang="en-GB" smtClean="0"/>
              <a:t>15</a:t>
            </a:fld>
            <a:endParaRPr lang="en-GB"/>
          </a:p>
        </p:txBody>
      </p:sp>
    </p:spTree>
    <p:extLst>
      <p:ext uri="{BB962C8B-B14F-4D97-AF65-F5344CB8AC3E}">
        <p14:creationId xmlns:p14="http://schemas.microsoft.com/office/powerpoint/2010/main" val="884252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Need </a:t>
            </a:r>
            <a:endParaRPr lang="et-EE"/>
          </a:p>
        </p:txBody>
      </p:sp>
      <p:sp>
        <p:nvSpPr>
          <p:cNvPr id="4" name="Slide Number Placeholder 3"/>
          <p:cNvSpPr>
            <a:spLocks noGrp="1"/>
          </p:cNvSpPr>
          <p:nvPr>
            <p:ph type="sldNum" sz="quarter" idx="5"/>
          </p:nvPr>
        </p:nvSpPr>
        <p:spPr/>
        <p:txBody>
          <a:bodyPr/>
          <a:lstStyle/>
          <a:p>
            <a:fld id="{95FC8AB0-B7C5-48A0-B9DB-CF1D3819EFB6}" type="slidenum">
              <a:rPr lang="en-GB" smtClean="0"/>
              <a:t>16</a:t>
            </a:fld>
            <a:endParaRPr lang="en-GB"/>
          </a:p>
        </p:txBody>
      </p:sp>
    </p:spTree>
    <p:extLst>
      <p:ext uri="{BB962C8B-B14F-4D97-AF65-F5344CB8AC3E}">
        <p14:creationId xmlns:p14="http://schemas.microsoft.com/office/powerpoint/2010/main" val="2164997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Need </a:t>
            </a:r>
            <a:endParaRPr lang="et-EE"/>
          </a:p>
        </p:txBody>
      </p:sp>
      <p:sp>
        <p:nvSpPr>
          <p:cNvPr id="4" name="Slide Number Placeholder 3"/>
          <p:cNvSpPr>
            <a:spLocks noGrp="1"/>
          </p:cNvSpPr>
          <p:nvPr>
            <p:ph type="sldNum" sz="quarter" idx="5"/>
          </p:nvPr>
        </p:nvSpPr>
        <p:spPr/>
        <p:txBody>
          <a:bodyPr/>
          <a:lstStyle/>
          <a:p>
            <a:fld id="{95FC8AB0-B7C5-48A0-B9DB-CF1D3819EFB6}" type="slidenum">
              <a:rPr lang="en-GB" smtClean="0"/>
              <a:t>17</a:t>
            </a:fld>
            <a:endParaRPr lang="en-GB"/>
          </a:p>
        </p:txBody>
      </p:sp>
    </p:spTree>
    <p:extLst>
      <p:ext uri="{BB962C8B-B14F-4D97-AF65-F5344CB8AC3E}">
        <p14:creationId xmlns:p14="http://schemas.microsoft.com/office/powerpoint/2010/main" val="175457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Need </a:t>
            </a:r>
            <a:endParaRPr lang="et-EE"/>
          </a:p>
        </p:txBody>
      </p:sp>
      <p:sp>
        <p:nvSpPr>
          <p:cNvPr id="4" name="Slide Number Placeholder 3"/>
          <p:cNvSpPr>
            <a:spLocks noGrp="1"/>
          </p:cNvSpPr>
          <p:nvPr>
            <p:ph type="sldNum" sz="quarter" idx="5"/>
          </p:nvPr>
        </p:nvSpPr>
        <p:spPr/>
        <p:txBody>
          <a:bodyPr/>
          <a:lstStyle/>
          <a:p>
            <a:fld id="{95FC8AB0-B7C5-48A0-B9DB-CF1D3819EFB6}" type="slidenum">
              <a:rPr lang="en-GB" smtClean="0"/>
              <a:t>18</a:t>
            </a:fld>
            <a:endParaRPr lang="en-GB"/>
          </a:p>
        </p:txBody>
      </p:sp>
    </p:spTree>
    <p:extLst>
      <p:ext uri="{BB962C8B-B14F-4D97-AF65-F5344CB8AC3E}">
        <p14:creationId xmlns:p14="http://schemas.microsoft.com/office/powerpoint/2010/main" val="22438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Need </a:t>
            </a:r>
            <a:endParaRPr lang="et-EE"/>
          </a:p>
        </p:txBody>
      </p:sp>
      <p:sp>
        <p:nvSpPr>
          <p:cNvPr id="4" name="Slide Number Placeholder 3"/>
          <p:cNvSpPr>
            <a:spLocks noGrp="1"/>
          </p:cNvSpPr>
          <p:nvPr>
            <p:ph type="sldNum" sz="quarter" idx="5"/>
          </p:nvPr>
        </p:nvSpPr>
        <p:spPr/>
        <p:txBody>
          <a:bodyPr/>
          <a:lstStyle/>
          <a:p>
            <a:fld id="{95FC8AB0-B7C5-48A0-B9DB-CF1D3819EFB6}" type="slidenum">
              <a:rPr lang="en-GB" smtClean="0"/>
              <a:t>19</a:t>
            </a:fld>
            <a:endParaRPr lang="en-GB"/>
          </a:p>
        </p:txBody>
      </p:sp>
    </p:spTree>
    <p:extLst>
      <p:ext uri="{BB962C8B-B14F-4D97-AF65-F5344CB8AC3E}">
        <p14:creationId xmlns:p14="http://schemas.microsoft.com/office/powerpoint/2010/main" val="3398358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Need </a:t>
            </a:r>
            <a:endParaRPr lang="et-EE"/>
          </a:p>
        </p:txBody>
      </p:sp>
      <p:sp>
        <p:nvSpPr>
          <p:cNvPr id="4" name="Slide Number Placeholder 3"/>
          <p:cNvSpPr>
            <a:spLocks noGrp="1"/>
          </p:cNvSpPr>
          <p:nvPr>
            <p:ph type="sldNum" sz="quarter" idx="5"/>
          </p:nvPr>
        </p:nvSpPr>
        <p:spPr/>
        <p:txBody>
          <a:bodyPr/>
          <a:lstStyle/>
          <a:p>
            <a:fld id="{95FC8AB0-B7C5-48A0-B9DB-CF1D3819EFB6}" type="slidenum">
              <a:rPr lang="en-GB" smtClean="0"/>
              <a:t>20</a:t>
            </a:fld>
            <a:endParaRPr lang="en-GB"/>
          </a:p>
        </p:txBody>
      </p:sp>
    </p:spTree>
    <p:extLst>
      <p:ext uri="{BB962C8B-B14F-4D97-AF65-F5344CB8AC3E}">
        <p14:creationId xmlns:p14="http://schemas.microsoft.com/office/powerpoint/2010/main" val="1867899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6.xml"/><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7.xml"/><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8.xml"/><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9.xml"/><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0.xml"/><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1.xml"/><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2.xml"/><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3.xml"/><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4.xml"/><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5.xml"/><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4.xml"/><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5.xml"/><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6.xml"/><Relationship Id="rId1" Type="http://schemas.openxmlformats.org/officeDocument/2006/relationships/slideMaster" Target="../slideMasters/slideMaster4.xml"/></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7.xml"/><Relationship Id="rId1" Type="http://schemas.openxmlformats.org/officeDocument/2006/relationships/slideMaster" Target="../slideMasters/slideMaster4.xml"/></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8.xml"/><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9.xml"/><Relationship Id="rId1" Type="http://schemas.openxmlformats.org/officeDocument/2006/relationships/slideMaster" Target="../slideMasters/slideMaster4.xml"/></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20.xml"/><Relationship Id="rId1" Type="http://schemas.openxmlformats.org/officeDocument/2006/relationships/slideMaster" Target="../slideMasters/slideMaster4.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0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3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3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4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3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21.xml"/><Relationship Id="rId1" Type="http://schemas.openxmlformats.org/officeDocument/2006/relationships/slideMaster" Target="../slideMasters/slideMaster5.xml"/></Relationships>
</file>

<file path=ppt/slideLayouts/_rels/slideLayout3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22.xml"/><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23.xml"/><Relationship Id="rId1" Type="http://schemas.openxmlformats.org/officeDocument/2006/relationships/slideMaster" Target="../slideMasters/slideMaster5.xml"/></Relationships>
</file>

<file path=ppt/slideLayouts/_rels/slideLayout3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24.xml"/><Relationship Id="rId1" Type="http://schemas.openxmlformats.org/officeDocument/2006/relationships/slideMaster" Target="../slideMasters/slideMaster5.xml"/></Relationships>
</file>

<file path=ppt/slideLayouts/_rels/slideLayout3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25.xml"/><Relationship Id="rId1" Type="http://schemas.openxmlformats.org/officeDocument/2006/relationships/slideMaster" Target="../slideMasters/slideMaster5.xml"/></Relationships>
</file>

<file path=ppt/slideLayouts/_rels/slideLayout3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3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36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3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7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37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8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8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8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38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38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38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8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8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8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9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9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40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40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40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40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40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4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4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4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4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4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4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iltton Cover Slide">
    <p:bg>
      <p:bgPr>
        <a:solidFill>
          <a:schemeClr val="accent1"/>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BA40D0D0-146E-4449-993B-1E1F3DB0844D}"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object 4">
            <a:extLst>
              <a:ext uri="{FF2B5EF4-FFF2-40B4-BE49-F238E27FC236}">
                <a16:creationId xmlns:a16="http://schemas.microsoft.com/office/drawing/2014/main" id="{ECF6AD64-A920-8B4F-A8ED-47E2389BEE0E}"/>
              </a:ext>
            </a:extLst>
          </p:cNvPr>
          <p:cNvSpPr/>
          <p:nvPr/>
        </p:nvSpPr>
        <p:spPr>
          <a:xfrm>
            <a:off x="4339305" y="1589708"/>
            <a:ext cx="1838976" cy="162072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pic>
        <p:nvPicPr>
          <p:cNvPr id="15" name="Picture 14">
            <a:extLst>
              <a:ext uri="{FF2B5EF4-FFF2-40B4-BE49-F238E27FC236}">
                <a16:creationId xmlns:a16="http://schemas.microsoft.com/office/drawing/2014/main" id="{1BF00318-F701-EC42-A380-2DF5A5E5A0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38953" y="1806387"/>
            <a:ext cx="4522694" cy="1228165"/>
          </a:xfrm>
          <a:prstGeom prst="rect">
            <a:avLst/>
          </a:prstGeom>
        </p:spPr>
      </p:pic>
      <p:sp>
        <p:nvSpPr>
          <p:cNvPr id="2" name="Title 1">
            <a:extLst>
              <a:ext uri="{FF2B5EF4-FFF2-40B4-BE49-F238E27FC236}">
                <a16:creationId xmlns:a16="http://schemas.microsoft.com/office/drawing/2014/main" id="{9F6E6260-E36C-484A-9F25-1346EC50A8D2}"/>
              </a:ext>
            </a:extLst>
          </p:cNvPr>
          <p:cNvSpPr>
            <a:spLocks noGrp="1"/>
          </p:cNvSpPr>
          <p:nvPr>
            <p:ph type="ctrTitle" hasCustomPrompt="1"/>
          </p:nvPr>
        </p:nvSpPr>
        <p:spPr>
          <a:xfrm>
            <a:off x="437882" y="3095741"/>
            <a:ext cx="10915918" cy="2387600"/>
          </a:xfrm>
        </p:spPr>
        <p:txBody>
          <a:bodyPr anchor="t" anchorCtr="0"/>
          <a:lstStyle>
            <a:lvl1pPr algn="l">
              <a:defRPr sz="9200" b="0"/>
            </a:lvl1pPr>
          </a:lstStyle>
          <a:p>
            <a:r>
              <a:rPr lang="en-GB"/>
              <a:t>title</a:t>
            </a:r>
          </a:p>
        </p:txBody>
      </p:sp>
    </p:spTree>
    <p:extLst>
      <p:ext uri="{BB962C8B-B14F-4D97-AF65-F5344CB8AC3E}">
        <p14:creationId xmlns:p14="http://schemas.microsoft.com/office/powerpoint/2010/main" val="3139165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neon">
    <p:bg>
      <p:bgPr>
        <a:solidFill>
          <a:schemeClr val="accent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437881" y="2953116"/>
            <a:ext cx="10915917" cy="1655762"/>
          </a:xfrm>
        </p:spPr>
        <p:txBody>
          <a:bodyPr/>
          <a:lstStyle>
            <a:lvl1pPr marL="0" indent="0" algn="l">
              <a:buNone/>
              <a:defRPr sz="9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section title</a:t>
            </a:r>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ACB0E14A-902D-1F4E-8DF6-878A73BE4A32}"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Title 1">
            <a:extLst>
              <a:ext uri="{FF2B5EF4-FFF2-40B4-BE49-F238E27FC236}">
                <a16:creationId xmlns:a16="http://schemas.microsoft.com/office/drawing/2014/main" id="{A5720796-F651-9C40-8F64-B2757E9CEA90}"/>
              </a:ext>
            </a:extLst>
          </p:cNvPr>
          <p:cNvSpPr>
            <a:spLocks noGrp="1"/>
          </p:cNvSpPr>
          <p:nvPr>
            <p:ph type="ctrTitle" hasCustomPrompt="1"/>
          </p:nvPr>
        </p:nvSpPr>
        <p:spPr>
          <a:xfrm>
            <a:off x="437882" y="1661374"/>
            <a:ext cx="10915918" cy="1415629"/>
          </a:xfrm>
        </p:spPr>
        <p:txBody>
          <a:bodyPr anchor="b" anchorCtr="0"/>
          <a:lstStyle>
            <a:lvl1pPr algn="l">
              <a:defRPr sz="9200" b="1"/>
            </a:lvl1pPr>
          </a:lstStyle>
          <a:p>
            <a:r>
              <a:rPr lang="en-GB"/>
              <a:t>00_</a:t>
            </a:r>
          </a:p>
        </p:txBody>
      </p:sp>
      <p:sp>
        <p:nvSpPr>
          <p:cNvPr id="11" name="Text Placeholder 4">
            <a:extLst>
              <a:ext uri="{FF2B5EF4-FFF2-40B4-BE49-F238E27FC236}">
                <a16:creationId xmlns:a16="http://schemas.microsoft.com/office/drawing/2014/main" id="{578B84B1-E5F9-0B47-B6F1-FEB2033D872B}"/>
              </a:ext>
            </a:extLst>
          </p:cNvPr>
          <p:cNvSpPr>
            <a:spLocks noGrp="1"/>
          </p:cNvSpPr>
          <p:nvPr>
            <p:ph type="body" sz="quarter" idx="13"/>
          </p:nvPr>
        </p:nvSpPr>
        <p:spPr>
          <a:xfrm>
            <a:off x="420320" y="382052"/>
            <a:ext cx="3888408" cy="202510"/>
          </a:xfrm>
        </p:spPr>
        <p:txBody>
          <a:bodyPr/>
          <a:lstStyle>
            <a:lvl1pPr marL="0" indent="0">
              <a:buNone/>
              <a:defRPr sz="1000" cap="all" baseline="0"/>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252259866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B5C671-A33C-6346-9E33-2971B7AC11C4}"/>
              </a:ext>
            </a:extLst>
          </p:cNvPr>
          <p:cNvSpPr>
            <a:spLocks noGrp="1"/>
          </p:cNvSpPr>
          <p:nvPr>
            <p:ph type="dt" sz="half" idx="10"/>
          </p:nvPr>
        </p:nvSpPr>
        <p:spPr/>
        <p:txBody>
          <a:bodyPr/>
          <a:lstStyle/>
          <a:p>
            <a:fld id="{AD1094D2-D37B-044B-91DD-7C177B1AA6C7}" type="datetime1">
              <a:rPr lang="en-US" smtClean="0"/>
              <a:t>11/30/2022</a:t>
            </a:fld>
            <a:endParaRPr lang="en-EE"/>
          </a:p>
        </p:txBody>
      </p:sp>
      <p:sp>
        <p:nvSpPr>
          <p:cNvPr id="3" name="Footer Placeholder 2">
            <a:extLst>
              <a:ext uri="{FF2B5EF4-FFF2-40B4-BE49-F238E27FC236}">
                <a16:creationId xmlns:a16="http://schemas.microsoft.com/office/drawing/2014/main" id="{94A8E50C-CD08-4A49-AAB1-C2E92AAA7539}"/>
              </a:ext>
            </a:extLst>
          </p:cNvPr>
          <p:cNvSpPr>
            <a:spLocks noGrp="1"/>
          </p:cNvSpPr>
          <p:nvPr>
            <p:ph type="ftr" sz="quarter" idx="11"/>
          </p:nvPr>
        </p:nvSpPr>
        <p:spPr/>
        <p:txBody>
          <a:bodyPr/>
          <a:lstStyle/>
          <a:p>
            <a:r>
              <a:rPr lang="en-GB"/>
              <a:t>© Miltton New Nordics</a:t>
            </a:r>
            <a:endParaRPr lang="en-EE"/>
          </a:p>
        </p:txBody>
      </p:sp>
      <p:sp>
        <p:nvSpPr>
          <p:cNvPr id="4" name="Slide Number Placeholder 3">
            <a:extLst>
              <a:ext uri="{FF2B5EF4-FFF2-40B4-BE49-F238E27FC236}">
                <a16:creationId xmlns:a16="http://schemas.microsoft.com/office/drawing/2014/main" id="{AE220123-478A-DD47-8E1C-741F3A213612}"/>
              </a:ext>
            </a:extLst>
          </p:cNvPr>
          <p:cNvSpPr>
            <a:spLocks noGrp="1"/>
          </p:cNvSpPr>
          <p:nvPr>
            <p:ph type="sldNum" sz="quarter" idx="12"/>
          </p:nvPr>
        </p:nvSpPr>
        <p:spPr/>
        <p:txBody>
          <a:bodyPr/>
          <a:lstStyle/>
          <a:p>
            <a:fld id="{4BD137F8-A9BA-5A43-AD22-429E52571965}" type="slidenum">
              <a:rPr lang="en-EE" smtClean="0"/>
              <a:t>‹#›</a:t>
            </a:fld>
            <a:endParaRPr lang="en-EE"/>
          </a:p>
        </p:txBody>
      </p:sp>
    </p:spTree>
    <p:extLst>
      <p:ext uri="{BB962C8B-B14F-4D97-AF65-F5344CB8AC3E}">
        <p14:creationId xmlns:p14="http://schemas.microsoft.com/office/powerpoint/2010/main" val="230590082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A20B6-9698-AD43-B0E7-2AB22412AE6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EE"/>
          </a:p>
        </p:txBody>
      </p:sp>
      <p:sp>
        <p:nvSpPr>
          <p:cNvPr id="3" name="Content Placeholder 2">
            <a:extLst>
              <a:ext uri="{FF2B5EF4-FFF2-40B4-BE49-F238E27FC236}">
                <a16:creationId xmlns:a16="http://schemas.microsoft.com/office/drawing/2014/main" id="{86837C53-F326-B046-A7C4-E42389E4DD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4" name="Text Placeholder 3">
            <a:extLst>
              <a:ext uri="{FF2B5EF4-FFF2-40B4-BE49-F238E27FC236}">
                <a16:creationId xmlns:a16="http://schemas.microsoft.com/office/drawing/2014/main" id="{EECF4079-BCB5-1240-96EB-E5B3B6A863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CFBD752-F66B-9D4A-9F65-BD700104637B}"/>
              </a:ext>
            </a:extLst>
          </p:cNvPr>
          <p:cNvSpPr>
            <a:spLocks noGrp="1"/>
          </p:cNvSpPr>
          <p:nvPr>
            <p:ph type="dt" sz="half" idx="10"/>
          </p:nvPr>
        </p:nvSpPr>
        <p:spPr/>
        <p:txBody>
          <a:bodyPr/>
          <a:lstStyle/>
          <a:p>
            <a:fld id="{842BB00D-67BA-2E43-8D2E-2E43562FE460}" type="datetime1">
              <a:rPr lang="en-US" smtClean="0"/>
              <a:t>11/30/2022</a:t>
            </a:fld>
            <a:endParaRPr lang="en-EE"/>
          </a:p>
        </p:txBody>
      </p:sp>
      <p:sp>
        <p:nvSpPr>
          <p:cNvPr id="6" name="Footer Placeholder 5">
            <a:extLst>
              <a:ext uri="{FF2B5EF4-FFF2-40B4-BE49-F238E27FC236}">
                <a16:creationId xmlns:a16="http://schemas.microsoft.com/office/drawing/2014/main" id="{C99F87D6-C529-8A45-9B07-10DC5F73B59E}"/>
              </a:ext>
            </a:extLst>
          </p:cNvPr>
          <p:cNvSpPr>
            <a:spLocks noGrp="1"/>
          </p:cNvSpPr>
          <p:nvPr>
            <p:ph type="ftr" sz="quarter" idx="11"/>
          </p:nvPr>
        </p:nvSpPr>
        <p:spPr/>
        <p:txBody>
          <a:bodyPr/>
          <a:lstStyle/>
          <a:p>
            <a:r>
              <a:rPr lang="en-GB"/>
              <a:t>© Miltton New Nordics</a:t>
            </a:r>
            <a:endParaRPr lang="en-EE"/>
          </a:p>
        </p:txBody>
      </p:sp>
      <p:sp>
        <p:nvSpPr>
          <p:cNvPr id="7" name="Slide Number Placeholder 6">
            <a:extLst>
              <a:ext uri="{FF2B5EF4-FFF2-40B4-BE49-F238E27FC236}">
                <a16:creationId xmlns:a16="http://schemas.microsoft.com/office/drawing/2014/main" id="{521A9585-FB50-9D43-8060-14CE9C403B75}"/>
              </a:ext>
            </a:extLst>
          </p:cNvPr>
          <p:cNvSpPr>
            <a:spLocks noGrp="1"/>
          </p:cNvSpPr>
          <p:nvPr>
            <p:ph type="sldNum" sz="quarter" idx="12"/>
          </p:nvPr>
        </p:nvSpPr>
        <p:spPr/>
        <p:txBody>
          <a:bodyPr/>
          <a:lstStyle/>
          <a:p>
            <a:fld id="{4BD137F8-A9BA-5A43-AD22-429E52571965}" type="slidenum">
              <a:rPr lang="en-EE" smtClean="0"/>
              <a:t>‹#›</a:t>
            </a:fld>
            <a:endParaRPr lang="en-EE"/>
          </a:p>
        </p:txBody>
      </p:sp>
    </p:spTree>
    <p:extLst>
      <p:ext uri="{BB962C8B-B14F-4D97-AF65-F5344CB8AC3E}">
        <p14:creationId xmlns:p14="http://schemas.microsoft.com/office/powerpoint/2010/main" val="213305066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E1014-187A-F74D-9C4D-BFBAB0B0578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EE"/>
          </a:p>
        </p:txBody>
      </p:sp>
      <p:sp>
        <p:nvSpPr>
          <p:cNvPr id="3" name="Picture Placeholder 2">
            <a:extLst>
              <a:ext uri="{FF2B5EF4-FFF2-40B4-BE49-F238E27FC236}">
                <a16:creationId xmlns:a16="http://schemas.microsoft.com/office/drawing/2014/main" id="{3D695B4D-2B43-5543-9F53-E474FE7FD1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EE"/>
          </a:p>
        </p:txBody>
      </p:sp>
      <p:sp>
        <p:nvSpPr>
          <p:cNvPr id="4" name="Text Placeholder 3">
            <a:extLst>
              <a:ext uri="{FF2B5EF4-FFF2-40B4-BE49-F238E27FC236}">
                <a16:creationId xmlns:a16="http://schemas.microsoft.com/office/drawing/2014/main" id="{8D48B54D-5FDE-E645-9C0D-F4E6ABD508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C747E02-21B6-D54A-8C59-1F284F4A96CA}"/>
              </a:ext>
            </a:extLst>
          </p:cNvPr>
          <p:cNvSpPr>
            <a:spLocks noGrp="1"/>
          </p:cNvSpPr>
          <p:nvPr>
            <p:ph type="dt" sz="half" idx="10"/>
          </p:nvPr>
        </p:nvSpPr>
        <p:spPr/>
        <p:txBody>
          <a:bodyPr/>
          <a:lstStyle/>
          <a:p>
            <a:fld id="{DFBF940A-67B8-0D48-98D5-9F6E26E3880D}" type="datetime1">
              <a:rPr lang="en-US" smtClean="0"/>
              <a:t>11/30/2022</a:t>
            </a:fld>
            <a:endParaRPr lang="en-EE"/>
          </a:p>
        </p:txBody>
      </p:sp>
      <p:sp>
        <p:nvSpPr>
          <p:cNvPr id="6" name="Footer Placeholder 5">
            <a:extLst>
              <a:ext uri="{FF2B5EF4-FFF2-40B4-BE49-F238E27FC236}">
                <a16:creationId xmlns:a16="http://schemas.microsoft.com/office/drawing/2014/main" id="{4DC9E546-4874-2E48-B92A-95544D8D629D}"/>
              </a:ext>
            </a:extLst>
          </p:cNvPr>
          <p:cNvSpPr>
            <a:spLocks noGrp="1"/>
          </p:cNvSpPr>
          <p:nvPr>
            <p:ph type="ftr" sz="quarter" idx="11"/>
          </p:nvPr>
        </p:nvSpPr>
        <p:spPr/>
        <p:txBody>
          <a:bodyPr/>
          <a:lstStyle/>
          <a:p>
            <a:r>
              <a:rPr lang="en-GB"/>
              <a:t>© Miltton New Nordics</a:t>
            </a:r>
            <a:endParaRPr lang="en-EE"/>
          </a:p>
        </p:txBody>
      </p:sp>
      <p:sp>
        <p:nvSpPr>
          <p:cNvPr id="7" name="Slide Number Placeholder 6">
            <a:extLst>
              <a:ext uri="{FF2B5EF4-FFF2-40B4-BE49-F238E27FC236}">
                <a16:creationId xmlns:a16="http://schemas.microsoft.com/office/drawing/2014/main" id="{267E72FE-47B6-8F4E-B37C-1F405F9F0B14}"/>
              </a:ext>
            </a:extLst>
          </p:cNvPr>
          <p:cNvSpPr>
            <a:spLocks noGrp="1"/>
          </p:cNvSpPr>
          <p:nvPr>
            <p:ph type="sldNum" sz="quarter" idx="12"/>
          </p:nvPr>
        </p:nvSpPr>
        <p:spPr/>
        <p:txBody>
          <a:bodyPr/>
          <a:lstStyle/>
          <a:p>
            <a:fld id="{4BD137F8-A9BA-5A43-AD22-429E52571965}" type="slidenum">
              <a:rPr lang="en-EE" smtClean="0"/>
              <a:t>‹#›</a:t>
            </a:fld>
            <a:endParaRPr lang="en-EE"/>
          </a:p>
        </p:txBody>
      </p:sp>
    </p:spTree>
    <p:extLst>
      <p:ext uri="{BB962C8B-B14F-4D97-AF65-F5344CB8AC3E}">
        <p14:creationId xmlns:p14="http://schemas.microsoft.com/office/powerpoint/2010/main" val="291088654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C04AC-D243-8740-A32A-444B34303103}"/>
              </a:ext>
            </a:extLst>
          </p:cNvPr>
          <p:cNvSpPr>
            <a:spLocks noGrp="1"/>
          </p:cNvSpPr>
          <p:nvPr>
            <p:ph type="title"/>
          </p:nvPr>
        </p:nvSpPr>
        <p:spPr/>
        <p:txBody>
          <a:bodyPr/>
          <a:lstStyle/>
          <a:p>
            <a:r>
              <a:rPr lang="en-GB"/>
              <a:t>Click to edit Master title style</a:t>
            </a:r>
            <a:endParaRPr lang="en-EE"/>
          </a:p>
        </p:txBody>
      </p:sp>
      <p:sp>
        <p:nvSpPr>
          <p:cNvPr id="3" name="Vertical Text Placeholder 2">
            <a:extLst>
              <a:ext uri="{FF2B5EF4-FFF2-40B4-BE49-F238E27FC236}">
                <a16:creationId xmlns:a16="http://schemas.microsoft.com/office/drawing/2014/main" id="{96B06F28-015F-DF43-BEC2-2E383B638B6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4" name="Date Placeholder 3">
            <a:extLst>
              <a:ext uri="{FF2B5EF4-FFF2-40B4-BE49-F238E27FC236}">
                <a16:creationId xmlns:a16="http://schemas.microsoft.com/office/drawing/2014/main" id="{C620BA55-BAF1-2A40-9D37-EE41E8912805}"/>
              </a:ext>
            </a:extLst>
          </p:cNvPr>
          <p:cNvSpPr>
            <a:spLocks noGrp="1"/>
          </p:cNvSpPr>
          <p:nvPr>
            <p:ph type="dt" sz="half" idx="10"/>
          </p:nvPr>
        </p:nvSpPr>
        <p:spPr/>
        <p:txBody>
          <a:bodyPr/>
          <a:lstStyle/>
          <a:p>
            <a:fld id="{868EF70F-C84E-5F4B-8A5C-0783BB27286A}" type="datetime1">
              <a:rPr lang="en-US" smtClean="0"/>
              <a:t>11/30/2022</a:t>
            </a:fld>
            <a:endParaRPr lang="en-EE"/>
          </a:p>
        </p:txBody>
      </p:sp>
      <p:sp>
        <p:nvSpPr>
          <p:cNvPr id="5" name="Footer Placeholder 4">
            <a:extLst>
              <a:ext uri="{FF2B5EF4-FFF2-40B4-BE49-F238E27FC236}">
                <a16:creationId xmlns:a16="http://schemas.microsoft.com/office/drawing/2014/main" id="{122F5699-EB8E-8E41-AEE9-30A38B08BA5C}"/>
              </a:ext>
            </a:extLst>
          </p:cNvPr>
          <p:cNvSpPr>
            <a:spLocks noGrp="1"/>
          </p:cNvSpPr>
          <p:nvPr>
            <p:ph type="ftr" sz="quarter" idx="11"/>
          </p:nvPr>
        </p:nvSpPr>
        <p:spPr/>
        <p:txBody>
          <a:bodyPr/>
          <a:lstStyle/>
          <a:p>
            <a:r>
              <a:rPr lang="en-GB"/>
              <a:t>© Miltton New Nordics</a:t>
            </a:r>
            <a:endParaRPr lang="en-EE"/>
          </a:p>
        </p:txBody>
      </p:sp>
      <p:sp>
        <p:nvSpPr>
          <p:cNvPr id="6" name="Slide Number Placeholder 5">
            <a:extLst>
              <a:ext uri="{FF2B5EF4-FFF2-40B4-BE49-F238E27FC236}">
                <a16:creationId xmlns:a16="http://schemas.microsoft.com/office/drawing/2014/main" id="{358FEA64-4952-6F43-A3E1-53CBD84EFA09}"/>
              </a:ext>
            </a:extLst>
          </p:cNvPr>
          <p:cNvSpPr>
            <a:spLocks noGrp="1"/>
          </p:cNvSpPr>
          <p:nvPr>
            <p:ph type="sldNum" sz="quarter" idx="12"/>
          </p:nvPr>
        </p:nvSpPr>
        <p:spPr/>
        <p:txBody>
          <a:bodyPr/>
          <a:lstStyle/>
          <a:p>
            <a:fld id="{4BD137F8-A9BA-5A43-AD22-429E52571965}" type="slidenum">
              <a:rPr lang="en-EE" smtClean="0"/>
              <a:t>‹#›</a:t>
            </a:fld>
            <a:endParaRPr lang="en-EE"/>
          </a:p>
        </p:txBody>
      </p:sp>
    </p:spTree>
    <p:extLst>
      <p:ext uri="{BB962C8B-B14F-4D97-AF65-F5344CB8AC3E}">
        <p14:creationId xmlns:p14="http://schemas.microsoft.com/office/powerpoint/2010/main" val="73876554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D2F2E0-B60E-A242-B3DB-3B0769D0C42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EE"/>
          </a:p>
        </p:txBody>
      </p:sp>
      <p:sp>
        <p:nvSpPr>
          <p:cNvPr id="3" name="Vertical Text Placeholder 2">
            <a:extLst>
              <a:ext uri="{FF2B5EF4-FFF2-40B4-BE49-F238E27FC236}">
                <a16:creationId xmlns:a16="http://schemas.microsoft.com/office/drawing/2014/main" id="{6AC7B117-EAD9-AB4B-B6A5-011BD0FE9A3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4" name="Date Placeholder 3">
            <a:extLst>
              <a:ext uri="{FF2B5EF4-FFF2-40B4-BE49-F238E27FC236}">
                <a16:creationId xmlns:a16="http://schemas.microsoft.com/office/drawing/2014/main" id="{ED5168F8-5E2F-0248-9CE8-00497E2B2E5B}"/>
              </a:ext>
            </a:extLst>
          </p:cNvPr>
          <p:cNvSpPr>
            <a:spLocks noGrp="1"/>
          </p:cNvSpPr>
          <p:nvPr>
            <p:ph type="dt" sz="half" idx="10"/>
          </p:nvPr>
        </p:nvSpPr>
        <p:spPr/>
        <p:txBody>
          <a:bodyPr/>
          <a:lstStyle/>
          <a:p>
            <a:fld id="{A3D64335-38E3-8B48-9901-AB5AA92E79C5}" type="datetime1">
              <a:rPr lang="en-US" smtClean="0"/>
              <a:t>11/30/2022</a:t>
            </a:fld>
            <a:endParaRPr lang="en-EE"/>
          </a:p>
        </p:txBody>
      </p:sp>
      <p:sp>
        <p:nvSpPr>
          <p:cNvPr id="5" name="Footer Placeholder 4">
            <a:extLst>
              <a:ext uri="{FF2B5EF4-FFF2-40B4-BE49-F238E27FC236}">
                <a16:creationId xmlns:a16="http://schemas.microsoft.com/office/drawing/2014/main" id="{B014C698-43C4-AF4B-951E-B2D310D932FE}"/>
              </a:ext>
            </a:extLst>
          </p:cNvPr>
          <p:cNvSpPr>
            <a:spLocks noGrp="1"/>
          </p:cNvSpPr>
          <p:nvPr>
            <p:ph type="ftr" sz="quarter" idx="11"/>
          </p:nvPr>
        </p:nvSpPr>
        <p:spPr/>
        <p:txBody>
          <a:bodyPr/>
          <a:lstStyle/>
          <a:p>
            <a:r>
              <a:rPr lang="en-GB"/>
              <a:t>© Miltton New Nordics</a:t>
            </a:r>
            <a:endParaRPr lang="en-EE"/>
          </a:p>
        </p:txBody>
      </p:sp>
      <p:sp>
        <p:nvSpPr>
          <p:cNvPr id="6" name="Slide Number Placeholder 5">
            <a:extLst>
              <a:ext uri="{FF2B5EF4-FFF2-40B4-BE49-F238E27FC236}">
                <a16:creationId xmlns:a16="http://schemas.microsoft.com/office/drawing/2014/main" id="{00D73DD7-AA24-CA4F-A63A-BE38C3265DF8}"/>
              </a:ext>
            </a:extLst>
          </p:cNvPr>
          <p:cNvSpPr>
            <a:spLocks noGrp="1"/>
          </p:cNvSpPr>
          <p:nvPr>
            <p:ph type="sldNum" sz="quarter" idx="12"/>
          </p:nvPr>
        </p:nvSpPr>
        <p:spPr/>
        <p:txBody>
          <a:bodyPr/>
          <a:lstStyle/>
          <a:p>
            <a:fld id="{4BD137F8-A9BA-5A43-AD22-429E52571965}" type="slidenum">
              <a:rPr lang="en-EE" smtClean="0"/>
              <a:t>‹#›</a:t>
            </a:fld>
            <a:endParaRPr lang="en-EE"/>
          </a:p>
        </p:txBody>
      </p:sp>
    </p:spTree>
    <p:extLst>
      <p:ext uri="{BB962C8B-B14F-4D97-AF65-F5344CB8AC3E}">
        <p14:creationId xmlns:p14="http://schemas.microsoft.com/office/powerpoint/2010/main" val="379108447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Miltton Cover Slide">
    <p:bg>
      <p:bgPr>
        <a:solidFill>
          <a:schemeClr val="accent1"/>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13763F35-CA41-C744-816B-D498F5161497}"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object 4">
            <a:extLst>
              <a:ext uri="{FF2B5EF4-FFF2-40B4-BE49-F238E27FC236}">
                <a16:creationId xmlns:a16="http://schemas.microsoft.com/office/drawing/2014/main" id="{ECF6AD64-A920-8B4F-A8ED-47E2389BEE0E}"/>
              </a:ext>
            </a:extLst>
          </p:cNvPr>
          <p:cNvSpPr/>
          <p:nvPr/>
        </p:nvSpPr>
        <p:spPr>
          <a:xfrm>
            <a:off x="4339305" y="1589708"/>
            <a:ext cx="1838976" cy="162072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700"/>
          </a:p>
        </p:txBody>
      </p:sp>
      <p:pic>
        <p:nvPicPr>
          <p:cNvPr id="15" name="Picture 14">
            <a:extLst>
              <a:ext uri="{FF2B5EF4-FFF2-40B4-BE49-F238E27FC236}">
                <a16:creationId xmlns:a16="http://schemas.microsoft.com/office/drawing/2014/main" id="{1BF00318-F701-EC42-A380-2DF5A5E5A0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38953" y="1806388"/>
            <a:ext cx="4522694" cy="1228165"/>
          </a:xfrm>
          <a:prstGeom prst="rect">
            <a:avLst/>
          </a:prstGeom>
        </p:spPr>
      </p:pic>
      <p:sp>
        <p:nvSpPr>
          <p:cNvPr id="2" name="Title 1">
            <a:extLst>
              <a:ext uri="{FF2B5EF4-FFF2-40B4-BE49-F238E27FC236}">
                <a16:creationId xmlns:a16="http://schemas.microsoft.com/office/drawing/2014/main" id="{9F6E6260-E36C-484A-9F25-1346EC50A8D2}"/>
              </a:ext>
            </a:extLst>
          </p:cNvPr>
          <p:cNvSpPr>
            <a:spLocks noGrp="1"/>
          </p:cNvSpPr>
          <p:nvPr>
            <p:ph type="ctrTitle" hasCustomPrompt="1"/>
          </p:nvPr>
        </p:nvSpPr>
        <p:spPr>
          <a:xfrm>
            <a:off x="437882" y="3095741"/>
            <a:ext cx="10915918" cy="2387600"/>
          </a:xfrm>
        </p:spPr>
        <p:txBody>
          <a:bodyPr anchor="t" anchorCtr="0"/>
          <a:lstStyle>
            <a:lvl1pPr algn="l">
              <a:defRPr sz="9200" b="0"/>
            </a:lvl1pPr>
          </a:lstStyle>
          <a:p>
            <a:r>
              <a:rPr lang="en-GB"/>
              <a:t>title</a:t>
            </a:r>
          </a:p>
        </p:txBody>
      </p:sp>
    </p:spTree>
    <p:extLst>
      <p:ext uri="{BB962C8B-B14F-4D97-AF65-F5344CB8AC3E}">
        <p14:creationId xmlns:p14="http://schemas.microsoft.com/office/powerpoint/2010/main" val="313916595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Miltton Cover Slide">
    <p:bg>
      <p:bgPr>
        <a:solidFill>
          <a:srgbClr val="E4F030"/>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1FA385CC-9823-7B4E-933C-12B8B56BA234}"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object 4">
            <a:extLst>
              <a:ext uri="{FF2B5EF4-FFF2-40B4-BE49-F238E27FC236}">
                <a16:creationId xmlns:a16="http://schemas.microsoft.com/office/drawing/2014/main" id="{ECF6AD64-A920-8B4F-A8ED-47E2389BEE0E}"/>
              </a:ext>
            </a:extLst>
          </p:cNvPr>
          <p:cNvSpPr/>
          <p:nvPr/>
        </p:nvSpPr>
        <p:spPr>
          <a:xfrm>
            <a:off x="4339305" y="1589708"/>
            <a:ext cx="1838976" cy="162072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700"/>
          </a:p>
        </p:txBody>
      </p:sp>
      <p:pic>
        <p:nvPicPr>
          <p:cNvPr id="15" name="Picture 14">
            <a:extLst>
              <a:ext uri="{FF2B5EF4-FFF2-40B4-BE49-F238E27FC236}">
                <a16:creationId xmlns:a16="http://schemas.microsoft.com/office/drawing/2014/main" id="{1BF00318-F701-EC42-A380-2DF5A5E5A0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38953" y="1806388"/>
            <a:ext cx="4522694" cy="1228165"/>
          </a:xfrm>
          <a:prstGeom prst="rect">
            <a:avLst/>
          </a:prstGeom>
        </p:spPr>
      </p:pic>
      <p:sp>
        <p:nvSpPr>
          <p:cNvPr id="2" name="Title 1">
            <a:extLst>
              <a:ext uri="{FF2B5EF4-FFF2-40B4-BE49-F238E27FC236}">
                <a16:creationId xmlns:a16="http://schemas.microsoft.com/office/drawing/2014/main" id="{9F6E6260-E36C-484A-9F25-1346EC50A8D2}"/>
              </a:ext>
            </a:extLst>
          </p:cNvPr>
          <p:cNvSpPr>
            <a:spLocks noGrp="1"/>
          </p:cNvSpPr>
          <p:nvPr>
            <p:ph type="ctrTitle" hasCustomPrompt="1"/>
          </p:nvPr>
        </p:nvSpPr>
        <p:spPr>
          <a:xfrm>
            <a:off x="437882" y="3095741"/>
            <a:ext cx="10915918" cy="2387600"/>
          </a:xfrm>
        </p:spPr>
        <p:txBody>
          <a:bodyPr anchor="t" anchorCtr="0"/>
          <a:lstStyle>
            <a:lvl1pPr algn="l">
              <a:defRPr sz="9200" b="0"/>
            </a:lvl1pPr>
          </a:lstStyle>
          <a:p>
            <a:r>
              <a:rPr lang="en-GB"/>
              <a:t>title</a:t>
            </a:r>
          </a:p>
        </p:txBody>
      </p:sp>
    </p:spTree>
    <p:extLst>
      <p:ext uri="{BB962C8B-B14F-4D97-AF65-F5344CB8AC3E}">
        <p14:creationId xmlns:p14="http://schemas.microsoft.com/office/powerpoint/2010/main" val="31391659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Miltton Cover Slide">
    <p:bg>
      <p:bgPr>
        <a:solidFill>
          <a:srgbClr val="E4F030"/>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603E096D-CA07-3440-8752-CEDBCFA4C7A5}"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object 4">
            <a:extLst>
              <a:ext uri="{FF2B5EF4-FFF2-40B4-BE49-F238E27FC236}">
                <a16:creationId xmlns:a16="http://schemas.microsoft.com/office/drawing/2014/main" id="{ECF6AD64-A920-8B4F-A8ED-47E2389BEE0E}"/>
              </a:ext>
            </a:extLst>
          </p:cNvPr>
          <p:cNvSpPr/>
          <p:nvPr/>
        </p:nvSpPr>
        <p:spPr>
          <a:xfrm>
            <a:off x="4339305" y="1589708"/>
            <a:ext cx="1838976" cy="162072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pic>
        <p:nvPicPr>
          <p:cNvPr id="15" name="Picture 14">
            <a:extLst>
              <a:ext uri="{FF2B5EF4-FFF2-40B4-BE49-F238E27FC236}">
                <a16:creationId xmlns:a16="http://schemas.microsoft.com/office/drawing/2014/main" id="{1BF00318-F701-EC42-A380-2DF5A5E5A0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38953" y="1806387"/>
            <a:ext cx="4522694" cy="1228165"/>
          </a:xfrm>
          <a:prstGeom prst="rect">
            <a:avLst/>
          </a:prstGeom>
        </p:spPr>
      </p:pic>
      <p:sp>
        <p:nvSpPr>
          <p:cNvPr id="2" name="Title 1">
            <a:extLst>
              <a:ext uri="{FF2B5EF4-FFF2-40B4-BE49-F238E27FC236}">
                <a16:creationId xmlns:a16="http://schemas.microsoft.com/office/drawing/2014/main" id="{9F6E6260-E36C-484A-9F25-1346EC50A8D2}"/>
              </a:ext>
            </a:extLst>
          </p:cNvPr>
          <p:cNvSpPr>
            <a:spLocks noGrp="1"/>
          </p:cNvSpPr>
          <p:nvPr>
            <p:ph type="ctrTitle" hasCustomPrompt="1"/>
          </p:nvPr>
        </p:nvSpPr>
        <p:spPr>
          <a:xfrm>
            <a:off x="437882" y="3095741"/>
            <a:ext cx="10915918" cy="2387600"/>
          </a:xfrm>
        </p:spPr>
        <p:txBody>
          <a:bodyPr anchor="t" anchorCtr="0"/>
          <a:lstStyle>
            <a:lvl1pPr algn="l">
              <a:defRPr sz="9200" b="0"/>
            </a:lvl1pPr>
          </a:lstStyle>
          <a:p>
            <a:r>
              <a:rPr lang="en-GB"/>
              <a:t>title</a:t>
            </a:r>
          </a:p>
        </p:txBody>
      </p:sp>
    </p:spTree>
    <p:extLst>
      <p:ext uri="{BB962C8B-B14F-4D97-AF65-F5344CB8AC3E}">
        <p14:creationId xmlns:p14="http://schemas.microsoft.com/office/powerpoint/2010/main" val="313916595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Miltton Cover Slide">
    <p:bg>
      <p:bgPr>
        <a:solidFill>
          <a:schemeClr val="accent1"/>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C2BA941C-B01F-3E44-95B4-4D7D791D4C48}"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object 4">
            <a:extLst>
              <a:ext uri="{FF2B5EF4-FFF2-40B4-BE49-F238E27FC236}">
                <a16:creationId xmlns:a16="http://schemas.microsoft.com/office/drawing/2014/main" id="{ECF6AD64-A920-8B4F-A8ED-47E2389BEE0E}"/>
              </a:ext>
            </a:extLst>
          </p:cNvPr>
          <p:cNvSpPr/>
          <p:nvPr/>
        </p:nvSpPr>
        <p:spPr>
          <a:xfrm>
            <a:off x="4339305" y="1589708"/>
            <a:ext cx="1838976" cy="162072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pic>
        <p:nvPicPr>
          <p:cNvPr id="15" name="Picture 14">
            <a:extLst>
              <a:ext uri="{FF2B5EF4-FFF2-40B4-BE49-F238E27FC236}">
                <a16:creationId xmlns:a16="http://schemas.microsoft.com/office/drawing/2014/main" id="{1BF00318-F701-EC42-A380-2DF5A5E5A0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38953" y="1806387"/>
            <a:ext cx="4522694" cy="1228165"/>
          </a:xfrm>
          <a:prstGeom prst="rect">
            <a:avLst/>
          </a:prstGeom>
        </p:spPr>
      </p:pic>
      <p:sp>
        <p:nvSpPr>
          <p:cNvPr id="2" name="Title 1">
            <a:extLst>
              <a:ext uri="{FF2B5EF4-FFF2-40B4-BE49-F238E27FC236}">
                <a16:creationId xmlns:a16="http://schemas.microsoft.com/office/drawing/2014/main" id="{9F6E6260-E36C-484A-9F25-1346EC50A8D2}"/>
              </a:ext>
            </a:extLst>
          </p:cNvPr>
          <p:cNvSpPr>
            <a:spLocks noGrp="1"/>
          </p:cNvSpPr>
          <p:nvPr>
            <p:ph type="ctrTitle" hasCustomPrompt="1"/>
          </p:nvPr>
        </p:nvSpPr>
        <p:spPr>
          <a:xfrm>
            <a:off x="437882" y="3095741"/>
            <a:ext cx="10915918" cy="2387600"/>
          </a:xfrm>
        </p:spPr>
        <p:txBody>
          <a:bodyPr anchor="t" anchorCtr="0"/>
          <a:lstStyle>
            <a:lvl1pPr algn="l">
              <a:defRPr sz="9200" b="0"/>
            </a:lvl1pPr>
          </a:lstStyle>
          <a:p>
            <a:r>
              <a:rPr lang="en-GB"/>
              <a:t>title</a:t>
            </a:r>
          </a:p>
        </p:txBody>
      </p:sp>
    </p:spTree>
    <p:extLst>
      <p:ext uri="{BB962C8B-B14F-4D97-AF65-F5344CB8AC3E}">
        <p14:creationId xmlns:p14="http://schemas.microsoft.com/office/powerpoint/2010/main" val="313916595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Miltton Cover Slide 2">
    <p:bg>
      <p:bgPr>
        <a:solidFill>
          <a:schemeClr val="tx1"/>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lvl1pPr>
              <a:defRPr>
                <a:solidFill>
                  <a:schemeClr val="bg1"/>
                </a:solidFill>
              </a:defRPr>
            </a:lvl1pPr>
          </a:lstStyle>
          <a:p>
            <a:fld id="{EC13B4D9-8C87-D44A-BBED-657F1D1BFA03}"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lvl1pPr>
              <a:defRPr>
                <a:solidFill>
                  <a:schemeClr val="bg1"/>
                </a:solidFill>
              </a:defRPr>
            </a:lvl1p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smtClean="0"/>
              <a:pPr/>
              <a:t>‹#›</a:t>
            </a:fld>
            <a:endParaRPr lang="fi-FI"/>
          </a:p>
        </p:txBody>
      </p:sp>
      <p:sp>
        <p:nvSpPr>
          <p:cNvPr id="2" name="Title 1">
            <a:extLst>
              <a:ext uri="{FF2B5EF4-FFF2-40B4-BE49-F238E27FC236}">
                <a16:creationId xmlns:a16="http://schemas.microsoft.com/office/drawing/2014/main" id="{9F6E6260-E36C-484A-9F25-1346EC50A8D2}"/>
              </a:ext>
            </a:extLst>
          </p:cNvPr>
          <p:cNvSpPr>
            <a:spLocks noGrp="1"/>
          </p:cNvSpPr>
          <p:nvPr>
            <p:ph type="ctrTitle" hasCustomPrompt="1"/>
          </p:nvPr>
        </p:nvSpPr>
        <p:spPr>
          <a:xfrm>
            <a:off x="437882" y="3095741"/>
            <a:ext cx="10915918" cy="2387600"/>
          </a:xfrm>
        </p:spPr>
        <p:txBody>
          <a:bodyPr anchor="t" anchorCtr="0"/>
          <a:lstStyle>
            <a:lvl1pPr algn="l">
              <a:defRPr sz="9200" b="0">
                <a:solidFill>
                  <a:schemeClr val="bg1"/>
                </a:solidFill>
              </a:defRPr>
            </a:lvl1pPr>
          </a:lstStyle>
          <a:p>
            <a:r>
              <a:rPr lang="en-GB"/>
              <a:t>title</a:t>
            </a:r>
          </a:p>
        </p:txBody>
      </p:sp>
      <p:pic>
        <p:nvPicPr>
          <p:cNvPr id="10" name="Mitton-arrow_white.png" descr="Mitton-arrow_white.png">
            <a:extLst>
              <a:ext uri="{FF2B5EF4-FFF2-40B4-BE49-F238E27FC236}">
                <a16:creationId xmlns:a16="http://schemas.microsoft.com/office/drawing/2014/main" id="{2EA1ED99-D9C1-48DB-B7FB-2C948736BC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38000" y="1591200"/>
            <a:ext cx="1839600" cy="1621274"/>
          </a:xfrm>
          <a:prstGeom prst="rect">
            <a:avLst/>
          </a:prstGeom>
          <a:ln w="12700">
            <a:miter lim="400000"/>
          </a:ln>
        </p:spPr>
      </p:pic>
      <p:pic>
        <p:nvPicPr>
          <p:cNvPr id="11" name="Miltton_Text_White.png">
            <a:extLst>
              <a:ext uri="{FF2B5EF4-FFF2-40B4-BE49-F238E27FC236}">
                <a16:creationId xmlns:a16="http://schemas.microsoft.com/office/drawing/2014/main" id="{274DA340-07AA-4790-9B52-9296EF3A25C3}"/>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89200" y="108000"/>
            <a:ext cx="1148400" cy="546416"/>
          </a:xfrm>
          <a:prstGeom prst="rect">
            <a:avLst/>
          </a:prstGeom>
          <a:ln w="12700">
            <a:miter lim="400000"/>
          </a:ln>
        </p:spPr>
      </p:pic>
      <p:pic>
        <p:nvPicPr>
          <p:cNvPr id="17" name="Miltton_Text_White.png" descr="Miltton_Text_White.png">
            <a:extLst>
              <a:ext uri="{FF2B5EF4-FFF2-40B4-BE49-F238E27FC236}">
                <a16:creationId xmlns:a16="http://schemas.microsoft.com/office/drawing/2014/main" id="{981D5566-0C13-4A6A-BC02-48238031F73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323850" y="1730375"/>
            <a:ext cx="4206875" cy="1212850"/>
          </a:xfrm>
          <a:prstGeom prst="rect">
            <a:avLst/>
          </a:prstGeom>
          <a:ln w="12700">
            <a:miter lim="400000"/>
          </a:ln>
        </p:spPr>
      </p:pic>
    </p:spTree>
    <p:extLst>
      <p:ext uri="{BB962C8B-B14F-4D97-AF65-F5344CB8AC3E}">
        <p14:creationId xmlns:p14="http://schemas.microsoft.com/office/powerpoint/2010/main" val="2847651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Title black">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437881" y="2953116"/>
            <a:ext cx="10915917" cy="1655762"/>
          </a:xfrm>
        </p:spPr>
        <p:txBody>
          <a:bodyPr/>
          <a:lstStyle>
            <a:lvl1pPr marL="0" indent="0" algn="l">
              <a:buNone/>
              <a:defRPr sz="9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section title</a:t>
            </a:r>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lvl1pPr>
              <a:defRPr>
                <a:solidFill>
                  <a:schemeClr val="bg1"/>
                </a:solidFill>
              </a:defRPr>
            </a:lvl1pPr>
          </a:lstStyle>
          <a:p>
            <a:fld id="{B8912D48-48AE-804C-B485-0BDEC3016107}"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lvl1pPr>
              <a:defRPr>
                <a:solidFill>
                  <a:schemeClr val="bg1"/>
                </a:solidFill>
              </a:defRPr>
            </a:lvl1p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smtClean="0"/>
              <a:pPr/>
              <a:t>‹#›</a:t>
            </a:fld>
            <a:endParaRPr lang="fi-FI"/>
          </a:p>
        </p:txBody>
      </p:sp>
      <p:sp>
        <p:nvSpPr>
          <p:cNvPr id="12" name="Title 1">
            <a:extLst>
              <a:ext uri="{FF2B5EF4-FFF2-40B4-BE49-F238E27FC236}">
                <a16:creationId xmlns:a16="http://schemas.microsoft.com/office/drawing/2014/main" id="{A5720796-F651-9C40-8F64-B2757E9CEA90}"/>
              </a:ext>
            </a:extLst>
          </p:cNvPr>
          <p:cNvSpPr>
            <a:spLocks noGrp="1"/>
          </p:cNvSpPr>
          <p:nvPr>
            <p:ph type="ctrTitle" hasCustomPrompt="1"/>
          </p:nvPr>
        </p:nvSpPr>
        <p:spPr>
          <a:xfrm>
            <a:off x="437882" y="1661374"/>
            <a:ext cx="10915918" cy="1415629"/>
          </a:xfrm>
        </p:spPr>
        <p:txBody>
          <a:bodyPr anchor="b" anchorCtr="0"/>
          <a:lstStyle>
            <a:lvl1pPr algn="l">
              <a:defRPr sz="9200" b="1">
                <a:solidFill>
                  <a:schemeClr val="bg1"/>
                </a:solidFill>
              </a:defRPr>
            </a:lvl1pPr>
          </a:lstStyle>
          <a:p>
            <a:r>
              <a:rPr lang="en-GB"/>
              <a:t>00_</a:t>
            </a:r>
          </a:p>
        </p:txBody>
      </p:sp>
      <p:pic>
        <p:nvPicPr>
          <p:cNvPr id="11" name="Miltton_Text_White.png">
            <a:extLst>
              <a:ext uri="{FF2B5EF4-FFF2-40B4-BE49-F238E27FC236}">
                <a16:creationId xmlns:a16="http://schemas.microsoft.com/office/drawing/2014/main" id="{2DEA3167-7802-496E-8C01-2F283DAFE27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0789200" y="108000"/>
            <a:ext cx="1148400" cy="546416"/>
          </a:xfrm>
          <a:prstGeom prst="rect">
            <a:avLst/>
          </a:prstGeom>
          <a:ln w="12700">
            <a:miter lim="400000"/>
          </a:ln>
        </p:spPr>
      </p:pic>
      <p:sp>
        <p:nvSpPr>
          <p:cNvPr id="13" name="Text Placeholder 4">
            <a:extLst>
              <a:ext uri="{FF2B5EF4-FFF2-40B4-BE49-F238E27FC236}">
                <a16:creationId xmlns:a16="http://schemas.microsoft.com/office/drawing/2014/main" id="{33FC39A7-E5C8-1141-BBAA-0AD8EF7CBE7A}"/>
              </a:ext>
            </a:extLst>
          </p:cNvPr>
          <p:cNvSpPr>
            <a:spLocks noGrp="1"/>
          </p:cNvSpPr>
          <p:nvPr>
            <p:ph type="body" sz="quarter" idx="13"/>
          </p:nvPr>
        </p:nvSpPr>
        <p:spPr>
          <a:xfrm>
            <a:off x="420320" y="382052"/>
            <a:ext cx="3888408" cy="202510"/>
          </a:xfrm>
        </p:spPr>
        <p:txBody>
          <a:bodyPr/>
          <a:lstStyle>
            <a:lvl1pPr marL="0" indent="0">
              <a:buNone/>
              <a:defRPr sz="1000" cap="all" baseline="0">
                <a:solidFill>
                  <a:schemeClr val="bg1"/>
                </a:solidFill>
              </a:defRPr>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247059979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Miltton Cover Slide 3">
    <p:bg>
      <p:bgPr>
        <a:solidFill>
          <a:srgbClr val="EB5D29"/>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4CCD299E-6698-FF4A-8059-288559174452}"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object 4">
            <a:extLst>
              <a:ext uri="{FF2B5EF4-FFF2-40B4-BE49-F238E27FC236}">
                <a16:creationId xmlns:a16="http://schemas.microsoft.com/office/drawing/2014/main" id="{ECF6AD64-A920-8B4F-A8ED-47E2389BEE0E}"/>
              </a:ext>
            </a:extLst>
          </p:cNvPr>
          <p:cNvSpPr/>
          <p:nvPr/>
        </p:nvSpPr>
        <p:spPr>
          <a:xfrm>
            <a:off x="4339305" y="1589708"/>
            <a:ext cx="1838976" cy="162072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700"/>
          </a:p>
        </p:txBody>
      </p:sp>
      <p:pic>
        <p:nvPicPr>
          <p:cNvPr id="15" name="Picture 14">
            <a:extLst>
              <a:ext uri="{FF2B5EF4-FFF2-40B4-BE49-F238E27FC236}">
                <a16:creationId xmlns:a16="http://schemas.microsoft.com/office/drawing/2014/main" id="{1BF00318-F701-EC42-A380-2DF5A5E5A0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38953" y="1806388"/>
            <a:ext cx="4522694" cy="1228165"/>
          </a:xfrm>
          <a:prstGeom prst="rect">
            <a:avLst/>
          </a:prstGeom>
        </p:spPr>
      </p:pic>
      <p:sp>
        <p:nvSpPr>
          <p:cNvPr id="2" name="Title 1">
            <a:extLst>
              <a:ext uri="{FF2B5EF4-FFF2-40B4-BE49-F238E27FC236}">
                <a16:creationId xmlns:a16="http://schemas.microsoft.com/office/drawing/2014/main" id="{9F6E6260-E36C-484A-9F25-1346EC50A8D2}"/>
              </a:ext>
            </a:extLst>
          </p:cNvPr>
          <p:cNvSpPr>
            <a:spLocks noGrp="1"/>
          </p:cNvSpPr>
          <p:nvPr>
            <p:ph type="ctrTitle" hasCustomPrompt="1"/>
          </p:nvPr>
        </p:nvSpPr>
        <p:spPr>
          <a:xfrm>
            <a:off x="437882" y="3095741"/>
            <a:ext cx="10915918" cy="2387600"/>
          </a:xfrm>
        </p:spPr>
        <p:txBody>
          <a:bodyPr anchor="t" anchorCtr="0"/>
          <a:lstStyle>
            <a:lvl1pPr algn="l">
              <a:defRPr sz="9200" b="0"/>
            </a:lvl1pPr>
          </a:lstStyle>
          <a:p>
            <a:r>
              <a:rPr lang="en-GB"/>
              <a:t>title</a:t>
            </a:r>
          </a:p>
        </p:txBody>
      </p:sp>
    </p:spTree>
    <p:extLst>
      <p:ext uri="{BB962C8B-B14F-4D97-AF65-F5344CB8AC3E}">
        <p14:creationId xmlns:p14="http://schemas.microsoft.com/office/powerpoint/2010/main" val="59386127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Miltton Cover Slide 3">
    <p:bg>
      <p:bgPr>
        <a:solidFill>
          <a:srgbClr val="EB5D29"/>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E09BEECC-1EDA-3D45-A512-1FA24538F2D7}"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object 4">
            <a:extLst>
              <a:ext uri="{FF2B5EF4-FFF2-40B4-BE49-F238E27FC236}">
                <a16:creationId xmlns:a16="http://schemas.microsoft.com/office/drawing/2014/main" id="{ECF6AD64-A920-8B4F-A8ED-47E2389BEE0E}"/>
              </a:ext>
            </a:extLst>
          </p:cNvPr>
          <p:cNvSpPr/>
          <p:nvPr/>
        </p:nvSpPr>
        <p:spPr>
          <a:xfrm>
            <a:off x="4339305" y="1589708"/>
            <a:ext cx="1838976" cy="162072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pic>
        <p:nvPicPr>
          <p:cNvPr id="15" name="Picture 14">
            <a:extLst>
              <a:ext uri="{FF2B5EF4-FFF2-40B4-BE49-F238E27FC236}">
                <a16:creationId xmlns:a16="http://schemas.microsoft.com/office/drawing/2014/main" id="{1BF00318-F701-EC42-A380-2DF5A5E5A0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38953" y="1806387"/>
            <a:ext cx="4522694" cy="1228165"/>
          </a:xfrm>
          <a:prstGeom prst="rect">
            <a:avLst/>
          </a:prstGeom>
        </p:spPr>
      </p:pic>
      <p:sp>
        <p:nvSpPr>
          <p:cNvPr id="2" name="Title 1">
            <a:extLst>
              <a:ext uri="{FF2B5EF4-FFF2-40B4-BE49-F238E27FC236}">
                <a16:creationId xmlns:a16="http://schemas.microsoft.com/office/drawing/2014/main" id="{9F6E6260-E36C-484A-9F25-1346EC50A8D2}"/>
              </a:ext>
            </a:extLst>
          </p:cNvPr>
          <p:cNvSpPr>
            <a:spLocks noGrp="1"/>
          </p:cNvSpPr>
          <p:nvPr>
            <p:ph type="ctrTitle" hasCustomPrompt="1"/>
          </p:nvPr>
        </p:nvSpPr>
        <p:spPr>
          <a:xfrm>
            <a:off x="437882" y="3095741"/>
            <a:ext cx="10915918" cy="2387600"/>
          </a:xfrm>
        </p:spPr>
        <p:txBody>
          <a:bodyPr anchor="t" anchorCtr="0"/>
          <a:lstStyle>
            <a:lvl1pPr algn="l">
              <a:defRPr sz="9200" b="0"/>
            </a:lvl1pPr>
          </a:lstStyle>
          <a:p>
            <a:r>
              <a:rPr lang="en-GB"/>
              <a:t>title</a:t>
            </a:r>
          </a:p>
        </p:txBody>
      </p:sp>
    </p:spTree>
    <p:extLst>
      <p:ext uri="{BB962C8B-B14F-4D97-AF65-F5344CB8AC3E}">
        <p14:creationId xmlns:p14="http://schemas.microsoft.com/office/powerpoint/2010/main" val="59386127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Miltton Cover Slide animated">
    <p:bg>
      <p:bgPr>
        <a:solidFill>
          <a:srgbClr val="E4F030"/>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26718D1B-528C-1B40-A595-2BA80390C8DA}"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pic>
        <p:nvPicPr>
          <p:cNvPr id="15" name="Picture 14">
            <a:extLst>
              <a:ext uri="{FF2B5EF4-FFF2-40B4-BE49-F238E27FC236}">
                <a16:creationId xmlns:a16="http://schemas.microsoft.com/office/drawing/2014/main" id="{1BF00318-F701-EC42-A380-2DF5A5E5A04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38953" y="1806387"/>
            <a:ext cx="4522694" cy="1228165"/>
          </a:xfrm>
          <a:prstGeom prst="rect">
            <a:avLst/>
          </a:prstGeom>
        </p:spPr>
      </p:pic>
      <p:pic>
        <p:nvPicPr>
          <p:cNvPr id="10" name="arrows3.gif" descr="arrows3.gif">
            <a:extLst>
              <a:ext uri="{FF2B5EF4-FFF2-40B4-BE49-F238E27FC236}">
                <a16:creationId xmlns:a16="http://schemas.microsoft.com/office/drawing/2014/main" id="{7D26D8E0-9565-4BE6-B73A-89E33F01A6C9}"/>
              </a:ext>
            </a:extLst>
          </p:cNvPr>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4494292" y="936298"/>
            <a:ext cx="5097122" cy="2867131"/>
          </a:xfrm>
          <a:prstGeom prst="rect">
            <a:avLst/>
          </a:prstGeom>
          <a:ln w="12700">
            <a:miter lim="400000"/>
          </a:ln>
        </p:spPr>
      </p:pic>
      <p:sp>
        <p:nvSpPr>
          <p:cNvPr id="2" name="Title 1">
            <a:extLst>
              <a:ext uri="{FF2B5EF4-FFF2-40B4-BE49-F238E27FC236}">
                <a16:creationId xmlns:a16="http://schemas.microsoft.com/office/drawing/2014/main" id="{9F6E6260-E36C-484A-9F25-1346EC50A8D2}"/>
              </a:ext>
            </a:extLst>
          </p:cNvPr>
          <p:cNvSpPr>
            <a:spLocks noGrp="1"/>
          </p:cNvSpPr>
          <p:nvPr>
            <p:ph type="ctrTitle" hasCustomPrompt="1"/>
          </p:nvPr>
        </p:nvSpPr>
        <p:spPr>
          <a:xfrm>
            <a:off x="437882" y="3095741"/>
            <a:ext cx="10915918" cy="2387600"/>
          </a:xfrm>
        </p:spPr>
        <p:txBody>
          <a:bodyPr anchor="t" anchorCtr="0"/>
          <a:lstStyle>
            <a:lvl1pPr algn="l">
              <a:defRPr sz="9200" b="0"/>
            </a:lvl1pPr>
          </a:lstStyle>
          <a:p>
            <a:r>
              <a:rPr lang="en-GB"/>
              <a:t>title</a:t>
            </a:r>
          </a:p>
        </p:txBody>
      </p:sp>
    </p:spTree>
    <p:extLst>
      <p:ext uri="{BB962C8B-B14F-4D97-AF65-F5344CB8AC3E}">
        <p14:creationId xmlns:p14="http://schemas.microsoft.com/office/powerpoint/2010/main" val="384177504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Miltton Cover Slide animated">
    <p:bg>
      <p:bgPr>
        <a:solidFill>
          <a:schemeClr val="accent1"/>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C07F7CD2-8467-6842-B30D-8BD5DA3DD3F8}"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pic>
        <p:nvPicPr>
          <p:cNvPr id="15" name="Picture 14">
            <a:extLst>
              <a:ext uri="{FF2B5EF4-FFF2-40B4-BE49-F238E27FC236}">
                <a16:creationId xmlns:a16="http://schemas.microsoft.com/office/drawing/2014/main" id="{1BF00318-F701-EC42-A380-2DF5A5E5A04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38953" y="1806387"/>
            <a:ext cx="4522694" cy="1228165"/>
          </a:xfrm>
          <a:prstGeom prst="rect">
            <a:avLst/>
          </a:prstGeom>
        </p:spPr>
      </p:pic>
      <p:pic>
        <p:nvPicPr>
          <p:cNvPr id="10" name="arrows3.gif" descr="arrows3.gif">
            <a:extLst>
              <a:ext uri="{FF2B5EF4-FFF2-40B4-BE49-F238E27FC236}">
                <a16:creationId xmlns:a16="http://schemas.microsoft.com/office/drawing/2014/main" id="{7D26D8E0-9565-4BE6-B73A-89E33F01A6C9}"/>
              </a:ext>
            </a:extLst>
          </p:cNvPr>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4494292" y="936298"/>
            <a:ext cx="5097122" cy="2867131"/>
          </a:xfrm>
          <a:prstGeom prst="rect">
            <a:avLst/>
          </a:prstGeom>
          <a:ln w="12700">
            <a:miter lim="400000"/>
          </a:ln>
        </p:spPr>
      </p:pic>
      <p:sp>
        <p:nvSpPr>
          <p:cNvPr id="2" name="Title 1">
            <a:extLst>
              <a:ext uri="{FF2B5EF4-FFF2-40B4-BE49-F238E27FC236}">
                <a16:creationId xmlns:a16="http://schemas.microsoft.com/office/drawing/2014/main" id="{9F6E6260-E36C-484A-9F25-1346EC50A8D2}"/>
              </a:ext>
            </a:extLst>
          </p:cNvPr>
          <p:cNvSpPr>
            <a:spLocks noGrp="1"/>
          </p:cNvSpPr>
          <p:nvPr>
            <p:ph type="ctrTitle" hasCustomPrompt="1"/>
          </p:nvPr>
        </p:nvSpPr>
        <p:spPr>
          <a:xfrm>
            <a:off x="437882" y="3095741"/>
            <a:ext cx="10915918" cy="2387600"/>
          </a:xfrm>
        </p:spPr>
        <p:txBody>
          <a:bodyPr anchor="t" anchorCtr="0"/>
          <a:lstStyle>
            <a:lvl1pPr algn="l">
              <a:defRPr sz="9200" b="0"/>
            </a:lvl1pPr>
          </a:lstStyle>
          <a:p>
            <a:r>
              <a:rPr lang="en-GB"/>
              <a:t>title</a:t>
            </a:r>
          </a:p>
        </p:txBody>
      </p:sp>
    </p:spTree>
    <p:extLst>
      <p:ext uri="{BB962C8B-B14F-4D97-AF65-F5344CB8AC3E}">
        <p14:creationId xmlns:p14="http://schemas.microsoft.com/office/powerpoint/2010/main" val="384177504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Miltton Title Slide Pic">
    <p:bg>
      <p:bgPr>
        <a:solidFill>
          <a:schemeClr val="accent1"/>
        </a:solidFill>
        <a:effectLst/>
      </p:bgPr>
    </p:bg>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141AB194-67B2-4312-A7FB-974494ADB3FB}"/>
              </a:ext>
            </a:extLst>
          </p:cNvPr>
          <p:cNvSpPr>
            <a:spLocks noGrp="1"/>
          </p:cNvSpPr>
          <p:nvPr>
            <p:ph type="pic" sz="quarter" idx="13"/>
          </p:nvPr>
        </p:nvSpPr>
        <p:spPr>
          <a:xfrm>
            <a:off x="0" y="0"/>
            <a:ext cx="12190287"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BCF684EC-5CAE-8045-95F2-48394DEF1261}"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0" name="Text Placeholder 2">
            <a:extLst>
              <a:ext uri="{FF2B5EF4-FFF2-40B4-BE49-F238E27FC236}">
                <a16:creationId xmlns:a16="http://schemas.microsoft.com/office/drawing/2014/main" id="{3DCA2B04-15C4-4EBC-81C0-06B1D67FBAE5}"/>
              </a:ext>
            </a:extLst>
          </p:cNvPr>
          <p:cNvSpPr>
            <a:spLocks noGrp="1"/>
          </p:cNvSpPr>
          <p:nvPr>
            <p:ph type="body" sz="quarter" idx="26" hasCustomPrompt="1"/>
          </p:nvPr>
        </p:nvSpPr>
        <p:spPr>
          <a:xfrm>
            <a:off x="4664160" y="1589820"/>
            <a:ext cx="1833769" cy="1620839"/>
          </a:xfrm>
          <a:blipFill>
            <a:blip r:embed="rId2" cstate="email">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200"/>
            </a:lvl1pPr>
          </a:lstStyle>
          <a:p>
            <a:pPr lvl="0"/>
            <a:r>
              <a:rPr lang="fi-FI"/>
              <a:t>  </a:t>
            </a:r>
            <a:endParaRPr lang="en-GB"/>
          </a:p>
        </p:txBody>
      </p:sp>
      <p:sp>
        <p:nvSpPr>
          <p:cNvPr id="4" name="Text Placeholder 3">
            <a:extLst>
              <a:ext uri="{FF2B5EF4-FFF2-40B4-BE49-F238E27FC236}">
                <a16:creationId xmlns:a16="http://schemas.microsoft.com/office/drawing/2014/main" id="{35FF0F97-3BF5-47DA-8985-0E937810FE29}"/>
              </a:ext>
            </a:extLst>
          </p:cNvPr>
          <p:cNvSpPr>
            <a:spLocks noGrp="1"/>
          </p:cNvSpPr>
          <p:nvPr>
            <p:ph type="body" sz="quarter" idx="27" hasCustomPrompt="1"/>
          </p:nvPr>
        </p:nvSpPr>
        <p:spPr>
          <a:xfrm>
            <a:off x="140400" y="1807200"/>
            <a:ext cx="4521600" cy="1227600"/>
          </a:xfrm>
          <a:blipFill>
            <a:blip r:embed="rId3" cstate="email">
              <a:extLst>
                <a:ext uri="{28A0092B-C50C-407E-A947-70E740481C1C}">
                  <a14:useLocalDpi xmlns:a14="http://schemas.microsoft.com/office/drawing/2010/main"/>
                </a:ext>
              </a:extLst>
            </a:blip>
            <a:stretch>
              <a:fillRect/>
            </a:stretch>
          </a:blipFill>
        </p:spPr>
        <p:txBody>
          <a:bodyPr anchor="ctr" anchorCtr="0"/>
          <a:lstStyle>
            <a:lvl1pPr marL="0" indent="0" algn="ctr">
              <a:buNone/>
              <a:defRPr sz="200"/>
            </a:lvl1pPr>
            <a:lvl2pPr marL="457200" indent="0">
              <a:buNone/>
              <a:defRPr/>
            </a:lvl2pPr>
          </a:lstStyle>
          <a:p>
            <a:pPr lvl="0"/>
            <a:r>
              <a:rPr lang="en-US"/>
              <a:t>  </a:t>
            </a:r>
          </a:p>
        </p:txBody>
      </p:sp>
      <p:sp>
        <p:nvSpPr>
          <p:cNvPr id="12" name="Title 1">
            <a:extLst>
              <a:ext uri="{FF2B5EF4-FFF2-40B4-BE49-F238E27FC236}">
                <a16:creationId xmlns:a16="http://schemas.microsoft.com/office/drawing/2014/main" id="{0775D37E-A16E-FE48-A89E-68BFD91E74F5}"/>
              </a:ext>
            </a:extLst>
          </p:cNvPr>
          <p:cNvSpPr>
            <a:spLocks noGrp="1"/>
          </p:cNvSpPr>
          <p:nvPr>
            <p:ph type="ctrTitle" hasCustomPrompt="1"/>
          </p:nvPr>
        </p:nvSpPr>
        <p:spPr>
          <a:xfrm>
            <a:off x="437882" y="3095741"/>
            <a:ext cx="10915918" cy="2387600"/>
          </a:xfrm>
        </p:spPr>
        <p:txBody>
          <a:bodyPr anchor="t" anchorCtr="0"/>
          <a:lstStyle>
            <a:lvl1pPr algn="l">
              <a:defRPr sz="9200" b="0"/>
            </a:lvl1pPr>
          </a:lstStyle>
          <a:p>
            <a:r>
              <a:rPr lang="en-GB"/>
              <a:t>title</a:t>
            </a:r>
          </a:p>
        </p:txBody>
      </p:sp>
    </p:spTree>
    <p:extLst>
      <p:ext uri="{BB962C8B-B14F-4D97-AF65-F5344CB8AC3E}">
        <p14:creationId xmlns:p14="http://schemas.microsoft.com/office/powerpoint/2010/main" val="279254888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Editable Title Slide">
    <p:bg>
      <p:bgPr>
        <a:solidFill>
          <a:srgbClr val="E4F030"/>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437881" y="2953116"/>
            <a:ext cx="10915917" cy="1655762"/>
          </a:xfrm>
        </p:spPr>
        <p:txBody>
          <a:bodyPr/>
          <a:lstStyle>
            <a:lvl1pPr marL="0" indent="0" algn="l">
              <a:buNone/>
              <a:defRPr sz="9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title</a:t>
            </a:r>
            <a:endParaRPr lang="en-GB"/>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29CBF8DD-E1D6-A549-97A0-FCA894FF1550}"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Title 1">
            <a:extLst>
              <a:ext uri="{FF2B5EF4-FFF2-40B4-BE49-F238E27FC236}">
                <a16:creationId xmlns:a16="http://schemas.microsoft.com/office/drawing/2014/main" id="{A5720796-F651-9C40-8F64-B2757E9CEA90}"/>
              </a:ext>
            </a:extLst>
          </p:cNvPr>
          <p:cNvSpPr>
            <a:spLocks noGrp="1"/>
          </p:cNvSpPr>
          <p:nvPr>
            <p:ph type="ctrTitle" hasCustomPrompt="1"/>
          </p:nvPr>
        </p:nvSpPr>
        <p:spPr>
          <a:xfrm>
            <a:off x="437882" y="1661374"/>
            <a:ext cx="10915918" cy="1415629"/>
          </a:xfrm>
        </p:spPr>
        <p:txBody>
          <a:bodyPr anchor="b" anchorCtr="0"/>
          <a:lstStyle>
            <a:lvl1pPr algn="l">
              <a:defRPr sz="9200" b="1"/>
            </a:lvl1pPr>
          </a:lstStyle>
          <a:p>
            <a:r>
              <a:rPr lang="fi-FI" err="1"/>
              <a:t>title</a:t>
            </a:r>
            <a:endParaRPr lang="en-GB"/>
          </a:p>
        </p:txBody>
      </p:sp>
      <p:sp>
        <p:nvSpPr>
          <p:cNvPr id="10" name="Text Placeholder 2">
            <a:extLst>
              <a:ext uri="{FF2B5EF4-FFF2-40B4-BE49-F238E27FC236}">
                <a16:creationId xmlns:a16="http://schemas.microsoft.com/office/drawing/2014/main" id="{3DCA2B04-15C4-4EBC-81C0-06B1D67FBAE5}"/>
              </a:ext>
            </a:extLst>
          </p:cNvPr>
          <p:cNvSpPr>
            <a:spLocks noGrp="1"/>
          </p:cNvSpPr>
          <p:nvPr>
            <p:ph type="body" sz="quarter" idx="26" hasCustomPrompt="1"/>
          </p:nvPr>
        </p:nvSpPr>
        <p:spPr>
          <a:xfrm>
            <a:off x="2624345" y="1589820"/>
            <a:ext cx="1833769" cy="1620839"/>
          </a:xfrm>
          <a:blipFill>
            <a:blip r:embed="rId2" cstate="email">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200"/>
            </a:lvl1pPr>
          </a:lstStyle>
          <a:p>
            <a:pPr lvl="0"/>
            <a:r>
              <a:rPr lang="fi-FI"/>
              <a:t>  </a:t>
            </a:r>
            <a:endParaRPr lang="en-GB"/>
          </a:p>
        </p:txBody>
      </p:sp>
    </p:spTree>
    <p:extLst>
      <p:ext uri="{BB962C8B-B14F-4D97-AF65-F5344CB8AC3E}">
        <p14:creationId xmlns:p14="http://schemas.microsoft.com/office/powerpoint/2010/main" val="310323782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Editable Title Slide">
    <p:bg>
      <p:bgPr>
        <a:solidFill>
          <a:schemeClr val="accent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437881" y="2953116"/>
            <a:ext cx="10915917" cy="1655762"/>
          </a:xfrm>
        </p:spPr>
        <p:txBody>
          <a:bodyPr/>
          <a:lstStyle>
            <a:lvl1pPr marL="0" indent="0" algn="l">
              <a:buNone/>
              <a:defRPr sz="9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title</a:t>
            </a:r>
            <a:endParaRPr lang="en-GB"/>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2AF42A75-DAB7-F84F-B2A8-94B5B940FD5E}"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Title 1">
            <a:extLst>
              <a:ext uri="{FF2B5EF4-FFF2-40B4-BE49-F238E27FC236}">
                <a16:creationId xmlns:a16="http://schemas.microsoft.com/office/drawing/2014/main" id="{A5720796-F651-9C40-8F64-B2757E9CEA90}"/>
              </a:ext>
            </a:extLst>
          </p:cNvPr>
          <p:cNvSpPr>
            <a:spLocks noGrp="1"/>
          </p:cNvSpPr>
          <p:nvPr>
            <p:ph type="ctrTitle" hasCustomPrompt="1"/>
          </p:nvPr>
        </p:nvSpPr>
        <p:spPr>
          <a:xfrm>
            <a:off x="437882" y="1661374"/>
            <a:ext cx="10915918" cy="1415629"/>
          </a:xfrm>
        </p:spPr>
        <p:txBody>
          <a:bodyPr anchor="b" anchorCtr="0"/>
          <a:lstStyle>
            <a:lvl1pPr algn="l">
              <a:defRPr sz="9200" b="1"/>
            </a:lvl1pPr>
          </a:lstStyle>
          <a:p>
            <a:r>
              <a:rPr lang="fi-FI" err="1"/>
              <a:t>title</a:t>
            </a:r>
            <a:endParaRPr lang="en-GB"/>
          </a:p>
        </p:txBody>
      </p:sp>
      <p:sp>
        <p:nvSpPr>
          <p:cNvPr id="10" name="Text Placeholder 2">
            <a:extLst>
              <a:ext uri="{FF2B5EF4-FFF2-40B4-BE49-F238E27FC236}">
                <a16:creationId xmlns:a16="http://schemas.microsoft.com/office/drawing/2014/main" id="{3DCA2B04-15C4-4EBC-81C0-06B1D67FBAE5}"/>
              </a:ext>
            </a:extLst>
          </p:cNvPr>
          <p:cNvSpPr>
            <a:spLocks noGrp="1"/>
          </p:cNvSpPr>
          <p:nvPr>
            <p:ph type="body" sz="quarter" idx="26" hasCustomPrompt="1"/>
          </p:nvPr>
        </p:nvSpPr>
        <p:spPr>
          <a:xfrm>
            <a:off x="2624345" y="1589820"/>
            <a:ext cx="1833769" cy="1620839"/>
          </a:xfrm>
          <a:blipFill>
            <a:blip r:embed="rId2" cstate="email">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200"/>
            </a:lvl1pPr>
          </a:lstStyle>
          <a:p>
            <a:pPr lvl="0"/>
            <a:r>
              <a:rPr lang="fi-FI"/>
              <a:t>  </a:t>
            </a:r>
            <a:endParaRPr lang="en-GB"/>
          </a:p>
        </p:txBody>
      </p:sp>
    </p:spTree>
    <p:extLst>
      <p:ext uri="{BB962C8B-B14F-4D97-AF65-F5344CB8AC3E}">
        <p14:creationId xmlns:p14="http://schemas.microsoft.com/office/powerpoint/2010/main" val="310323782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Editable Title Slide 2">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437881" y="2953116"/>
            <a:ext cx="10915917" cy="1655762"/>
          </a:xfrm>
        </p:spPr>
        <p:txBody>
          <a:bodyPr/>
          <a:lstStyle>
            <a:lvl1pPr marL="0" indent="0" algn="l">
              <a:buNone/>
              <a:defRPr sz="9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title</a:t>
            </a:r>
            <a:endParaRPr lang="en-GB"/>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lvl1pPr>
              <a:defRPr>
                <a:solidFill>
                  <a:schemeClr val="bg1"/>
                </a:solidFill>
              </a:defRPr>
            </a:lvl1pPr>
          </a:lstStyle>
          <a:p>
            <a:fld id="{0CBC1B2A-0AC5-8A42-AC46-F02C714E76A6}"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lvl1pPr>
              <a:defRPr>
                <a:solidFill>
                  <a:schemeClr val="bg1"/>
                </a:solidFill>
              </a:defRPr>
            </a:lvl1p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smtClean="0"/>
              <a:pPr/>
              <a:t>‹#›</a:t>
            </a:fld>
            <a:endParaRPr lang="fi-FI"/>
          </a:p>
        </p:txBody>
      </p:sp>
      <p:sp>
        <p:nvSpPr>
          <p:cNvPr id="12" name="Title 1">
            <a:extLst>
              <a:ext uri="{FF2B5EF4-FFF2-40B4-BE49-F238E27FC236}">
                <a16:creationId xmlns:a16="http://schemas.microsoft.com/office/drawing/2014/main" id="{A5720796-F651-9C40-8F64-B2757E9CEA90}"/>
              </a:ext>
            </a:extLst>
          </p:cNvPr>
          <p:cNvSpPr>
            <a:spLocks noGrp="1"/>
          </p:cNvSpPr>
          <p:nvPr>
            <p:ph type="ctrTitle" hasCustomPrompt="1"/>
          </p:nvPr>
        </p:nvSpPr>
        <p:spPr>
          <a:xfrm>
            <a:off x="437882" y="1661374"/>
            <a:ext cx="10915918" cy="1415629"/>
          </a:xfrm>
        </p:spPr>
        <p:txBody>
          <a:bodyPr anchor="b" anchorCtr="0"/>
          <a:lstStyle>
            <a:lvl1pPr algn="l">
              <a:defRPr sz="9200" b="1">
                <a:solidFill>
                  <a:schemeClr val="bg1"/>
                </a:solidFill>
              </a:defRPr>
            </a:lvl1pPr>
          </a:lstStyle>
          <a:p>
            <a:r>
              <a:rPr lang="fi-FI" err="1"/>
              <a:t>title</a:t>
            </a:r>
            <a:endParaRPr lang="en-GB"/>
          </a:p>
        </p:txBody>
      </p:sp>
      <p:sp>
        <p:nvSpPr>
          <p:cNvPr id="10" name="Text Placeholder 2">
            <a:extLst>
              <a:ext uri="{FF2B5EF4-FFF2-40B4-BE49-F238E27FC236}">
                <a16:creationId xmlns:a16="http://schemas.microsoft.com/office/drawing/2014/main" id="{3DCA2B04-15C4-4EBC-81C0-06B1D67FBAE5}"/>
              </a:ext>
            </a:extLst>
          </p:cNvPr>
          <p:cNvSpPr>
            <a:spLocks noGrp="1"/>
          </p:cNvSpPr>
          <p:nvPr>
            <p:ph type="body" sz="quarter" idx="26" hasCustomPrompt="1"/>
          </p:nvPr>
        </p:nvSpPr>
        <p:spPr>
          <a:xfrm>
            <a:off x="2624345" y="1589820"/>
            <a:ext cx="1833769" cy="1620839"/>
          </a:xfrm>
          <a:blipFill>
            <a:blip r:embed="rId2" cstate="email">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200">
                <a:solidFill>
                  <a:schemeClr val="bg1"/>
                </a:solidFill>
              </a:defRPr>
            </a:lvl1pPr>
          </a:lstStyle>
          <a:p>
            <a:pPr lvl="0"/>
            <a:r>
              <a:rPr lang="fi-FI"/>
              <a:t>  </a:t>
            </a:r>
            <a:endParaRPr lang="en-GB"/>
          </a:p>
        </p:txBody>
      </p:sp>
      <p:pic>
        <p:nvPicPr>
          <p:cNvPr id="11" name="Miltton_Text_White.png">
            <a:extLst>
              <a:ext uri="{FF2B5EF4-FFF2-40B4-BE49-F238E27FC236}">
                <a16:creationId xmlns:a16="http://schemas.microsoft.com/office/drawing/2014/main" id="{2DEA3167-7802-496E-8C01-2F283DAFE273}"/>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89200" y="108000"/>
            <a:ext cx="1148400" cy="546416"/>
          </a:xfrm>
          <a:prstGeom prst="rect">
            <a:avLst/>
          </a:prstGeom>
          <a:ln w="12700">
            <a:miter lim="400000"/>
          </a:ln>
        </p:spPr>
      </p:pic>
    </p:spTree>
    <p:extLst>
      <p:ext uri="{BB962C8B-B14F-4D97-AF65-F5344CB8AC3E}">
        <p14:creationId xmlns:p14="http://schemas.microsoft.com/office/powerpoint/2010/main" val="32561335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Editable Title Slide 3">
    <p:bg>
      <p:bgPr>
        <a:solidFill>
          <a:srgbClr val="EB5D29"/>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437881" y="2953116"/>
            <a:ext cx="10915917" cy="1655762"/>
          </a:xfrm>
        </p:spPr>
        <p:txBody>
          <a:bodyPr/>
          <a:lstStyle>
            <a:lvl1pPr marL="0" indent="0" algn="l">
              <a:buNone/>
              <a:defRPr sz="9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title</a:t>
            </a:r>
            <a:endParaRPr lang="en-GB"/>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74AFBD9F-E0D7-454C-B02A-BE66B6B36A0B}"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Title 1">
            <a:extLst>
              <a:ext uri="{FF2B5EF4-FFF2-40B4-BE49-F238E27FC236}">
                <a16:creationId xmlns:a16="http://schemas.microsoft.com/office/drawing/2014/main" id="{A5720796-F651-9C40-8F64-B2757E9CEA90}"/>
              </a:ext>
            </a:extLst>
          </p:cNvPr>
          <p:cNvSpPr>
            <a:spLocks noGrp="1"/>
          </p:cNvSpPr>
          <p:nvPr>
            <p:ph type="ctrTitle" hasCustomPrompt="1"/>
          </p:nvPr>
        </p:nvSpPr>
        <p:spPr>
          <a:xfrm>
            <a:off x="437882" y="1661374"/>
            <a:ext cx="10915918" cy="1415629"/>
          </a:xfrm>
        </p:spPr>
        <p:txBody>
          <a:bodyPr anchor="b" anchorCtr="0"/>
          <a:lstStyle>
            <a:lvl1pPr algn="l">
              <a:defRPr sz="9200" b="1"/>
            </a:lvl1pPr>
          </a:lstStyle>
          <a:p>
            <a:r>
              <a:rPr lang="fi-FI" err="1"/>
              <a:t>title</a:t>
            </a:r>
            <a:endParaRPr lang="en-GB"/>
          </a:p>
        </p:txBody>
      </p:sp>
      <p:sp>
        <p:nvSpPr>
          <p:cNvPr id="10" name="Text Placeholder 2">
            <a:extLst>
              <a:ext uri="{FF2B5EF4-FFF2-40B4-BE49-F238E27FC236}">
                <a16:creationId xmlns:a16="http://schemas.microsoft.com/office/drawing/2014/main" id="{3DCA2B04-15C4-4EBC-81C0-06B1D67FBAE5}"/>
              </a:ext>
            </a:extLst>
          </p:cNvPr>
          <p:cNvSpPr>
            <a:spLocks noGrp="1"/>
          </p:cNvSpPr>
          <p:nvPr>
            <p:ph type="body" sz="quarter" idx="26" hasCustomPrompt="1"/>
          </p:nvPr>
        </p:nvSpPr>
        <p:spPr>
          <a:xfrm>
            <a:off x="2624345" y="1589820"/>
            <a:ext cx="1833769" cy="1620839"/>
          </a:xfrm>
          <a:blipFill>
            <a:blip r:embed="rId2" cstate="email">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200"/>
            </a:lvl1pPr>
          </a:lstStyle>
          <a:p>
            <a:pPr lvl="0"/>
            <a:r>
              <a:rPr lang="fi-FI"/>
              <a:t>  </a:t>
            </a:r>
            <a:endParaRPr lang="en-GB"/>
          </a:p>
        </p:txBody>
      </p:sp>
    </p:spTree>
    <p:extLst>
      <p:ext uri="{BB962C8B-B14F-4D97-AF65-F5344CB8AC3E}">
        <p14:creationId xmlns:p14="http://schemas.microsoft.com/office/powerpoint/2010/main" val="29777266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Editable Title Slide Pic">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9B3D4973-764C-46F1-B4AF-625504AA7EF4}"/>
              </a:ext>
            </a:extLst>
          </p:cNvPr>
          <p:cNvSpPr>
            <a:spLocks noGrp="1"/>
          </p:cNvSpPr>
          <p:nvPr>
            <p:ph type="pic" sz="quarter" idx="13"/>
          </p:nvPr>
        </p:nvSpPr>
        <p:spPr>
          <a:xfrm>
            <a:off x="0" y="0"/>
            <a:ext cx="12190287"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3B36DB75-AA65-9D41-85C4-C2A3305FC5A4}"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0" name="Text Placeholder 2">
            <a:extLst>
              <a:ext uri="{FF2B5EF4-FFF2-40B4-BE49-F238E27FC236}">
                <a16:creationId xmlns:a16="http://schemas.microsoft.com/office/drawing/2014/main" id="{3DCA2B04-15C4-4EBC-81C0-06B1D67FBAE5}"/>
              </a:ext>
            </a:extLst>
          </p:cNvPr>
          <p:cNvSpPr>
            <a:spLocks noGrp="1"/>
          </p:cNvSpPr>
          <p:nvPr>
            <p:ph type="body" sz="quarter" idx="26" hasCustomPrompt="1"/>
          </p:nvPr>
        </p:nvSpPr>
        <p:spPr>
          <a:xfrm>
            <a:off x="2624345" y="1589820"/>
            <a:ext cx="1833769" cy="1620839"/>
          </a:xfrm>
          <a:blipFill>
            <a:blip r:embed="rId2" cstate="email">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200"/>
            </a:lvl1pPr>
          </a:lstStyle>
          <a:p>
            <a:pPr lvl="0"/>
            <a:r>
              <a:rPr lang="fi-FI"/>
              <a:t>  </a:t>
            </a:r>
            <a:endParaRPr lang="en-GB"/>
          </a:p>
        </p:txBody>
      </p:sp>
      <p:sp>
        <p:nvSpPr>
          <p:cNvPr id="13" name="Subtitle 2">
            <a:extLst>
              <a:ext uri="{FF2B5EF4-FFF2-40B4-BE49-F238E27FC236}">
                <a16:creationId xmlns:a16="http://schemas.microsoft.com/office/drawing/2014/main" id="{387E494C-9798-3443-9399-DD160FCE8F16}"/>
              </a:ext>
            </a:extLst>
          </p:cNvPr>
          <p:cNvSpPr>
            <a:spLocks noGrp="1"/>
          </p:cNvSpPr>
          <p:nvPr>
            <p:ph type="subTitle" idx="1" hasCustomPrompt="1"/>
          </p:nvPr>
        </p:nvSpPr>
        <p:spPr>
          <a:xfrm>
            <a:off x="437881" y="2953116"/>
            <a:ext cx="10915917" cy="1655762"/>
          </a:xfrm>
        </p:spPr>
        <p:txBody>
          <a:bodyPr/>
          <a:lstStyle>
            <a:lvl1pPr marL="0" indent="0" algn="l">
              <a:buNone/>
              <a:defRPr sz="9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title</a:t>
            </a:r>
            <a:endParaRPr lang="en-GB"/>
          </a:p>
        </p:txBody>
      </p:sp>
      <p:sp>
        <p:nvSpPr>
          <p:cNvPr id="14" name="Title 1">
            <a:extLst>
              <a:ext uri="{FF2B5EF4-FFF2-40B4-BE49-F238E27FC236}">
                <a16:creationId xmlns:a16="http://schemas.microsoft.com/office/drawing/2014/main" id="{229C7B90-2B18-2341-88BE-102FCE7BB983}"/>
              </a:ext>
            </a:extLst>
          </p:cNvPr>
          <p:cNvSpPr>
            <a:spLocks noGrp="1"/>
          </p:cNvSpPr>
          <p:nvPr>
            <p:ph type="ctrTitle" hasCustomPrompt="1"/>
          </p:nvPr>
        </p:nvSpPr>
        <p:spPr>
          <a:xfrm>
            <a:off x="437882" y="1661374"/>
            <a:ext cx="10915918" cy="1415629"/>
          </a:xfrm>
        </p:spPr>
        <p:txBody>
          <a:bodyPr anchor="b" anchorCtr="0"/>
          <a:lstStyle>
            <a:lvl1pPr algn="l">
              <a:defRPr sz="9200" b="1"/>
            </a:lvl1pPr>
          </a:lstStyle>
          <a:p>
            <a:r>
              <a:rPr lang="fi-FI" err="1"/>
              <a:t>title</a:t>
            </a:r>
            <a:endParaRPr lang="en-GB"/>
          </a:p>
        </p:txBody>
      </p:sp>
    </p:spTree>
    <p:extLst>
      <p:ext uri="{BB962C8B-B14F-4D97-AF65-F5344CB8AC3E}">
        <p14:creationId xmlns:p14="http://schemas.microsoft.com/office/powerpoint/2010/main" val="3935187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orange">
    <p:bg>
      <p:bgPr>
        <a:solidFill>
          <a:srgbClr val="EB5D29"/>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437881" y="2953116"/>
            <a:ext cx="10915917" cy="1655762"/>
          </a:xfrm>
        </p:spPr>
        <p:txBody>
          <a:bodyPr/>
          <a:lstStyle>
            <a:lvl1pPr marL="0" indent="0" algn="l">
              <a:buNone/>
              <a:defRPr sz="9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section title</a:t>
            </a:r>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21063C15-8E4C-9F4E-9B48-0E1A36A8B390}"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Title 1">
            <a:extLst>
              <a:ext uri="{FF2B5EF4-FFF2-40B4-BE49-F238E27FC236}">
                <a16:creationId xmlns:a16="http://schemas.microsoft.com/office/drawing/2014/main" id="{A5720796-F651-9C40-8F64-B2757E9CEA90}"/>
              </a:ext>
            </a:extLst>
          </p:cNvPr>
          <p:cNvSpPr>
            <a:spLocks noGrp="1"/>
          </p:cNvSpPr>
          <p:nvPr>
            <p:ph type="ctrTitle" hasCustomPrompt="1"/>
          </p:nvPr>
        </p:nvSpPr>
        <p:spPr>
          <a:xfrm>
            <a:off x="437882" y="1661374"/>
            <a:ext cx="10915918" cy="1415629"/>
          </a:xfrm>
        </p:spPr>
        <p:txBody>
          <a:bodyPr anchor="b" anchorCtr="0"/>
          <a:lstStyle>
            <a:lvl1pPr algn="l">
              <a:defRPr sz="9200" b="1"/>
            </a:lvl1pPr>
          </a:lstStyle>
          <a:p>
            <a:r>
              <a:rPr lang="en-GB"/>
              <a:t>00_</a:t>
            </a:r>
          </a:p>
        </p:txBody>
      </p:sp>
      <p:sp>
        <p:nvSpPr>
          <p:cNvPr id="11" name="Text Placeholder 4">
            <a:extLst>
              <a:ext uri="{FF2B5EF4-FFF2-40B4-BE49-F238E27FC236}">
                <a16:creationId xmlns:a16="http://schemas.microsoft.com/office/drawing/2014/main" id="{446B846D-70AC-FF4B-ABDE-161C9A3B7359}"/>
              </a:ext>
            </a:extLst>
          </p:cNvPr>
          <p:cNvSpPr>
            <a:spLocks noGrp="1"/>
          </p:cNvSpPr>
          <p:nvPr>
            <p:ph type="body" sz="quarter" idx="13"/>
          </p:nvPr>
        </p:nvSpPr>
        <p:spPr>
          <a:xfrm>
            <a:off x="420320" y="382052"/>
            <a:ext cx="3888408" cy="202510"/>
          </a:xfrm>
        </p:spPr>
        <p:txBody>
          <a:bodyPr/>
          <a:lstStyle>
            <a:lvl1pPr marL="0" indent="0">
              <a:buNone/>
              <a:defRPr sz="1000" cap="all" baseline="0"/>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127940874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ection Title neon">
    <p:bg>
      <p:bgPr>
        <a:solidFill>
          <a:srgbClr val="E4F030"/>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437881" y="2953116"/>
            <a:ext cx="10915917" cy="1655762"/>
          </a:xfrm>
        </p:spPr>
        <p:txBody>
          <a:bodyPr/>
          <a:lstStyle>
            <a:lvl1pPr marL="0" indent="0" algn="l">
              <a:buNone/>
              <a:defRPr sz="9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section title</a:t>
            </a:r>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EA38B278-57A3-7343-A075-AF6E3E612244}"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Title 1">
            <a:extLst>
              <a:ext uri="{FF2B5EF4-FFF2-40B4-BE49-F238E27FC236}">
                <a16:creationId xmlns:a16="http://schemas.microsoft.com/office/drawing/2014/main" id="{A5720796-F651-9C40-8F64-B2757E9CEA90}"/>
              </a:ext>
            </a:extLst>
          </p:cNvPr>
          <p:cNvSpPr>
            <a:spLocks noGrp="1"/>
          </p:cNvSpPr>
          <p:nvPr>
            <p:ph type="ctrTitle" hasCustomPrompt="1"/>
          </p:nvPr>
        </p:nvSpPr>
        <p:spPr>
          <a:xfrm>
            <a:off x="437882" y="1661374"/>
            <a:ext cx="10915918" cy="1415629"/>
          </a:xfrm>
        </p:spPr>
        <p:txBody>
          <a:bodyPr anchor="b" anchorCtr="0"/>
          <a:lstStyle>
            <a:lvl1pPr algn="l">
              <a:defRPr sz="9200" b="1"/>
            </a:lvl1pPr>
          </a:lstStyle>
          <a:p>
            <a:r>
              <a:rPr lang="en-GB"/>
              <a:t>00_</a:t>
            </a:r>
          </a:p>
        </p:txBody>
      </p:sp>
      <p:sp>
        <p:nvSpPr>
          <p:cNvPr id="11" name="Text Placeholder 4">
            <a:extLst>
              <a:ext uri="{FF2B5EF4-FFF2-40B4-BE49-F238E27FC236}">
                <a16:creationId xmlns:a16="http://schemas.microsoft.com/office/drawing/2014/main" id="{578B84B1-E5F9-0B47-B6F1-FEB2033D872B}"/>
              </a:ext>
            </a:extLst>
          </p:cNvPr>
          <p:cNvSpPr>
            <a:spLocks noGrp="1"/>
          </p:cNvSpPr>
          <p:nvPr>
            <p:ph type="body" sz="quarter" idx="13"/>
          </p:nvPr>
        </p:nvSpPr>
        <p:spPr>
          <a:xfrm>
            <a:off x="420320" y="382052"/>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52259866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ection Title neon">
    <p:bg>
      <p:bgPr>
        <a:solidFill>
          <a:schemeClr val="accent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437881" y="2953116"/>
            <a:ext cx="10915917" cy="1655762"/>
          </a:xfrm>
        </p:spPr>
        <p:txBody>
          <a:bodyPr/>
          <a:lstStyle>
            <a:lvl1pPr marL="0" indent="0" algn="l">
              <a:buNone/>
              <a:defRPr sz="9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section title</a:t>
            </a:r>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C5D67C57-C0D5-4644-9678-A33F89AEB75D}"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Title 1">
            <a:extLst>
              <a:ext uri="{FF2B5EF4-FFF2-40B4-BE49-F238E27FC236}">
                <a16:creationId xmlns:a16="http://schemas.microsoft.com/office/drawing/2014/main" id="{A5720796-F651-9C40-8F64-B2757E9CEA90}"/>
              </a:ext>
            </a:extLst>
          </p:cNvPr>
          <p:cNvSpPr>
            <a:spLocks noGrp="1"/>
          </p:cNvSpPr>
          <p:nvPr>
            <p:ph type="ctrTitle" hasCustomPrompt="1"/>
          </p:nvPr>
        </p:nvSpPr>
        <p:spPr>
          <a:xfrm>
            <a:off x="437882" y="1661374"/>
            <a:ext cx="10915918" cy="1415629"/>
          </a:xfrm>
        </p:spPr>
        <p:txBody>
          <a:bodyPr anchor="b" anchorCtr="0"/>
          <a:lstStyle>
            <a:lvl1pPr algn="l">
              <a:defRPr sz="9200" b="1"/>
            </a:lvl1pPr>
          </a:lstStyle>
          <a:p>
            <a:r>
              <a:rPr lang="en-GB"/>
              <a:t>00_</a:t>
            </a:r>
          </a:p>
        </p:txBody>
      </p:sp>
      <p:sp>
        <p:nvSpPr>
          <p:cNvPr id="11" name="Text Placeholder 4">
            <a:extLst>
              <a:ext uri="{FF2B5EF4-FFF2-40B4-BE49-F238E27FC236}">
                <a16:creationId xmlns:a16="http://schemas.microsoft.com/office/drawing/2014/main" id="{578B84B1-E5F9-0B47-B6F1-FEB2033D872B}"/>
              </a:ext>
            </a:extLst>
          </p:cNvPr>
          <p:cNvSpPr>
            <a:spLocks noGrp="1"/>
          </p:cNvSpPr>
          <p:nvPr>
            <p:ph type="body" sz="quarter" idx="13"/>
          </p:nvPr>
        </p:nvSpPr>
        <p:spPr>
          <a:xfrm>
            <a:off x="420320" y="382052"/>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52259866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Section Title black">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437881" y="2953116"/>
            <a:ext cx="10915917" cy="1655762"/>
          </a:xfrm>
        </p:spPr>
        <p:txBody>
          <a:bodyPr/>
          <a:lstStyle>
            <a:lvl1pPr marL="0" indent="0" algn="l">
              <a:buNone/>
              <a:defRPr sz="9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section title</a:t>
            </a:r>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lvl1pPr>
              <a:defRPr>
                <a:solidFill>
                  <a:schemeClr val="bg1"/>
                </a:solidFill>
              </a:defRPr>
            </a:lvl1pPr>
          </a:lstStyle>
          <a:p>
            <a:fld id="{91E87F56-0351-1E4F-ADC4-CB30606DBCDB}"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lvl1pPr>
              <a:defRPr>
                <a:solidFill>
                  <a:schemeClr val="bg1"/>
                </a:solidFill>
              </a:defRPr>
            </a:lvl1p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smtClean="0"/>
              <a:pPr/>
              <a:t>‹#›</a:t>
            </a:fld>
            <a:endParaRPr lang="fi-FI"/>
          </a:p>
        </p:txBody>
      </p:sp>
      <p:sp>
        <p:nvSpPr>
          <p:cNvPr id="12" name="Title 1">
            <a:extLst>
              <a:ext uri="{FF2B5EF4-FFF2-40B4-BE49-F238E27FC236}">
                <a16:creationId xmlns:a16="http://schemas.microsoft.com/office/drawing/2014/main" id="{A5720796-F651-9C40-8F64-B2757E9CEA90}"/>
              </a:ext>
            </a:extLst>
          </p:cNvPr>
          <p:cNvSpPr>
            <a:spLocks noGrp="1"/>
          </p:cNvSpPr>
          <p:nvPr>
            <p:ph type="ctrTitle" hasCustomPrompt="1"/>
          </p:nvPr>
        </p:nvSpPr>
        <p:spPr>
          <a:xfrm>
            <a:off x="437882" y="1661374"/>
            <a:ext cx="10915918" cy="1415629"/>
          </a:xfrm>
        </p:spPr>
        <p:txBody>
          <a:bodyPr anchor="b" anchorCtr="0"/>
          <a:lstStyle>
            <a:lvl1pPr algn="l">
              <a:defRPr sz="9200" b="1">
                <a:solidFill>
                  <a:schemeClr val="bg1"/>
                </a:solidFill>
              </a:defRPr>
            </a:lvl1pPr>
          </a:lstStyle>
          <a:p>
            <a:r>
              <a:rPr lang="en-GB"/>
              <a:t>00_</a:t>
            </a:r>
          </a:p>
        </p:txBody>
      </p:sp>
      <p:pic>
        <p:nvPicPr>
          <p:cNvPr id="11" name="Miltton_Text_White.png">
            <a:extLst>
              <a:ext uri="{FF2B5EF4-FFF2-40B4-BE49-F238E27FC236}">
                <a16:creationId xmlns:a16="http://schemas.microsoft.com/office/drawing/2014/main" id="{2DEA3167-7802-496E-8C01-2F283DAFE27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0789200" y="108000"/>
            <a:ext cx="1148400" cy="546416"/>
          </a:xfrm>
          <a:prstGeom prst="rect">
            <a:avLst/>
          </a:prstGeom>
          <a:ln w="12700">
            <a:miter lim="400000"/>
          </a:ln>
        </p:spPr>
      </p:pic>
      <p:sp>
        <p:nvSpPr>
          <p:cNvPr id="13" name="Text Placeholder 4">
            <a:extLst>
              <a:ext uri="{FF2B5EF4-FFF2-40B4-BE49-F238E27FC236}">
                <a16:creationId xmlns:a16="http://schemas.microsoft.com/office/drawing/2014/main" id="{33FC39A7-E5C8-1141-BBAA-0AD8EF7CBE7A}"/>
              </a:ext>
            </a:extLst>
          </p:cNvPr>
          <p:cNvSpPr>
            <a:spLocks noGrp="1"/>
          </p:cNvSpPr>
          <p:nvPr>
            <p:ph type="body" sz="quarter" idx="13"/>
          </p:nvPr>
        </p:nvSpPr>
        <p:spPr>
          <a:xfrm>
            <a:off x="420320" y="382052"/>
            <a:ext cx="3888408" cy="202510"/>
          </a:xfrm>
        </p:spPr>
        <p:txBody>
          <a:bodyPr/>
          <a:lstStyle>
            <a:lvl1pPr marL="0" indent="0">
              <a:buNone/>
              <a:defRPr sz="1000" cap="all" baseline="0">
                <a:solidFill>
                  <a:schemeClr val="bg1"/>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47059979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Section Title orange">
    <p:bg>
      <p:bgPr>
        <a:solidFill>
          <a:srgbClr val="EB5D29"/>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437881" y="2953116"/>
            <a:ext cx="10915917" cy="1655762"/>
          </a:xfrm>
        </p:spPr>
        <p:txBody>
          <a:bodyPr/>
          <a:lstStyle>
            <a:lvl1pPr marL="0" indent="0" algn="l">
              <a:buNone/>
              <a:defRPr sz="9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section title</a:t>
            </a:r>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9CE60D4C-A9EA-994F-92BC-76D5441328F7}"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Title 1">
            <a:extLst>
              <a:ext uri="{FF2B5EF4-FFF2-40B4-BE49-F238E27FC236}">
                <a16:creationId xmlns:a16="http://schemas.microsoft.com/office/drawing/2014/main" id="{A5720796-F651-9C40-8F64-B2757E9CEA90}"/>
              </a:ext>
            </a:extLst>
          </p:cNvPr>
          <p:cNvSpPr>
            <a:spLocks noGrp="1"/>
          </p:cNvSpPr>
          <p:nvPr>
            <p:ph type="ctrTitle" hasCustomPrompt="1"/>
          </p:nvPr>
        </p:nvSpPr>
        <p:spPr>
          <a:xfrm>
            <a:off x="437882" y="1661374"/>
            <a:ext cx="10915918" cy="1415629"/>
          </a:xfrm>
        </p:spPr>
        <p:txBody>
          <a:bodyPr anchor="b" anchorCtr="0"/>
          <a:lstStyle>
            <a:lvl1pPr algn="l">
              <a:defRPr sz="9200" b="1"/>
            </a:lvl1pPr>
          </a:lstStyle>
          <a:p>
            <a:r>
              <a:rPr lang="en-GB"/>
              <a:t>00_</a:t>
            </a:r>
          </a:p>
        </p:txBody>
      </p:sp>
      <p:sp>
        <p:nvSpPr>
          <p:cNvPr id="11" name="Text Placeholder 4">
            <a:extLst>
              <a:ext uri="{FF2B5EF4-FFF2-40B4-BE49-F238E27FC236}">
                <a16:creationId xmlns:a16="http://schemas.microsoft.com/office/drawing/2014/main" id="{446B846D-70AC-FF4B-ABDE-161C9A3B7359}"/>
              </a:ext>
            </a:extLst>
          </p:cNvPr>
          <p:cNvSpPr>
            <a:spLocks noGrp="1"/>
          </p:cNvSpPr>
          <p:nvPr>
            <p:ph type="body" sz="quarter" idx="13"/>
          </p:nvPr>
        </p:nvSpPr>
        <p:spPr>
          <a:xfrm>
            <a:off x="420320" y="382052"/>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27940874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ection Title Pic">
    <p:bg>
      <p:bgPr>
        <a:solidFill>
          <a:schemeClr val="accent1"/>
        </a:solidFill>
        <a:effectLst/>
      </p:bgPr>
    </p:bg>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F547880D-106B-46F3-AC59-BA22AF7016C7}"/>
              </a:ext>
            </a:extLst>
          </p:cNvPr>
          <p:cNvSpPr>
            <a:spLocks noGrp="1"/>
          </p:cNvSpPr>
          <p:nvPr>
            <p:ph type="pic" sz="quarter" idx="13"/>
          </p:nvPr>
        </p:nvSpPr>
        <p:spPr>
          <a:xfrm>
            <a:off x="0" y="0"/>
            <a:ext cx="12190287"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53AB07CC-0629-7D40-9DBD-3190874A2938}"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4" name="Text Placeholder 3">
            <a:extLst>
              <a:ext uri="{FF2B5EF4-FFF2-40B4-BE49-F238E27FC236}">
                <a16:creationId xmlns:a16="http://schemas.microsoft.com/office/drawing/2014/main" id="{2820E1F6-1A25-4C77-9F7C-5DE4F5D17220}"/>
              </a:ext>
            </a:extLst>
          </p:cNvPr>
          <p:cNvSpPr>
            <a:spLocks noGrp="1"/>
          </p:cNvSpPr>
          <p:nvPr>
            <p:ph type="body" sz="quarter" idx="14" hasCustomPrompt="1"/>
          </p:nvPr>
        </p:nvSpPr>
        <p:spPr>
          <a:xfrm>
            <a:off x="10789200" y="108000"/>
            <a:ext cx="1148400" cy="54720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buNone/>
              <a:defRPr sz="200"/>
            </a:lvl1pPr>
          </a:lstStyle>
          <a:p>
            <a:pPr lvl="0"/>
            <a:r>
              <a:rPr lang="en-US"/>
              <a:t> </a:t>
            </a:r>
            <a:endParaRPr lang="en-GB"/>
          </a:p>
        </p:txBody>
      </p:sp>
      <p:sp>
        <p:nvSpPr>
          <p:cNvPr id="11" name="Subtitle 2">
            <a:extLst>
              <a:ext uri="{FF2B5EF4-FFF2-40B4-BE49-F238E27FC236}">
                <a16:creationId xmlns:a16="http://schemas.microsoft.com/office/drawing/2014/main" id="{B5894CB3-5CA8-6041-92CD-809579CB65EB}"/>
              </a:ext>
            </a:extLst>
          </p:cNvPr>
          <p:cNvSpPr>
            <a:spLocks noGrp="1"/>
          </p:cNvSpPr>
          <p:nvPr>
            <p:ph type="subTitle" idx="1" hasCustomPrompt="1"/>
          </p:nvPr>
        </p:nvSpPr>
        <p:spPr>
          <a:xfrm>
            <a:off x="437881" y="2953116"/>
            <a:ext cx="10915917" cy="1655762"/>
          </a:xfrm>
        </p:spPr>
        <p:txBody>
          <a:bodyPr/>
          <a:lstStyle>
            <a:lvl1pPr marL="0" indent="0" algn="l">
              <a:buNone/>
              <a:defRPr sz="9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section title</a:t>
            </a:r>
          </a:p>
        </p:txBody>
      </p:sp>
      <p:sp>
        <p:nvSpPr>
          <p:cNvPr id="13" name="Title 1">
            <a:extLst>
              <a:ext uri="{FF2B5EF4-FFF2-40B4-BE49-F238E27FC236}">
                <a16:creationId xmlns:a16="http://schemas.microsoft.com/office/drawing/2014/main" id="{611FACDD-3476-0F4A-94D9-CF582A42D2D8}"/>
              </a:ext>
            </a:extLst>
          </p:cNvPr>
          <p:cNvSpPr>
            <a:spLocks noGrp="1"/>
          </p:cNvSpPr>
          <p:nvPr>
            <p:ph type="ctrTitle" hasCustomPrompt="1"/>
          </p:nvPr>
        </p:nvSpPr>
        <p:spPr>
          <a:xfrm>
            <a:off x="437882" y="1661374"/>
            <a:ext cx="10915918" cy="1415629"/>
          </a:xfrm>
        </p:spPr>
        <p:txBody>
          <a:bodyPr anchor="b" anchorCtr="0"/>
          <a:lstStyle>
            <a:lvl1pPr algn="l">
              <a:defRPr sz="9200" b="1"/>
            </a:lvl1pPr>
          </a:lstStyle>
          <a:p>
            <a:r>
              <a:rPr lang="en-GB"/>
              <a:t>00_</a:t>
            </a:r>
          </a:p>
        </p:txBody>
      </p:sp>
      <p:sp>
        <p:nvSpPr>
          <p:cNvPr id="15" name="Text Placeholder 4">
            <a:extLst>
              <a:ext uri="{FF2B5EF4-FFF2-40B4-BE49-F238E27FC236}">
                <a16:creationId xmlns:a16="http://schemas.microsoft.com/office/drawing/2014/main" id="{7B925C96-E63A-3044-AEFD-6D5DE6B187C3}"/>
              </a:ext>
            </a:extLst>
          </p:cNvPr>
          <p:cNvSpPr>
            <a:spLocks noGrp="1"/>
          </p:cNvSpPr>
          <p:nvPr>
            <p:ph type="body" sz="quarter" idx="15"/>
          </p:nvPr>
        </p:nvSpPr>
        <p:spPr>
          <a:xfrm>
            <a:off x="420320" y="382052"/>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35220634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Title Yellow">
    <p:bg>
      <p:bgPr>
        <a:solidFill>
          <a:srgbClr val="E4F030"/>
        </a:solidFill>
        <a:effectLst/>
      </p:bgPr>
    </p:bg>
    <p:spTree>
      <p:nvGrpSpPr>
        <p:cNvPr id="1" name=""/>
        <p:cNvGrpSpPr/>
        <p:nvPr/>
      </p:nvGrpSpPr>
      <p:grpSpPr>
        <a:xfrm>
          <a:off x="0" y="0"/>
          <a:ext cx="0" cy="0"/>
          <a:chOff x="0" y="0"/>
          <a:chExt cx="0" cy="0"/>
        </a:xfrm>
      </p:grpSpPr>
      <p:pic>
        <p:nvPicPr>
          <p:cNvPr id="167" name="Miltton_Text_Black.png" descr="Miltton_Text_Black.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169" name="01"/>
          <p:cNvSpPr txBox="1">
            <a:spLocks noGrp="1"/>
          </p:cNvSpPr>
          <p:nvPr>
            <p:ph type="body" idx="22"/>
          </p:nvPr>
        </p:nvSpPr>
        <p:spPr>
          <a:xfrm>
            <a:off x="-233689" y="3147705"/>
            <a:ext cx="6668522" cy="6046184"/>
          </a:xfrm>
          <a:prstGeom prst="rect">
            <a:avLst/>
          </a:prstGeom>
        </p:spPr>
        <p:txBody>
          <a:bodyPr lIns="0" tIns="0" rIns="0" bIns="0">
            <a:noAutofit/>
          </a:bodyPr>
          <a:lstStyle>
            <a:lvl1pPr marL="0" indent="0" defTabSz="914400">
              <a:lnSpc>
                <a:spcPct val="100000"/>
              </a:lnSpc>
              <a:spcBef>
                <a:spcPts val="0"/>
              </a:spcBef>
              <a:buSzTx/>
              <a:buNone/>
              <a:defRPr sz="30100" b="1" spc="-574">
                <a:solidFill>
                  <a:srgbClr val="FFFFFF"/>
                </a:solidFill>
                <a:latin typeface="+mn-lt"/>
                <a:ea typeface="+mn-ea"/>
                <a:cs typeface="+mn-cs"/>
                <a:sym typeface="Helvetica"/>
              </a:defRPr>
            </a:lvl1pPr>
          </a:lstStyle>
          <a:p>
            <a:r>
              <a:t>01</a:t>
            </a:r>
          </a:p>
        </p:txBody>
      </p:sp>
      <p:sp>
        <p:nvSpPr>
          <p:cNvPr id="170" name="title"/>
          <p:cNvSpPr txBox="1">
            <a:spLocks noGrp="1"/>
          </p:cNvSpPr>
          <p:nvPr>
            <p:ph type="body" sz="quarter" idx="23" hasCustomPrompt="1"/>
          </p:nvPr>
        </p:nvSpPr>
        <p:spPr>
          <a:xfrm>
            <a:off x="6179520" y="3137405"/>
            <a:ext cx="5615294" cy="1152814"/>
          </a:xfrm>
          <a:prstGeom prst="rect">
            <a:avLst/>
          </a:prstGeom>
        </p:spPr>
        <p:txBody>
          <a:bodyPr lIns="91439" tIns="91439" rIns="91439" bIns="91439">
            <a:spAutoFit/>
          </a:bodyPr>
          <a:lstStyle>
            <a:lvl1pPr marL="0" indent="0" defTabSz="457200">
              <a:spcBef>
                <a:spcPts val="0"/>
              </a:spcBef>
              <a:buSzTx/>
              <a:buNone/>
              <a:defRPr sz="6200" b="1">
                <a:latin typeface="+mn-lt"/>
                <a:ea typeface="+mn-ea"/>
                <a:cs typeface="+mn-cs"/>
                <a:sym typeface="Helvetica"/>
              </a:defRPr>
            </a:lvl1pPr>
          </a:lstStyle>
          <a:p>
            <a:r>
              <a:rPr lang="en-GB"/>
              <a:t>title</a:t>
            </a:r>
            <a:endParaRPr/>
          </a:p>
        </p:txBody>
      </p:sp>
      <p:sp>
        <p:nvSpPr>
          <p:cNvPr id="171" name="Slide Number"/>
          <p:cNvSpPr txBox="1">
            <a:spLocks noGrp="1"/>
          </p:cNvSpPr>
          <p:nvPr>
            <p:ph type="sldNum" sz="quarter" idx="2"/>
          </p:nvPr>
        </p:nvSpPr>
        <p:spPr>
          <a:xfrm>
            <a:off x="6000750" y="6542617"/>
            <a:ext cx="184253" cy="187300"/>
          </a:xfrm>
          <a:prstGeom prst="rect">
            <a:avLst/>
          </a:prstGeom>
        </p:spPr>
        <p:txBody>
          <a:bodyPr/>
          <a:lstStyle/>
          <a:p>
            <a:fld id="{86CB4B4D-7CA3-9044-876B-883B54F8677D}" type="slidenum">
              <a:t>‹#›</a:t>
            </a:fld>
            <a:endParaRPr/>
          </a:p>
        </p:txBody>
      </p:sp>
      <p:sp>
        <p:nvSpPr>
          <p:cNvPr id="7" name="Text Placeholder 4">
            <a:extLst>
              <a:ext uri="{FF2B5EF4-FFF2-40B4-BE49-F238E27FC236}">
                <a16:creationId xmlns:a16="http://schemas.microsoft.com/office/drawing/2014/main" id="{D9D6F3A6-EFD8-9B41-847D-34BFB171C49F}"/>
              </a:ext>
            </a:extLst>
          </p:cNvPr>
          <p:cNvSpPr>
            <a:spLocks noGrp="1"/>
          </p:cNvSpPr>
          <p:nvPr>
            <p:ph type="body" sz="quarter" idx="13"/>
          </p:nvPr>
        </p:nvSpPr>
        <p:spPr>
          <a:xfrm>
            <a:off x="420320" y="382052"/>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315885721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Title Yellow">
    <p:bg>
      <p:bgPr>
        <a:solidFill>
          <a:srgbClr val="E6F05A"/>
        </a:solidFill>
        <a:effectLst/>
      </p:bgPr>
    </p:bg>
    <p:spTree>
      <p:nvGrpSpPr>
        <p:cNvPr id="1" name=""/>
        <p:cNvGrpSpPr/>
        <p:nvPr/>
      </p:nvGrpSpPr>
      <p:grpSpPr>
        <a:xfrm>
          <a:off x="0" y="0"/>
          <a:ext cx="0" cy="0"/>
          <a:chOff x="0" y="0"/>
          <a:chExt cx="0" cy="0"/>
        </a:xfrm>
      </p:grpSpPr>
      <p:pic>
        <p:nvPicPr>
          <p:cNvPr id="167" name="Miltton_Text_Black.png" descr="Miltton_Text_Black.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169" name="01"/>
          <p:cNvSpPr txBox="1">
            <a:spLocks noGrp="1"/>
          </p:cNvSpPr>
          <p:nvPr>
            <p:ph type="body" idx="22"/>
          </p:nvPr>
        </p:nvSpPr>
        <p:spPr>
          <a:xfrm>
            <a:off x="-233689" y="3147705"/>
            <a:ext cx="6668522" cy="6046184"/>
          </a:xfrm>
          <a:prstGeom prst="rect">
            <a:avLst/>
          </a:prstGeom>
        </p:spPr>
        <p:txBody>
          <a:bodyPr lIns="0" tIns="0" rIns="0" bIns="0">
            <a:noAutofit/>
          </a:bodyPr>
          <a:lstStyle>
            <a:lvl1pPr marL="0" indent="0" defTabSz="914400">
              <a:lnSpc>
                <a:spcPct val="100000"/>
              </a:lnSpc>
              <a:spcBef>
                <a:spcPts val="0"/>
              </a:spcBef>
              <a:buSzTx/>
              <a:buNone/>
              <a:defRPr sz="30100" b="1" spc="-574">
                <a:solidFill>
                  <a:srgbClr val="FFFFFF"/>
                </a:solidFill>
                <a:latin typeface="+mn-lt"/>
                <a:ea typeface="+mn-ea"/>
                <a:cs typeface="+mn-cs"/>
                <a:sym typeface="Helvetica"/>
              </a:defRPr>
            </a:lvl1pPr>
          </a:lstStyle>
          <a:p>
            <a:r>
              <a:t>01</a:t>
            </a:r>
          </a:p>
        </p:txBody>
      </p:sp>
      <p:sp>
        <p:nvSpPr>
          <p:cNvPr id="170" name="title"/>
          <p:cNvSpPr txBox="1">
            <a:spLocks noGrp="1"/>
          </p:cNvSpPr>
          <p:nvPr>
            <p:ph type="body" sz="quarter" idx="23" hasCustomPrompt="1"/>
          </p:nvPr>
        </p:nvSpPr>
        <p:spPr>
          <a:xfrm>
            <a:off x="6179520" y="3137405"/>
            <a:ext cx="5615294" cy="1152814"/>
          </a:xfrm>
          <a:prstGeom prst="rect">
            <a:avLst/>
          </a:prstGeom>
        </p:spPr>
        <p:txBody>
          <a:bodyPr lIns="91439" tIns="91439" rIns="91439" bIns="91439">
            <a:spAutoFit/>
          </a:bodyPr>
          <a:lstStyle>
            <a:lvl1pPr marL="0" indent="0" defTabSz="457200">
              <a:spcBef>
                <a:spcPts val="0"/>
              </a:spcBef>
              <a:buSzTx/>
              <a:buNone/>
              <a:defRPr sz="6200" b="1">
                <a:latin typeface="+mn-lt"/>
                <a:ea typeface="+mn-ea"/>
                <a:cs typeface="+mn-cs"/>
                <a:sym typeface="Helvetica"/>
              </a:defRPr>
            </a:lvl1pPr>
          </a:lstStyle>
          <a:p>
            <a:r>
              <a:rPr lang="en-GB"/>
              <a:t>title</a:t>
            </a:r>
            <a:endParaRPr/>
          </a:p>
        </p:txBody>
      </p:sp>
      <p:sp>
        <p:nvSpPr>
          <p:cNvPr id="171" name="Slide Number"/>
          <p:cNvSpPr txBox="1">
            <a:spLocks noGrp="1"/>
          </p:cNvSpPr>
          <p:nvPr>
            <p:ph type="sldNum" sz="quarter" idx="2"/>
          </p:nvPr>
        </p:nvSpPr>
        <p:spPr>
          <a:xfrm>
            <a:off x="6000750" y="6542617"/>
            <a:ext cx="184253" cy="187300"/>
          </a:xfrm>
          <a:prstGeom prst="rect">
            <a:avLst/>
          </a:prstGeom>
        </p:spPr>
        <p:txBody>
          <a:bodyPr/>
          <a:lstStyle/>
          <a:p>
            <a:fld id="{86CB4B4D-7CA3-9044-876B-883B54F8677D}" type="slidenum">
              <a:rPr/>
              <a:t>‹#›</a:t>
            </a:fld>
            <a:endParaRPr/>
          </a:p>
        </p:txBody>
      </p:sp>
      <p:sp>
        <p:nvSpPr>
          <p:cNvPr id="7" name="Text Placeholder 4">
            <a:extLst>
              <a:ext uri="{FF2B5EF4-FFF2-40B4-BE49-F238E27FC236}">
                <a16:creationId xmlns:a16="http://schemas.microsoft.com/office/drawing/2014/main" id="{D9D6F3A6-EFD8-9B41-847D-34BFB171C49F}"/>
              </a:ext>
            </a:extLst>
          </p:cNvPr>
          <p:cNvSpPr>
            <a:spLocks noGrp="1"/>
          </p:cNvSpPr>
          <p:nvPr>
            <p:ph type="body" sz="quarter" idx="13"/>
          </p:nvPr>
        </p:nvSpPr>
        <p:spPr>
          <a:xfrm>
            <a:off x="420320" y="382052"/>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315885721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Title Orange">
    <p:bg>
      <p:bgPr>
        <a:solidFill>
          <a:schemeClr val="accent5">
            <a:lumOff val="-7647"/>
          </a:schemeClr>
        </a:solidFill>
        <a:effectLst/>
      </p:bgPr>
    </p:bg>
    <p:spTree>
      <p:nvGrpSpPr>
        <p:cNvPr id="1" name=""/>
        <p:cNvGrpSpPr/>
        <p:nvPr/>
      </p:nvGrpSpPr>
      <p:grpSpPr>
        <a:xfrm>
          <a:off x="0" y="0"/>
          <a:ext cx="0" cy="0"/>
          <a:chOff x="0" y="0"/>
          <a:chExt cx="0" cy="0"/>
        </a:xfrm>
      </p:grpSpPr>
      <p:pic>
        <p:nvPicPr>
          <p:cNvPr id="178" name="Miltton_Text_Black.png" descr="Miltton_Text_Black.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180" name="02"/>
          <p:cNvSpPr txBox="1">
            <a:spLocks noGrp="1"/>
          </p:cNvSpPr>
          <p:nvPr>
            <p:ph type="body" idx="22"/>
          </p:nvPr>
        </p:nvSpPr>
        <p:spPr>
          <a:xfrm>
            <a:off x="-233689" y="3147705"/>
            <a:ext cx="6728769" cy="6046184"/>
          </a:xfrm>
          <a:prstGeom prst="rect">
            <a:avLst/>
          </a:prstGeom>
        </p:spPr>
        <p:txBody>
          <a:bodyPr lIns="0" tIns="0" rIns="0" bIns="0">
            <a:noAutofit/>
          </a:bodyPr>
          <a:lstStyle>
            <a:lvl1pPr marL="0" indent="0" defTabSz="914400">
              <a:lnSpc>
                <a:spcPct val="100000"/>
              </a:lnSpc>
              <a:spcBef>
                <a:spcPts val="0"/>
              </a:spcBef>
              <a:buSzTx/>
              <a:buNone/>
              <a:defRPr sz="30100" b="1" spc="-574">
                <a:solidFill>
                  <a:srgbClr val="FFFFFF"/>
                </a:solidFill>
                <a:latin typeface="+mn-lt"/>
                <a:ea typeface="+mn-ea"/>
                <a:cs typeface="+mn-cs"/>
                <a:sym typeface="Helvetica"/>
              </a:defRPr>
            </a:lvl1pPr>
          </a:lstStyle>
          <a:p>
            <a:r>
              <a:t>02</a:t>
            </a:r>
          </a:p>
        </p:txBody>
      </p:sp>
      <p:sp>
        <p:nvSpPr>
          <p:cNvPr id="181" name="title"/>
          <p:cNvSpPr txBox="1">
            <a:spLocks noGrp="1"/>
          </p:cNvSpPr>
          <p:nvPr>
            <p:ph type="body" sz="quarter" idx="23" hasCustomPrompt="1"/>
          </p:nvPr>
        </p:nvSpPr>
        <p:spPr>
          <a:xfrm>
            <a:off x="6179520" y="3137405"/>
            <a:ext cx="5615294" cy="1152814"/>
          </a:xfrm>
          <a:prstGeom prst="rect">
            <a:avLst/>
          </a:prstGeom>
        </p:spPr>
        <p:txBody>
          <a:bodyPr lIns="91439" tIns="91439" rIns="91439" bIns="91439">
            <a:spAutoFit/>
          </a:bodyPr>
          <a:lstStyle>
            <a:lvl1pPr marL="0" indent="0" defTabSz="457200">
              <a:spcBef>
                <a:spcPts val="0"/>
              </a:spcBef>
              <a:buSzTx/>
              <a:buNone/>
              <a:defRPr sz="6200" b="1">
                <a:latin typeface="+mn-lt"/>
                <a:ea typeface="+mn-ea"/>
                <a:cs typeface="+mn-cs"/>
                <a:sym typeface="Helvetica"/>
              </a:defRPr>
            </a:lvl1pPr>
          </a:lstStyle>
          <a:p>
            <a:r>
              <a:rPr lang="en-GB"/>
              <a:t>title</a:t>
            </a:r>
            <a:endParaRPr/>
          </a:p>
        </p:txBody>
      </p:sp>
      <p:sp>
        <p:nvSpPr>
          <p:cNvPr id="182" name="Slide Number"/>
          <p:cNvSpPr txBox="1">
            <a:spLocks noGrp="1"/>
          </p:cNvSpPr>
          <p:nvPr>
            <p:ph type="sldNum" sz="quarter" idx="2"/>
          </p:nvPr>
        </p:nvSpPr>
        <p:spPr>
          <a:xfrm>
            <a:off x="6000750" y="6542617"/>
            <a:ext cx="184253" cy="187300"/>
          </a:xfrm>
          <a:prstGeom prst="rect">
            <a:avLst/>
          </a:prstGeom>
        </p:spPr>
        <p:txBody>
          <a:bodyPr/>
          <a:lstStyle/>
          <a:p>
            <a:fld id="{86CB4B4D-7CA3-9044-876B-883B54F8677D}" type="slidenum">
              <a:rPr/>
              <a:t>‹#›</a:t>
            </a:fld>
            <a:endParaRPr/>
          </a:p>
        </p:txBody>
      </p:sp>
      <p:sp>
        <p:nvSpPr>
          <p:cNvPr id="7" name="Text Placeholder 4">
            <a:extLst>
              <a:ext uri="{FF2B5EF4-FFF2-40B4-BE49-F238E27FC236}">
                <a16:creationId xmlns:a16="http://schemas.microsoft.com/office/drawing/2014/main" id="{101143D7-89E2-6D47-BC17-ADCD9812A867}"/>
              </a:ext>
            </a:extLst>
          </p:cNvPr>
          <p:cNvSpPr>
            <a:spLocks noGrp="1"/>
          </p:cNvSpPr>
          <p:nvPr>
            <p:ph type="body" sz="quarter" idx="13"/>
          </p:nvPr>
        </p:nvSpPr>
        <p:spPr>
          <a:xfrm>
            <a:off x="420320" y="382052"/>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415099573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Title Black">
    <p:bg>
      <p:bgPr>
        <a:solidFill>
          <a:srgbClr val="000000"/>
        </a:solidFill>
        <a:effectLst/>
      </p:bgPr>
    </p:bg>
    <p:spTree>
      <p:nvGrpSpPr>
        <p:cNvPr id="1" name=""/>
        <p:cNvGrpSpPr/>
        <p:nvPr/>
      </p:nvGrpSpPr>
      <p:grpSpPr>
        <a:xfrm>
          <a:off x="0" y="0"/>
          <a:ext cx="0" cy="0"/>
          <a:chOff x="0" y="0"/>
          <a:chExt cx="0" cy="0"/>
        </a:xfrm>
      </p:grpSpPr>
      <p:pic>
        <p:nvPicPr>
          <p:cNvPr id="189" name="Miltton_Text_Black.png" descr="Miltton_Text_Black.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191" name="03"/>
          <p:cNvSpPr txBox="1">
            <a:spLocks noGrp="1"/>
          </p:cNvSpPr>
          <p:nvPr>
            <p:ph type="body" idx="22"/>
          </p:nvPr>
        </p:nvSpPr>
        <p:spPr>
          <a:xfrm>
            <a:off x="-233689" y="3147705"/>
            <a:ext cx="6813118" cy="6046184"/>
          </a:xfrm>
          <a:prstGeom prst="rect">
            <a:avLst/>
          </a:prstGeom>
        </p:spPr>
        <p:txBody>
          <a:bodyPr lIns="0" tIns="0" rIns="0" bIns="0">
            <a:noAutofit/>
          </a:bodyPr>
          <a:lstStyle>
            <a:lvl1pPr marL="0" indent="0" defTabSz="914400">
              <a:lnSpc>
                <a:spcPct val="100000"/>
              </a:lnSpc>
              <a:spcBef>
                <a:spcPts val="0"/>
              </a:spcBef>
              <a:buSzTx/>
              <a:buNone/>
              <a:defRPr sz="30100" b="1" spc="-574">
                <a:solidFill>
                  <a:srgbClr val="FFFFFF"/>
                </a:solidFill>
                <a:latin typeface="+mn-lt"/>
                <a:ea typeface="+mn-ea"/>
                <a:cs typeface="+mn-cs"/>
                <a:sym typeface="Helvetica"/>
              </a:defRPr>
            </a:lvl1pPr>
          </a:lstStyle>
          <a:p>
            <a:r>
              <a:t>03</a:t>
            </a:r>
          </a:p>
        </p:txBody>
      </p:sp>
      <p:sp>
        <p:nvSpPr>
          <p:cNvPr id="192" name="title"/>
          <p:cNvSpPr txBox="1">
            <a:spLocks noGrp="1"/>
          </p:cNvSpPr>
          <p:nvPr>
            <p:ph type="body" sz="quarter" idx="23" hasCustomPrompt="1"/>
          </p:nvPr>
        </p:nvSpPr>
        <p:spPr>
          <a:xfrm>
            <a:off x="6179520" y="3137405"/>
            <a:ext cx="5615294" cy="1152814"/>
          </a:xfrm>
          <a:prstGeom prst="rect">
            <a:avLst/>
          </a:prstGeom>
        </p:spPr>
        <p:txBody>
          <a:bodyPr lIns="91439" tIns="91439" rIns="91439" bIns="91439">
            <a:spAutoFit/>
          </a:bodyPr>
          <a:lstStyle>
            <a:lvl1pPr marL="0" indent="0" defTabSz="457200">
              <a:spcBef>
                <a:spcPts val="0"/>
              </a:spcBef>
              <a:buSzTx/>
              <a:buNone/>
              <a:defRPr sz="6200" b="1">
                <a:solidFill>
                  <a:srgbClr val="FFFFFF"/>
                </a:solidFill>
                <a:latin typeface="+mn-lt"/>
                <a:ea typeface="+mn-ea"/>
                <a:cs typeface="+mn-cs"/>
                <a:sym typeface="Helvetica"/>
              </a:defRPr>
            </a:lvl1pPr>
          </a:lstStyle>
          <a:p>
            <a:r>
              <a:rPr lang="en-GB"/>
              <a:t>title</a:t>
            </a:r>
            <a:endParaRPr/>
          </a:p>
        </p:txBody>
      </p:sp>
      <p:pic>
        <p:nvPicPr>
          <p:cNvPr id="193" name="Miltton_Text_White.png" descr="Miltton_Text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194" name="Slide Number"/>
          <p:cNvSpPr txBox="1">
            <a:spLocks noGrp="1"/>
          </p:cNvSpPr>
          <p:nvPr>
            <p:ph type="sldNum" sz="quarter" idx="2"/>
          </p:nvPr>
        </p:nvSpPr>
        <p:spPr>
          <a:xfrm>
            <a:off x="6000750" y="6542617"/>
            <a:ext cx="184253" cy="187300"/>
          </a:xfrm>
          <a:prstGeom prst="rect">
            <a:avLst/>
          </a:prstGeom>
        </p:spPr>
        <p:txBody>
          <a:bodyPr/>
          <a:lstStyle/>
          <a:p>
            <a:fld id="{86CB4B4D-7CA3-9044-876B-883B54F8677D}" type="slidenum">
              <a:rPr/>
              <a:t>‹#›</a:t>
            </a:fld>
            <a:endParaRPr/>
          </a:p>
        </p:txBody>
      </p:sp>
      <p:sp>
        <p:nvSpPr>
          <p:cNvPr id="13" name="Text Placeholder 4">
            <a:extLst>
              <a:ext uri="{FF2B5EF4-FFF2-40B4-BE49-F238E27FC236}">
                <a16:creationId xmlns:a16="http://schemas.microsoft.com/office/drawing/2014/main" id="{9F5E8BE2-32AF-0C49-8EDC-67EA6F47DD5C}"/>
              </a:ext>
            </a:extLst>
          </p:cNvPr>
          <p:cNvSpPr>
            <a:spLocks noGrp="1"/>
          </p:cNvSpPr>
          <p:nvPr>
            <p:ph type="body" sz="quarter" idx="13"/>
          </p:nvPr>
        </p:nvSpPr>
        <p:spPr>
          <a:xfrm>
            <a:off x="420320" y="382052"/>
            <a:ext cx="3888408" cy="202510"/>
          </a:xfrm>
        </p:spPr>
        <p:txBody>
          <a:bodyPr/>
          <a:lstStyle>
            <a:lvl1pPr marL="0" indent="0">
              <a:buNone/>
              <a:defRPr sz="1000" cap="all" baseline="0">
                <a:solidFill>
                  <a:schemeClr val="bg1"/>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96187597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ntent Pic">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A87AB4D0-88B5-47C1-AC2D-99843F5E7EB5}"/>
              </a:ext>
            </a:extLst>
          </p:cNvPr>
          <p:cNvSpPr>
            <a:spLocks noGrp="1"/>
          </p:cNvSpPr>
          <p:nvPr>
            <p:ph type="pic" sz="quarter" idx="16"/>
          </p:nvPr>
        </p:nvSpPr>
        <p:spPr>
          <a:xfrm>
            <a:off x="6096001" y="0"/>
            <a:ext cx="6094287"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14" name="Text Placeholder 3">
            <a:extLst>
              <a:ext uri="{FF2B5EF4-FFF2-40B4-BE49-F238E27FC236}">
                <a16:creationId xmlns:a16="http://schemas.microsoft.com/office/drawing/2014/main" id="{EF6B45A4-849D-4610-B12F-CC1F56343CA1}"/>
              </a:ext>
            </a:extLst>
          </p:cNvPr>
          <p:cNvSpPr>
            <a:spLocks noGrp="1"/>
          </p:cNvSpPr>
          <p:nvPr>
            <p:ph type="body" sz="quarter" idx="17" hasCustomPrompt="1"/>
          </p:nvPr>
        </p:nvSpPr>
        <p:spPr>
          <a:xfrm>
            <a:off x="10789200" y="108000"/>
            <a:ext cx="1148400" cy="54720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buNone/>
              <a:defRPr sz="200"/>
            </a:lvl1pPr>
          </a:lstStyle>
          <a:p>
            <a:pPr lvl="0"/>
            <a:r>
              <a:rPr lang="en-US"/>
              <a:t> </a:t>
            </a:r>
            <a:endParaRPr lang="en-GB"/>
          </a:p>
        </p:txBody>
      </p:sp>
      <p:sp>
        <p:nvSpPr>
          <p:cNvPr id="2" name="Title 1">
            <a:extLst>
              <a:ext uri="{FF2B5EF4-FFF2-40B4-BE49-F238E27FC236}">
                <a16:creationId xmlns:a16="http://schemas.microsoft.com/office/drawing/2014/main" id="{776CBB47-F3A0-4DEC-81AB-804A5ECF3108}"/>
              </a:ext>
            </a:extLst>
          </p:cNvPr>
          <p:cNvSpPr>
            <a:spLocks noGrp="1"/>
          </p:cNvSpPr>
          <p:nvPr>
            <p:ph type="title"/>
          </p:nvPr>
        </p:nvSpPr>
        <p:spPr>
          <a:xfrm>
            <a:off x="935864" y="1147430"/>
            <a:ext cx="3960000" cy="552121"/>
          </a:xfrm>
        </p:spPr>
        <p:txBody>
          <a:bodyPr/>
          <a:lstStyle/>
          <a:p>
            <a:endParaRPr lang="en-GB"/>
          </a:p>
        </p:txBody>
      </p:sp>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p>
            <a:fld id="{20A88374-A4DC-A141-B064-42ACD86F5DA4}" type="datetime1">
              <a:rPr lang="en-US" smtClean="0"/>
              <a:t>11/30/2022</a:t>
            </a:fld>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Text Placeholder 4">
            <a:extLst>
              <a:ext uri="{FF2B5EF4-FFF2-40B4-BE49-F238E27FC236}">
                <a16:creationId xmlns:a16="http://schemas.microsoft.com/office/drawing/2014/main" id="{93E53D2E-42ED-4DC0-AE83-DC7D1127909C}"/>
              </a:ext>
            </a:extLst>
          </p:cNvPr>
          <p:cNvSpPr>
            <a:spLocks noGrp="1"/>
          </p:cNvSpPr>
          <p:nvPr>
            <p:ph type="body" sz="quarter" idx="13"/>
          </p:nvPr>
        </p:nvSpPr>
        <p:spPr>
          <a:xfrm>
            <a:off x="420320" y="382052"/>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
        <p:nvSpPr>
          <p:cNvPr id="16" name="Text Placeholder 15">
            <a:extLst>
              <a:ext uri="{FF2B5EF4-FFF2-40B4-BE49-F238E27FC236}">
                <a16:creationId xmlns:a16="http://schemas.microsoft.com/office/drawing/2014/main" id="{666A2BD6-E852-43C8-92E9-1423D0F214BB}"/>
              </a:ext>
            </a:extLst>
          </p:cNvPr>
          <p:cNvSpPr>
            <a:spLocks noGrp="1"/>
          </p:cNvSpPr>
          <p:nvPr>
            <p:ph type="body" sz="quarter" idx="14" hasCustomPrompt="1"/>
          </p:nvPr>
        </p:nvSpPr>
        <p:spPr>
          <a:xfrm>
            <a:off x="1008846" y="2383319"/>
            <a:ext cx="382073" cy="3456457"/>
          </a:xfrm>
        </p:spPr>
        <p:txBody>
          <a:bodyPr/>
          <a:lstStyle>
            <a:lvl1pPr marL="0" indent="0">
              <a:lnSpc>
                <a:spcPct val="160000"/>
              </a:lnSpc>
              <a:buNone/>
              <a:defRPr sz="1700" b="1"/>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US"/>
              <a:t>01_</a:t>
            </a:r>
          </a:p>
        </p:txBody>
      </p:sp>
      <p:sp>
        <p:nvSpPr>
          <p:cNvPr id="17" name="Text Placeholder 15">
            <a:extLst>
              <a:ext uri="{FF2B5EF4-FFF2-40B4-BE49-F238E27FC236}">
                <a16:creationId xmlns:a16="http://schemas.microsoft.com/office/drawing/2014/main" id="{4F6DADD6-B7D3-4345-A248-56DCD3AE9622}"/>
              </a:ext>
            </a:extLst>
          </p:cNvPr>
          <p:cNvSpPr>
            <a:spLocks noGrp="1"/>
          </p:cNvSpPr>
          <p:nvPr>
            <p:ph type="body" sz="quarter" idx="15"/>
          </p:nvPr>
        </p:nvSpPr>
        <p:spPr>
          <a:xfrm>
            <a:off x="1412384" y="2383319"/>
            <a:ext cx="3434187" cy="3456457"/>
          </a:xfrm>
        </p:spPr>
        <p:txBody>
          <a:bodyPr/>
          <a:lstStyle>
            <a:lvl1pPr marL="0" indent="0">
              <a:lnSpc>
                <a:spcPct val="160000"/>
              </a:lnSpc>
              <a:buNone/>
              <a:defRPr sz="1700"/>
            </a:lvl1pPr>
            <a:lvl2pPr marL="457200" indent="0">
              <a:buNone/>
              <a:defRPr sz="1700"/>
            </a:lvl2pPr>
            <a:lvl3pPr marL="914400" indent="0">
              <a:buNone/>
              <a:defRPr sz="1700"/>
            </a:lvl3pPr>
            <a:lvl4pPr marL="1371600" indent="0">
              <a:buNone/>
              <a:defRPr sz="1700"/>
            </a:lvl4pPr>
            <a:lvl5pPr marL="1828800" indent="0">
              <a:buNone/>
              <a:defRPr sz="1700"/>
            </a:lvl5pPr>
          </a:lstStyle>
          <a:p>
            <a:pPr lvl="0"/>
            <a:endParaRPr lang="en-US"/>
          </a:p>
        </p:txBody>
      </p:sp>
      <p:sp>
        <p:nvSpPr>
          <p:cNvPr id="15" name="object 4">
            <a:extLst>
              <a:ext uri="{FF2B5EF4-FFF2-40B4-BE49-F238E27FC236}">
                <a16:creationId xmlns:a16="http://schemas.microsoft.com/office/drawing/2014/main" id="{15DE3B00-7844-4B89-B60D-F21A72B32F2A}"/>
              </a:ext>
            </a:extLst>
          </p:cNvPr>
          <p:cNvSpPr/>
          <p:nvPr userDrawn="1"/>
        </p:nvSpPr>
        <p:spPr>
          <a:xfrm>
            <a:off x="239402" y="940158"/>
            <a:ext cx="679492" cy="59885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700"/>
          </a:p>
        </p:txBody>
      </p:sp>
    </p:spTree>
    <p:extLst>
      <p:ext uri="{BB962C8B-B14F-4D97-AF65-F5344CB8AC3E}">
        <p14:creationId xmlns:p14="http://schemas.microsoft.com/office/powerpoint/2010/main" val="3115279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Pic">
    <p:bg>
      <p:bgPr>
        <a:solidFill>
          <a:schemeClr val="accent1"/>
        </a:solidFill>
        <a:effectLst/>
      </p:bgPr>
    </p:bg>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F547880D-106B-46F3-AC59-BA22AF7016C7}"/>
              </a:ext>
            </a:extLst>
          </p:cNvPr>
          <p:cNvSpPr>
            <a:spLocks noGrp="1"/>
          </p:cNvSpPr>
          <p:nvPr>
            <p:ph type="pic" sz="quarter" idx="13"/>
          </p:nvPr>
        </p:nvSpPr>
        <p:spPr>
          <a:xfrm>
            <a:off x="0" y="0"/>
            <a:ext cx="12190287" cy="6858000"/>
          </a:xfrm>
          <a:solidFill>
            <a:schemeClr val="bg1">
              <a:lumMod val="95000"/>
            </a:schemeClr>
          </a:solidFill>
        </p:spPr>
        <p:txBody>
          <a:bodyPr anchor="ctr" anchorCtr="0"/>
          <a:lstStyle>
            <a:lvl1pPr marL="0" indent="0" algn="ctr">
              <a:buNone/>
              <a:defRPr sz="1800"/>
            </a:lvl1pPr>
          </a:lstStyle>
          <a:p>
            <a:r>
              <a:rPr lang="en-GB"/>
              <a:t>Click icon to add picture</a:t>
            </a:r>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9EB8DB34-1125-274C-92D7-6D0C2DCD67C8}"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4" name="Text Placeholder 3">
            <a:extLst>
              <a:ext uri="{FF2B5EF4-FFF2-40B4-BE49-F238E27FC236}">
                <a16:creationId xmlns:a16="http://schemas.microsoft.com/office/drawing/2014/main" id="{2820E1F6-1A25-4C77-9F7C-5DE4F5D17220}"/>
              </a:ext>
            </a:extLst>
          </p:cNvPr>
          <p:cNvSpPr>
            <a:spLocks noGrp="1"/>
          </p:cNvSpPr>
          <p:nvPr>
            <p:ph type="body" sz="quarter" idx="14" hasCustomPrompt="1"/>
          </p:nvPr>
        </p:nvSpPr>
        <p:spPr>
          <a:xfrm>
            <a:off x="10789200" y="108000"/>
            <a:ext cx="1148400" cy="54720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buNone/>
              <a:defRPr sz="200"/>
            </a:lvl1pPr>
          </a:lstStyle>
          <a:p>
            <a:pPr lvl="0"/>
            <a:r>
              <a:rPr lang="en-US"/>
              <a:t> </a:t>
            </a:r>
            <a:endParaRPr lang="en-GB"/>
          </a:p>
        </p:txBody>
      </p:sp>
      <p:sp>
        <p:nvSpPr>
          <p:cNvPr id="11" name="Subtitle 2">
            <a:extLst>
              <a:ext uri="{FF2B5EF4-FFF2-40B4-BE49-F238E27FC236}">
                <a16:creationId xmlns:a16="http://schemas.microsoft.com/office/drawing/2014/main" id="{B5894CB3-5CA8-6041-92CD-809579CB65EB}"/>
              </a:ext>
            </a:extLst>
          </p:cNvPr>
          <p:cNvSpPr>
            <a:spLocks noGrp="1"/>
          </p:cNvSpPr>
          <p:nvPr>
            <p:ph type="subTitle" idx="1" hasCustomPrompt="1"/>
          </p:nvPr>
        </p:nvSpPr>
        <p:spPr>
          <a:xfrm>
            <a:off x="437881" y="2953116"/>
            <a:ext cx="10915917" cy="1655762"/>
          </a:xfrm>
        </p:spPr>
        <p:txBody>
          <a:bodyPr/>
          <a:lstStyle>
            <a:lvl1pPr marL="0" indent="0" algn="l">
              <a:buNone/>
              <a:defRPr sz="9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section title</a:t>
            </a:r>
          </a:p>
        </p:txBody>
      </p:sp>
      <p:sp>
        <p:nvSpPr>
          <p:cNvPr id="13" name="Title 1">
            <a:extLst>
              <a:ext uri="{FF2B5EF4-FFF2-40B4-BE49-F238E27FC236}">
                <a16:creationId xmlns:a16="http://schemas.microsoft.com/office/drawing/2014/main" id="{611FACDD-3476-0F4A-94D9-CF582A42D2D8}"/>
              </a:ext>
            </a:extLst>
          </p:cNvPr>
          <p:cNvSpPr>
            <a:spLocks noGrp="1"/>
          </p:cNvSpPr>
          <p:nvPr>
            <p:ph type="ctrTitle" hasCustomPrompt="1"/>
          </p:nvPr>
        </p:nvSpPr>
        <p:spPr>
          <a:xfrm>
            <a:off x="437882" y="1661374"/>
            <a:ext cx="10915918" cy="1415629"/>
          </a:xfrm>
        </p:spPr>
        <p:txBody>
          <a:bodyPr anchor="b" anchorCtr="0"/>
          <a:lstStyle>
            <a:lvl1pPr algn="l">
              <a:defRPr sz="9200" b="1"/>
            </a:lvl1pPr>
          </a:lstStyle>
          <a:p>
            <a:r>
              <a:rPr lang="en-GB"/>
              <a:t>00_</a:t>
            </a:r>
          </a:p>
        </p:txBody>
      </p:sp>
      <p:sp>
        <p:nvSpPr>
          <p:cNvPr id="15" name="Text Placeholder 4">
            <a:extLst>
              <a:ext uri="{FF2B5EF4-FFF2-40B4-BE49-F238E27FC236}">
                <a16:creationId xmlns:a16="http://schemas.microsoft.com/office/drawing/2014/main" id="{7B925C96-E63A-3044-AEFD-6D5DE6B187C3}"/>
              </a:ext>
            </a:extLst>
          </p:cNvPr>
          <p:cNvSpPr>
            <a:spLocks noGrp="1"/>
          </p:cNvSpPr>
          <p:nvPr>
            <p:ph type="body" sz="quarter" idx="15"/>
          </p:nvPr>
        </p:nvSpPr>
        <p:spPr>
          <a:xfrm>
            <a:off x="420320" y="382052"/>
            <a:ext cx="3888408" cy="202510"/>
          </a:xfrm>
        </p:spPr>
        <p:txBody>
          <a:bodyPr/>
          <a:lstStyle>
            <a:lvl1pPr marL="0" indent="0">
              <a:buNone/>
              <a:defRPr sz="1000" cap="all" baseline="0"/>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235220634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ontent Neon">
    <p:bg>
      <p:bgPr>
        <a:solidFill>
          <a:srgbClr val="E9F35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7C3F7BD-9786-4BAA-B5FA-D9E1DB6867DC}"/>
              </a:ext>
            </a:extLst>
          </p:cNvPr>
          <p:cNvSpPr/>
          <p:nvPr userDrawn="1"/>
        </p:nvSpPr>
        <p:spPr>
          <a:xfrm flipH="1">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76CBB47-F3A0-4DEC-81AB-804A5ECF3108}"/>
              </a:ext>
            </a:extLst>
          </p:cNvPr>
          <p:cNvSpPr>
            <a:spLocks noGrp="1"/>
          </p:cNvSpPr>
          <p:nvPr>
            <p:ph type="title"/>
          </p:nvPr>
        </p:nvSpPr>
        <p:spPr>
          <a:xfrm>
            <a:off x="7087673" y="1099930"/>
            <a:ext cx="3960000" cy="552121"/>
          </a:xfrm>
        </p:spPr>
        <p:txBody>
          <a:bodyPr/>
          <a:lstStyle/>
          <a:p>
            <a:endParaRPr lang="en-GB"/>
          </a:p>
        </p:txBody>
      </p:sp>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p>
            <a:fld id="{3E7B79AA-39D5-5E4D-BE78-DB25FEA45AC5}" type="datetime1">
              <a:rPr lang="en-US" smtClean="0"/>
              <a:t>11/30/2022</a:t>
            </a:fld>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6" name="Text Placeholder 15">
            <a:extLst>
              <a:ext uri="{FF2B5EF4-FFF2-40B4-BE49-F238E27FC236}">
                <a16:creationId xmlns:a16="http://schemas.microsoft.com/office/drawing/2014/main" id="{666A2BD6-E852-43C8-92E9-1423D0F214BB}"/>
              </a:ext>
            </a:extLst>
          </p:cNvPr>
          <p:cNvSpPr>
            <a:spLocks noGrp="1"/>
          </p:cNvSpPr>
          <p:nvPr>
            <p:ph type="body" sz="quarter" idx="14" hasCustomPrompt="1"/>
          </p:nvPr>
        </p:nvSpPr>
        <p:spPr>
          <a:xfrm>
            <a:off x="7160654" y="2442694"/>
            <a:ext cx="382073" cy="3456457"/>
          </a:xfrm>
        </p:spPr>
        <p:txBody>
          <a:bodyPr/>
          <a:lstStyle>
            <a:lvl1pPr marL="0" indent="0">
              <a:lnSpc>
                <a:spcPct val="160000"/>
              </a:lnSpc>
              <a:buNone/>
              <a:defRPr sz="1700" b="1"/>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US"/>
              <a:t>01_</a:t>
            </a:r>
          </a:p>
        </p:txBody>
      </p:sp>
      <p:sp>
        <p:nvSpPr>
          <p:cNvPr id="17" name="Text Placeholder 15">
            <a:extLst>
              <a:ext uri="{FF2B5EF4-FFF2-40B4-BE49-F238E27FC236}">
                <a16:creationId xmlns:a16="http://schemas.microsoft.com/office/drawing/2014/main" id="{4F6DADD6-B7D3-4345-A248-56DCD3AE9622}"/>
              </a:ext>
            </a:extLst>
          </p:cNvPr>
          <p:cNvSpPr>
            <a:spLocks noGrp="1"/>
          </p:cNvSpPr>
          <p:nvPr>
            <p:ph type="body" sz="quarter" idx="15"/>
          </p:nvPr>
        </p:nvSpPr>
        <p:spPr>
          <a:xfrm>
            <a:off x="7564193" y="2442694"/>
            <a:ext cx="3434187" cy="3456457"/>
          </a:xfrm>
        </p:spPr>
        <p:txBody>
          <a:bodyPr/>
          <a:lstStyle>
            <a:lvl1pPr marL="0" indent="0">
              <a:lnSpc>
                <a:spcPct val="160000"/>
              </a:lnSpc>
              <a:buNone/>
              <a:defRPr sz="1700"/>
            </a:lvl1pPr>
            <a:lvl2pPr marL="457200" indent="0">
              <a:buNone/>
              <a:defRPr sz="1700"/>
            </a:lvl2pPr>
            <a:lvl3pPr marL="914400" indent="0">
              <a:buNone/>
              <a:defRPr sz="1700"/>
            </a:lvl3pPr>
            <a:lvl4pPr marL="1371600" indent="0">
              <a:buNone/>
              <a:defRPr sz="1700"/>
            </a:lvl4pPr>
            <a:lvl5pPr marL="1828800" indent="0">
              <a:buNone/>
              <a:defRPr sz="1700"/>
            </a:lvl5pPr>
          </a:lstStyle>
          <a:p>
            <a:pPr lvl="0"/>
            <a:endParaRPr lang="en-US"/>
          </a:p>
        </p:txBody>
      </p:sp>
      <p:sp>
        <p:nvSpPr>
          <p:cNvPr id="18" name="object 4">
            <a:extLst>
              <a:ext uri="{FF2B5EF4-FFF2-40B4-BE49-F238E27FC236}">
                <a16:creationId xmlns:a16="http://schemas.microsoft.com/office/drawing/2014/main" id="{3D737239-1E34-49FE-9EF6-E8FF99B3DF8A}"/>
              </a:ext>
            </a:extLst>
          </p:cNvPr>
          <p:cNvSpPr/>
          <p:nvPr userDrawn="1"/>
        </p:nvSpPr>
        <p:spPr>
          <a:xfrm>
            <a:off x="6409386" y="940158"/>
            <a:ext cx="679492" cy="59885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700"/>
          </a:p>
        </p:txBody>
      </p:sp>
      <p:pic>
        <p:nvPicPr>
          <p:cNvPr id="21" name="Miltton_Text_Black.png">
            <a:extLst>
              <a:ext uri="{FF2B5EF4-FFF2-40B4-BE49-F238E27FC236}">
                <a16:creationId xmlns:a16="http://schemas.microsoft.com/office/drawing/2014/main" id="{745B22B0-A44B-4BA1-B894-BFC698959B02}"/>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90234" y="108952"/>
            <a:ext cx="1147762" cy="546113"/>
          </a:xfrm>
          <a:prstGeom prst="rect">
            <a:avLst/>
          </a:prstGeom>
          <a:ln w="12700">
            <a:miter lim="400000"/>
          </a:ln>
        </p:spPr>
      </p:pic>
      <p:sp>
        <p:nvSpPr>
          <p:cNvPr id="14" name="Text Placeholder 4">
            <a:extLst>
              <a:ext uri="{FF2B5EF4-FFF2-40B4-BE49-F238E27FC236}">
                <a16:creationId xmlns:a16="http://schemas.microsoft.com/office/drawing/2014/main" id="{783C44F0-A236-A246-B258-949B380F3C9D}"/>
              </a:ext>
            </a:extLst>
          </p:cNvPr>
          <p:cNvSpPr>
            <a:spLocks noGrp="1"/>
          </p:cNvSpPr>
          <p:nvPr>
            <p:ph type="body" sz="quarter" idx="13"/>
          </p:nvPr>
        </p:nvSpPr>
        <p:spPr>
          <a:xfrm>
            <a:off x="420320" y="382052"/>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422741888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ontent Neon">
    <p:bg>
      <p:bgPr>
        <a:solidFill>
          <a:srgbClr val="E4F030"/>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7C3F7BD-9786-4BAA-B5FA-D9E1DB6867DC}"/>
              </a:ext>
            </a:extLst>
          </p:cNvPr>
          <p:cNvSpPr/>
          <p:nvPr userDrawn="1"/>
        </p:nvSpPr>
        <p:spPr>
          <a:xfrm flipH="1">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76CBB47-F3A0-4DEC-81AB-804A5ECF3108}"/>
              </a:ext>
            </a:extLst>
          </p:cNvPr>
          <p:cNvSpPr>
            <a:spLocks noGrp="1"/>
          </p:cNvSpPr>
          <p:nvPr>
            <p:ph type="title"/>
          </p:nvPr>
        </p:nvSpPr>
        <p:spPr>
          <a:xfrm>
            <a:off x="7087673" y="1099930"/>
            <a:ext cx="3960000" cy="552121"/>
          </a:xfrm>
        </p:spPr>
        <p:txBody>
          <a:bodyPr/>
          <a:lstStyle/>
          <a:p>
            <a:endParaRPr lang="en-GB"/>
          </a:p>
        </p:txBody>
      </p:sp>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p>
            <a:fld id="{1FBB753F-97E8-1049-AFA7-E9C9F6EF4B20}" type="datetime1">
              <a:rPr lang="en-US" smtClean="0"/>
              <a:t>11/30/2022</a:t>
            </a:fld>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6" name="Text Placeholder 15">
            <a:extLst>
              <a:ext uri="{FF2B5EF4-FFF2-40B4-BE49-F238E27FC236}">
                <a16:creationId xmlns:a16="http://schemas.microsoft.com/office/drawing/2014/main" id="{666A2BD6-E852-43C8-92E9-1423D0F214BB}"/>
              </a:ext>
            </a:extLst>
          </p:cNvPr>
          <p:cNvSpPr>
            <a:spLocks noGrp="1"/>
          </p:cNvSpPr>
          <p:nvPr>
            <p:ph type="body" sz="quarter" idx="14" hasCustomPrompt="1"/>
          </p:nvPr>
        </p:nvSpPr>
        <p:spPr>
          <a:xfrm>
            <a:off x="7160654" y="2442694"/>
            <a:ext cx="382073" cy="3456457"/>
          </a:xfrm>
        </p:spPr>
        <p:txBody>
          <a:bodyPr/>
          <a:lstStyle>
            <a:lvl1pPr marL="0" indent="0">
              <a:lnSpc>
                <a:spcPct val="160000"/>
              </a:lnSpc>
              <a:buNone/>
              <a:defRPr sz="1700" b="1"/>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US"/>
              <a:t>01_</a:t>
            </a:r>
          </a:p>
        </p:txBody>
      </p:sp>
      <p:sp>
        <p:nvSpPr>
          <p:cNvPr id="17" name="Text Placeholder 15">
            <a:extLst>
              <a:ext uri="{FF2B5EF4-FFF2-40B4-BE49-F238E27FC236}">
                <a16:creationId xmlns:a16="http://schemas.microsoft.com/office/drawing/2014/main" id="{4F6DADD6-B7D3-4345-A248-56DCD3AE9622}"/>
              </a:ext>
            </a:extLst>
          </p:cNvPr>
          <p:cNvSpPr>
            <a:spLocks noGrp="1"/>
          </p:cNvSpPr>
          <p:nvPr>
            <p:ph type="body" sz="quarter" idx="15"/>
          </p:nvPr>
        </p:nvSpPr>
        <p:spPr>
          <a:xfrm>
            <a:off x="7564193" y="2442694"/>
            <a:ext cx="3434187" cy="3456457"/>
          </a:xfrm>
        </p:spPr>
        <p:txBody>
          <a:bodyPr/>
          <a:lstStyle>
            <a:lvl1pPr marL="0" indent="0">
              <a:lnSpc>
                <a:spcPct val="160000"/>
              </a:lnSpc>
              <a:buNone/>
              <a:defRPr sz="1700"/>
            </a:lvl1pPr>
            <a:lvl2pPr marL="457200" indent="0">
              <a:buNone/>
              <a:defRPr sz="1700"/>
            </a:lvl2pPr>
            <a:lvl3pPr marL="914400" indent="0">
              <a:buNone/>
              <a:defRPr sz="1700"/>
            </a:lvl3pPr>
            <a:lvl4pPr marL="1371600" indent="0">
              <a:buNone/>
              <a:defRPr sz="1700"/>
            </a:lvl4pPr>
            <a:lvl5pPr marL="1828800" indent="0">
              <a:buNone/>
              <a:defRPr sz="1700"/>
            </a:lvl5pPr>
          </a:lstStyle>
          <a:p>
            <a:pPr lvl="0"/>
            <a:endParaRPr lang="en-US"/>
          </a:p>
        </p:txBody>
      </p:sp>
      <p:sp>
        <p:nvSpPr>
          <p:cNvPr id="18" name="object 4">
            <a:extLst>
              <a:ext uri="{FF2B5EF4-FFF2-40B4-BE49-F238E27FC236}">
                <a16:creationId xmlns:a16="http://schemas.microsoft.com/office/drawing/2014/main" id="{3D737239-1E34-49FE-9EF6-E8FF99B3DF8A}"/>
              </a:ext>
            </a:extLst>
          </p:cNvPr>
          <p:cNvSpPr/>
          <p:nvPr userDrawn="1"/>
        </p:nvSpPr>
        <p:spPr>
          <a:xfrm>
            <a:off x="6409386" y="940158"/>
            <a:ext cx="679492" cy="59885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700"/>
          </a:p>
        </p:txBody>
      </p:sp>
      <p:pic>
        <p:nvPicPr>
          <p:cNvPr id="21" name="Miltton_Text_Black.png">
            <a:extLst>
              <a:ext uri="{FF2B5EF4-FFF2-40B4-BE49-F238E27FC236}">
                <a16:creationId xmlns:a16="http://schemas.microsoft.com/office/drawing/2014/main" id="{745B22B0-A44B-4BA1-B894-BFC698959B02}"/>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90234" y="108952"/>
            <a:ext cx="1147762" cy="546113"/>
          </a:xfrm>
          <a:prstGeom prst="rect">
            <a:avLst/>
          </a:prstGeom>
          <a:ln w="12700">
            <a:miter lim="400000"/>
          </a:ln>
        </p:spPr>
      </p:pic>
      <p:sp>
        <p:nvSpPr>
          <p:cNvPr id="14" name="Text Placeholder 4">
            <a:extLst>
              <a:ext uri="{FF2B5EF4-FFF2-40B4-BE49-F238E27FC236}">
                <a16:creationId xmlns:a16="http://schemas.microsoft.com/office/drawing/2014/main" id="{783C44F0-A236-A246-B258-949B380F3C9D}"/>
              </a:ext>
            </a:extLst>
          </p:cNvPr>
          <p:cNvSpPr>
            <a:spLocks noGrp="1"/>
          </p:cNvSpPr>
          <p:nvPr>
            <p:ph type="body" sz="quarter" idx="13"/>
          </p:nvPr>
        </p:nvSpPr>
        <p:spPr>
          <a:xfrm>
            <a:off x="420320" y="382052"/>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422741888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Annual clock">
    <p:bg>
      <p:bgPr>
        <a:solidFill>
          <a:schemeClr val="accent3">
            <a:hueOff val="-18000000"/>
            <a:lumOff val="1568"/>
          </a:schemeClr>
        </a:solidFill>
        <a:effectLst/>
      </p:bgPr>
    </p:bg>
    <p:spTree>
      <p:nvGrpSpPr>
        <p:cNvPr id="1" name=""/>
        <p:cNvGrpSpPr/>
        <p:nvPr/>
      </p:nvGrpSpPr>
      <p:grpSpPr>
        <a:xfrm>
          <a:off x="0" y="0"/>
          <a:ext cx="0" cy="0"/>
          <a:chOff x="0" y="0"/>
          <a:chExt cx="0" cy="0"/>
        </a:xfrm>
      </p:grpSpPr>
      <p:graphicFrame>
        <p:nvGraphicFramePr>
          <p:cNvPr id="37" name="2D Doughnut Chart">
            <a:extLst>
              <a:ext uri="{FF2B5EF4-FFF2-40B4-BE49-F238E27FC236}">
                <a16:creationId xmlns:a16="http://schemas.microsoft.com/office/drawing/2014/main" id="{DC28DC4C-88FB-49B8-B45D-C69F5A7667ED}"/>
              </a:ext>
            </a:extLst>
          </p:cNvPr>
          <p:cNvGraphicFramePr/>
          <p:nvPr userDrawn="1">
            <p:extLst>
              <p:ext uri="{D42A27DB-BD31-4B8C-83A1-F6EECF244321}">
                <p14:modId xmlns:p14="http://schemas.microsoft.com/office/powerpoint/2010/main" val="3756427311"/>
              </p:ext>
            </p:extLst>
          </p:nvPr>
        </p:nvGraphicFramePr>
        <p:xfrm>
          <a:off x="3850982" y="1186182"/>
          <a:ext cx="4485640" cy="4485639"/>
        </p:xfrm>
        <a:graphic>
          <a:graphicData uri="http://schemas.openxmlformats.org/drawingml/2006/chart">
            <c:chart xmlns:c="http://schemas.openxmlformats.org/drawingml/2006/chart" xmlns:r="http://schemas.openxmlformats.org/officeDocument/2006/relationships" r:id="rId2"/>
          </a:graphicData>
        </a:graphic>
      </p:graphicFrame>
      <p:sp>
        <p:nvSpPr>
          <p:cNvPr id="227" name="Q1"/>
          <p:cNvSpPr txBox="1">
            <a:spLocks noGrp="1"/>
          </p:cNvSpPr>
          <p:nvPr>
            <p:ph type="body" sz="quarter" idx="21"/>
          </p:nvPr>
        </p:nvSpPr>
        <p:spPr>
          <a:xfrm>
            <a:off x="6586130" y="2675891"/>
            <a:ext cx="458778" cy="430885"/>
          </a:xfrm>
          <a:prstGeom prst="rect">
            <a:avLst/>
          </a:prstGeom>
        </p:spPr>
        <p:txBody>
          <a:bodyPr wrap="none" lIns="91439" tIns="91439" rIns="91439" bIns="91439">
            <a:spAutoFit/>
          </a:bodyPr>
          <a:lstStyle>
            <a:lvl1pPr marL="0" indent="0" defTabSz="914400">
              <a:lnSpc>
                <a:spcPct val="100000"/>
              </a:lnSpc>
              <a:spcBef>
                <a:spcPts val="0"/>
              </a:spcBef>
              <a:buSzTx/>
              <a:buNone/>
              <a:defRPr sz="1600">
                <a:latin typeface="+mn-lt"/>
                <a:ea typeface="+mn-ea"/>
                <a:cs typeface="+mn-cs"/>
                <a:sym typeface="Helvetica"/>
              </a:defRPr>
            </a:lvl1pPr>
          </a:lstStyle>
          <a:p>
            <a:r>
              <a:t>Q1</a:t>
            </a:r>
          </a:p>
        </p:txBody>
      </p:sp>
      <p:sp>
        <p:nvSpPr>
          <p:cNvPr id="228" name="Q2"/>
          <p:cNvSpPr txBox="1">
            <a:spLocks noGrp="1"/>
          </p:cNvSpPr>
          <p:nvPr>
            <p:ph type="body" sz="quarter" idx="22"/>
          </p:nvPr>
        </p:nvSpPr>
        <p:spPr>
          <a:xfrm>
            <a:off x="6569099" y="3869691"/>
            <a:ext cx="458778" cy="430885"/>
          </a:xfrm>
          <a:prstGeom prst="rect">
            <a:avLst/>
          </a:prstGeom>
        </p:spPr>
        <p:txBody>
          <a:bodyPr wrap="none" lIns="91439" tIns="91439" rIns="91439" bIns="91439">
            <a:spAutoFit/>
          </a:bodyPr>
          <a:lstStyle>
            <a:lvl1pPr marL="0" indent="0" defTabSz="914400">
              <a:lnSpc>
                <a:spcPct val="100000"/>
              </a:lnSpc>
              <a:spcBef>
                <a:spcPts val="0"/>
              </a:spcBef>
              <a:buSzTx/>
              <a:buNone/>
              <a:defRPr sz="1600">
                <a:latin typeface="+mn-lt"/>
                <a:ea typeface="+mn-ea"/>
                <a:cs typeface="+mn-cs"/>
                <a:sym typeface="Helvetica"/>
              </a:defRPr>
            </a:lvl1pPr>
          </a:lstStyle>
          <a:p>
            <a:r>
              <a:t>Q2</a:t>
            </a:r>
          </a:p>
        </p:txBody>
      </p:sp>
      <p:sp>
        <p:nvSpPr>
          <p:cNvPr id="229" name="Q4"/>
          <p:cNvSpPr txBox="1">
            <a:spLocks noGrp="1"/>
          </p:cNvSpPr>
          <p:nvPr>
            <p:ph type="body" sz="quarter" idx="23"/>
          </p:nvPr>
        </p:nvSpPr>
        <p:spPr>
          <a:xfrm>
            <a:off x="5238047" y="2675891"/>
            <a:ext cx="458778" cy="430885"/>
          </a:xfrm>
          <a:prstGeom prst="rect">
            <a:avLst/>
          </a:prstGeom>
        </p:spPr>
        <p:txBody>
          <a:bodyPr wrap="none" lIns="91439" tIns="91439" rIns="91439" bIns="91439">
            <a:spAutoFit/>
          </a:bodyPr>
          <a:lstStyle>
            <a:lvl1pPr marL="0" indent="0" defTabSz="914400">
              <a:lnSpc>
                <a:spcPct val="100000"/>
              </a:lnSpc>
              <a:spcBef>
                <a:spcPts val="0"/>
              </a:spcBef>
              <a:buSzTx/>
              <a:buNone/>
              <a:defRPr sz="1600">
                <a:latin typeface="+mn-lt"/>
                <a:ea typeface="+mn-ea"/>
                <a:cs typeface="+mn-cs"/>
                <a:sym typeface="Helvetica"/>
              </a:defRPr>
            </a:lvl1pPr>
          </a:lstStyle>
          <a:p>
            <a:r>
              <a:t>Q4</a:t>
            </a:r>
          </a:p>
        </p:txBody>
      </p:sp>
      <p:sp>
        <p:nvSpPr>
          <p:cNvPr id="230" name="Q3"/>
          <p:cNvSpPr txBox="1">
            <a:spLocks noGrp="1"/>
          </p:cNvSpPr>
          <p:nvPr>
            <p:ph type="body" sz="quarter" idx="24"/>
          </p:nvPr>
        </p:nvSpPr>
        <p:spPr>
          <a:xfrm>
            <a:off x="5237932" y="3869691"/>
            <a:ext cx="458778" cy="430885"/>
          </a:xfrm>
          <a:prstGeom prst="rect">
            <a:avLst/>
          </a:prstGeom>
        </p:spPr>
        <p:txBody>
          <a:bodyPr wrap="none" lIns="91439" tIns="91439" rIns="91439" bIns="91439">
            <a:spAutoFit/>
          </a:bodyPr>
          <a:lstStyle>
            <a:lvl1pPr marL="0" indent="0" defTabSz="914400">
              <a:lnSpc>
                <a:spcPct val="100000"/>
              </a:lnSpc>
              <a:spcBef>
                <a:spcPts val="0"/>
              </a:spcBef>
              <a:buSzTx/>
              <a:buNone/>
              <a:defRPr sz="1600">
                <a:latin typeface="+mn-lt"/>
                <a:ea typeface="+mn-ea"/>
                <a:cs typeface="+mn-cs"/>
                <a:sym typeface="Helvetica"/>
              </a:defRPr>
            </a:lvl1pPr>
          </a:lstStyle>
          <a:p>
            <a:r>
              <a:t>Q3</a:t>
            </a:r>
          </a:p>
        </p:txBody>
      </p:sp>
      <p:sp>
        <p:nvSpPr>
          <p:cNvPr id="231" name="Workshop…"/>
          <p:cNvSpPr txBox="1">
            <a:spLocks noGrp="1"/>
          </p:cNvSpPr>
          <p:nvPr>
            <p:ph type="body" sz="quarter" idx="25"/>
          </p:nvPr>
        </p:nvSpPr>
        <p:spPr>
          <a:xfrm>
            <a:off x="5654377" y="556613"/>
            <a:ext cx="1590051" cy="358496"/>
          </a:xfrm>
          <a:prstGeom prst="rect">
            <a:avLst/>
          </a:prstGeom>
        </p:spPr>
        <p:txBody>
          <a:bodyPr anchor="ctr">
            <a:spAutoFit/>
          </a:bodyPr>
          <a:lstStyle>
            <a:lvl1pPr marL="0" indent="0" defTabSz="412750">
              <a:lnSpc>
                <a:spcPct val="130000"/>
              </a:lnSpc>
              <a:spcBef>
                <a:spcPts val="0"/>
              </a:spcBef>
              <a:buSzTx/>
              <a:buNone/>
              <a:defRPr sz="1000" b="1">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32" name="Interim report"/>
          <p:cNvSpPr txBox="1">
            <a:spLocks noGrp="1"/>
          </p:cNvSpPr>
          <p:nvPr>
            <p:ph type="body" sz="quarter" idx="26"/>
          </p:nvPr>
        </p:nvSpPr>
        <p:spPr>
          <a:xfrm>
            <a:off x="7157209" y="1030189"/>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Interim report</a:t>
            </a:r>
          </a:p>
        </p:txBody>
      </p:sp>
      <p:sp>
        <p:nvSpPr>
          <p:cNvPr id="233" name="Annual report"/>
          <p:cNvSpPr txBox="1">
            <a:spLocks noGrp="1"/>
          </p:cNvSpPr>
          <p:nvPr>
            <p:ph type="body" sz="quarter" idx="27"/>
          </p:nvPr>
        </p:nvSpPr>
        <p:spPr>
          <a:xfrm>
            <a:off x="8029276" y="1771234"/>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Annual report</a:t>
            </a:r>
          </a:p>
        </p:txBody>
      </p:sp>
      <p:sp>
        <p:nvSpPr>
          <p:cNvPr id="234" name="Newsroom article"/>
          <p:cNvSpPr txBox="1">
            <a:spLocks noGrp="1"/>
          </p:cNvSpPr>
          <p:nvPr>
            <p:ph type="body" sz="quarter" idx="28"/>
          </p:nvPr>
        </p:nvSpPr>
        <p:spPr>
          <a:xfrm>
            <a:off x="8484171" y="2511352"/>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Newsroom article</a:t>
            </a:r>
          </a:p>
        </p:txBody>
      </p:sp>
      <p:sp>
        <p:nvSpPr>
          <p:cNvPr id="235" name="Quarterly…"/>
          <p:cNvSpPr txBox="1">
            <a:spLocks noGrp="1"/>
          </p:cNvSpPr>
          <p:nvPr>
            <p:ph type="body" sz="quarter" idx="29"/>
          </p:nvPr>
        </p:nvSpPr>
        <p:spPr>
          <a:xfrm>
            <a:off x="8664276" y="3249752"/>
            <a:ext cx="1590052" cy="358496"/>
          </a:xfrm>
          <a:prstGeom prst="rect">
            <a:avLst/>
          </a:prstGeom>
        </p:spPr>
        <p:txBody>
          <a:bodyPr anchor="ctr">
            <a:spAutoFit/>
          </a:bodyPr>
          <a:lstStyle>
            <a:lvl1pPr marL="0" indent="0" defTabSz="412750">
              <a:lnSpc>
                <a:spcPct val="130000"/>
              </a:lnSpc>
              <a:spcBef>
                <a:spcPts val="0"/>
              </a:spcBef>
              <a:buSzTx/>
              <a:buNone/>
              <a:defRPr sz="1000" b="1">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36" name="Interim report"/>
          <p:cNvSpPr txBox="1">
            <a:spLocks noGrp="1"/>
          </p:cNvSpPr>
          <p:nvPr>
            <p:ph type="body" sz="quarter" idx="30"/>
          </p:nvPr>
        </p:nvSpPr>
        <p:spPr>
          <a:xfrm>
            <a:off x="8537276" y="4166969"/>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Interim report</a:t>
            </a:r>
          </a:p>
        </p:txBody>
      </p:sp>
      <p:sp>
        <p:nvSpPr>
          <p:cNvPr id="237" name="Newsroom article"/>
          <p:cNvSpPr txBox="1">
            <a:spLocks noGrp="1"/>
          </p:cNvSpPr>
          <p:nvPr>
            <p:ph type="body" sz="quarter" idx="31"/>
          </p:nvPr>
        </p:nvSpPr>
        <p:spPr>
          <a:xfrm>
            <a:off x="8092776" y="4907550"/>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Newsroom article</a:t>
            </a:r>
          </a:p>
        </p:txBody>
      </p:sp>
      <p:sp>
        <p:nvSpPr>
          <p:cNvPr id="238" name="Newsroom article"/>
          <p:cNvSpPr txBox="1">
            <a:spLocks noGrp="1"/>
          </p:cNvSpPr>
          <p:nvPr>
            <p:ph type="body" sz="quarter" idx="32"/>
          </p:nvPr>
        </p:nvSpPr>
        <p:spPr>
          <a:xfrm>
            <a:off x="7292676" y="5595598"/>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Newsroom article</a:t>
            </a:r>
          </a:p>
        </p:txBody>
      </p:sp>
      <p:sp>
        <p:nvSpPr>
          <p:cNvPr id="239" name="Quarterly…"/>
          <p:cNvSpPr txBox="1">
            <a:spLocks noGrp="1"/>
          </p:cNvSpPr>
          <p:nvPr>
            <p:ph type="body" sz="quarter" idx="33"/>
          </p:nvPr>
        </p:nvSpPr>
        <p:spPr>
          <a:xfrm>
            <a:off x="5654375" y="5942889"/>
            <a:ext cx="1590052" cy="358496"/>
          </a:xfrm>
          <a:prstGeom prst="rect">
            <a:avLst/>
          </a:prstGeom>
        </p:spPr>
        <p:txBody>
          <a:bodyPr anchor="ctr">
            <a:spAutoFit/>
          </a:bodyPr>
          <a:lstStyle>
            <a:lvl1pPr marL="0" indent="0" defTabSz="412750">
              <a:lnSpc>
                <a:spcPct val="130000"/>
              </a:lnSpc>
              <a:spcBef>
                <a:spcPts val="0"/>
              </a:spcBef>
              <a:buSzTx/>
              <a:buNone/>
              <a:defRPr sz="1000" b="1">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40" name="Interim report"/>
          <p:cNvSpPr txBox="1">
            <a:spLocks noGrp="1"/>
          </p:cNvSpPr>
          <p:nvPr>
            <p:ph type="body" sz="quarter" idx="34"/>
          </p:nvPr>
        </p:nvSpPr>
        <p:spPr>
          <a:xfrm>
            <a:off x="4011422" y="5595598"/>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Interim report</a:t>
            </a:r>
          </a:p>
        </p:txBody>
      </p:sp>
      <p:sp>
        <p:nvSpPr>
          <p:cNvPr id="241" name="Newroom article"/>
          <p:cNvSpPr txBox="1">
            <a:spLocks noGrp="1"/>
          </p:cNvSpPr>
          <p:nvPr>
            <p:ph type="body" sz="quarter" idx="35"/>
          </p:nvPr>
        </p:nvSpPr>
        <p:spPr>
          <a:xfrm>
            <a:off x="3101676" y="4907550"/>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Newroom article</a:t>
            </a:r>
          </a:p>
        </p:txBody>
      </p:sp>
      <p:sp>
        <p:nvSpPr>
          <p:cNvPr id="242" name="Newroom article"/>
          <p:cNvSpPr txBox="1">
            <a:spLocks noGrp="1"/>
          </p:cNvSpPr>
          <p:nvPr>
            <p:ph type="body" sz="quarter" idx="36"/>
          </p:nvPr>
        </p:nvSpPr>
        <p:spPr>
          <a:xfrm>
            <a:off x="2568278" y="4166969"/>
            <a:ext cx="1590051"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Newroom article</a:t>
            </a:r>
          </a:p>
        </p:txBody>
      </p:sp>
      <p:sp>
        <p:nvSpPr>
          <p:cNvPr id="243" name="Quarterly…"/>
          <p:cNvSpPr txBox="1">
            <a:spLocks noGrp="1"/>
          </p:cNvSpPr>
          <p:nvPr>
            <p:ph type="body" sz="quarter" idx="37"/>
          </p:nvPr>
        </p:nvSpPr>
        <p:spPr>
          <a:xfrm>
            <a:off x="2530178" y="3249752"/>
            <a:ext cx="1590051" cy="358496"/>
          </a:xfrm>
          <a:prstGeom prst="rect">
            <a:avLst/>
          </a:prstGeom>
        </p:spPr>
        <p:txBody>
          <a:bodyPr anchor="ctr">
            <a:spAutoFit/>
          </a:bodyPr>
          <a:lstStyle>
            <a:lvl1pPr marL="0" indent="0" defTabSz="412750">
              <a:lnSpc>
                <a:spcPct val="130000"/>
              </a:lnSpc>
              <a:spcBef>
                <a:spcPts val="0"/>
              </a:spcBef>
              <a:buSzTx/>
              <a:buNone/>
              <a:defRPr sz="1000" b="1">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44" name="Interim report"/>
          <p:cNvSpPr txBox="1">
            <a:spLocks noGrp="1"/>
          </p:cNvSpPr>
          <p:nvPr>
            <p:ph type="body" sz="quarter" idx="38"/>
          </p:nvPr>
        </p:nvSpPr>
        <p:spPr>
          <a:xfrm>
            <a:off x="2707977" y="2511352"/>
            <a:ext cx="1590051"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Interim report</a:t>
            </a:r>
          </a:p>
        </p:txBody>
      </p:sp>
      <p:sp>
        <p:nvSpPr>
          <p:cNvPr id="245" name="Newsroom article"/>
          <p:cNvSpPr txBox="1">
            <a:spLocks noGrp="1"/>
          </p:cNvSpPr>
          <p:nvPr>
            <p:ph type="body" sz="quarter" idx="39"/>
          </p:nvPr>
        </p:nvSpPr>
        <p:spPr>
          <a:xfrm>
            <a:off x="3000076" y="1771234"/>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Newsroom article</a:t>
            </a:r>
          </a:p>
        </p:txBody>
      </p:sp>
      <p:sp>
        <p:nvSpPr>
          <p:cNvPr id="246" name="Newsroom article"/>
          <p:cNvSpPr txBox="1">
            <a:spLocks noGrp="1"/>
          </p:cNvSpPr>
          <p:nvPr>
            <p:ph type="body" sz="quarter" idx="40"/>
          </p:nvPr>
        </p:nvSpPr>
        <p:spPr>
          <a:xfrm>
            <a:off x="3993478" y="1030189"/>
            <a:ext cx="1590051"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Newsroom article</a:t>
            </a:r>
          </a:p>
        </p:txBody>
      </p:sp>
      <p:sp>
        <p:nvSpPr>
          <p:cNvPr id="247" name="Line"/>
          <p:cNvSpPr/>
          <p:nvPr/>
        </p:nvSpPr>
        <p:spPr>
          <a:xfrm>
            <a:off x="6754962" y="3432175"/>
            <a:ext cx="1700577" cy="0"/>
          </a:xfrm>
          <a:prstGeom prst="line">
            <a:avLst/>
          </a:prstGeom>
          <a:ln w="50800">
            <a:solidFill>
              <a:srgbClr val="000000"/>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48" name="Line"/>
          <p:cNvSpPr/>
          <p:nvPr/>
        </p:nvSpPr>
        <p:spPr>
          <a:xfrm>
            <a:off x="3732066" y="3429000"/>
            <a:ext cx="1700577" cy="0"/>
          </a:xfrm>
          <a:prstGeom prst="line">
            <a:avLst/>
          </a:prstGeom>
          <a:ln w="50800">
            <a:solidFill>
              <a:srgbClr val="000000"/>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49" name="Line"/>
          <p:cNvSpPr/>
          <p:nvPr/>
        </p:nvSpPr>
        <p:spPr>
          <a:xfrm flipH="1">
            <a:off x="6093802" y="3704186"/>
            <a:ext cx="1" cy="2107560"/>
          </a:xfrm>
          <a:prstGeom prst="line">
            <a:avLst/>
          </a:prstGeom>
          <a:ln w="50800">
            <a:solidFill>
              <a:srgbClr val="000000"/>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50" name="Line"/>
          <p:cNvSpPr/>
          <p:nvPr/>
        </p:nvSpPr>
        <p:spPr>
          <a:xfrm flipH="1">
            <a:off x="6093802" y="1045794"/>
            <a:ext cx="1" cy="2067697"/>
          </a:xfrm>
          <a:prstGeom prst="line">
            <a:avLst/>
          </a:prstGeom>
          <a:ln w="50800">
            <a:solidFill>
              <a:srgbClr val="000000"/>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53" name="2020"/>
          <p:cNvSpPr txBox="1">
            <a:spLocks noGrp="1"/>
          </p:cNvSpPr>
          <p:nvPr>
            <p:ph type="body" sz="quarter" idx="42"/>
          </p:nvPr>
        </p:nvSpPr>
        <p:spPr>
          <a:xfrm>
            <a:off x="5563672" y="3159554"/>
            <a:ext cx="1068947" cy="553996"/>
          </a:xfrm>
          <a:prstGeom prst="rect">
            <a:avLst/>
          </a:prstGeom>
        </p:spPr>
        <p:txBody>
          <a:bodyPr wrap="square" lIns="91439" tIns="91439" rIns="91439" bIns="91439">
            <a:spAutoFit/>
          </a:bodyPr>
          <a:lstStyle>
            <a:lvl1pPr marL="0" indent="0" algn="ctr" defTabSz="914400">
              <a:lnSpc>
                <a:spcPct val="100000"/>
              </a:lnSpc>
              <a:spcBef>
                <a:spcPts val="0"/>
              </a:spcBef>
              <a:buSzTx/>
              <a:buNone/>
              <a:defRPr sz="2400">
                <a:latin typeface="+mn-lt"/>
                <a:ea typeface="Domaine Display"/>
                <a:cs typeface="Domaine Display"/>
                <a:sym typeface="Domaine Display"/>
              </a:defRPr>
            </a:lvl1pPr>
          </a:lstStyle>
          <a:p>
            <a:r>
              <a:t>2020</a:t>
            </a:r>
          </a:p>
        </p:txBody>
      </p:sp>
      <p:sp>
        <p:nvSpPr>
          <p:cNvPr id="32" name="Text Placeholder 4">
            <a:extLst>
              <a:ext uri="{FF2B5EF4-FFF2-40B4-BE49-F238E27FC236}">
                <a16:creationId xmlns:a16="http://schemas.microsoft.com/office/drawing/2014/main" id="{82500DE5-BF18-4C8C-93F8-D8F0A779ADD6}"/>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
        <p:nvSpPr>
          <p:cNvPr id="2" name="Date Placeholder 1">
            <a:extLst>
              <a:ext uri="{FF2B5EF4-FFF2-40B4-BE49-F238E27FC236}">
                <a16:creationId xmlns:a16="http://schemas.microsoft.com/office/drawing/2014/main" id="{85A97257-AC05-4F04-8EB5-B671440AECB2}"/>
              </a:ext>
            </a:extLst>
          </p:cNvPr>
          <p:cNvSpPr>
            <a:spLocks noGrp="1"/>
          </p:cNvSpPr>
          <p:nvPr>
            <p:ph type="dt" sz="half" idx="43"/>
          </p:nvPr>
        </p:nvSpPr>
        <p:spPr/>
        <p:txBody>
          <a:bodyPr/>
          <a:lstStyle/>
          <a:p>
            <a:fld id="{8C557059-59BC-AC45-9067-CE75325F1AD6}" type="datetime1">
              <a:rPr lang="en-US" smtClean="0"/>
              <a:t>11/30/2022</a:t>
            </a:fld>
            <a:endParaRPr lang="fi-FI"/>
          </a:p>
        </p:txBody>
      </p:sp>
      <p:sp>
        <p:nvSpPr>
          <p:cNvPr id="3" name="Footer Placeholder 2">
            <a:extLst>
              <a:ext uri="{FF2B5EF4-FFF2-40B4-BE49-F238E27FC236}">
                <a16:creationId xmlns:a16="http://schemas.microsoft.com/office/drawing/2014/main" id="{397F6ADC-DD41-4C3F-BADE-3AED695C4692}"/>
              </a:ext>
            </a:extLst>
          </p:cNvPr>
          <p:cNvSpPr>
            <a:spLocks noGrp="1"/>
          </p:cNvSpPr>
          <p:nvPr>
            <p:ph type="ftr" sz="quarter" idx="44"/>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5786B0F3-2B34-4599-BEC0-46F89E6170E6}"/>
              </a:ext>
            </a:extLst>
          </p:cNvPr>
          <p:cNvSpPr>
            <a:spLocks noGrp="1"/>
          </p:cNvSpPr>
          <p:nvPr>
            <p:ph type="sldNum" sz="quarter" idx="45"/>
          </p:nvPr>
        </p:nvSpPr>
        <p:spPr/>
        <p:txBody>
          <a:bodyPr/>
          <a:lstStyle/>
          <a:p>
            <a:fld id="{31160B98-140E-4345-B1A3-2A7247C42973}" type="slidenum">
              <a:rPr lang="fi-FI" smtClean="0"/>
              <a:pPr/>
              <a:t>‹#›</a:t>
            </a:fld>
            <a:endParaRPr lang="fi-FI"/>
          </a:p>
        </p:txBody>
      </p:sp>
      <p:pic>
        <p:nvPicPr>
          <p:cNvPr id="36" name="Miltton_Text_Black.png">
            <a:extLst>
              <a:ext uri="{FF2B5EF4-FFF2-40B4-BE49-F238E27FC236}">
                <a16:creationId xmlns:a16="http://schemas.microsoft.com/office/drawing/2014/main" id="{57229F0A-326B-4CC5-B04C-AE32E4392A9A}"/>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90234" y="108952"/>
            <a:ext cx="1147762" cy="546113"/>
          </a:xfrm>
          <a:prstGeom prst="rect">
            <a:avLst/>
          </a:prstGeom>
          <a:ln w="12700">
            <a:miter lim="400000"/>
          </a:ln>
        </p:spPr>
      </p:pic>
    </p:spTree>
    <p:extLst>
      <p:ext uri="{BB962C8B-B14F-4D97-AF65-F5344CB8AC3E}">
        <p14:creationId xmlns:p14="http://schemas.microsoft.com/office/powerpoint/2010/main" val="343328888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Q1">
    <p:bg>
      <p:bgPr>
        <a:solidFill>
          <a:schemeClr val="accent3">
            <a:hueOff val="-18000000"/>
            <a:lumOff val="1568"/>
          </a:schemeClr>
        </a:solidFill>
        <a:effectLst/>
      </p:bgPr>
    </p:bg>
    <p:spTree>
      <p:nvGrpSpPr>
        <p:cNvPr id="1" name=""/>
        <p:cNvGrpSpPr/>
        <p:nvPr/>
      </p:nvGrpSpPr>
      <p:grpSpPr>
        <a:xfrm>
          <a:off x="0" y="0"/>
          <a:ext cx="0" cy="0"/>
          <a:chOff x="0" y="0"/>
          <a:chExt cx="0" cy="0"/>
        </a:xfrm>
      </p:grpSpPr>
      <p:graphicFrame>
        <p:nvGraphicFramePr>
          <p:cNvPr id="34" name="2D Doughnut Chart">
            <a:extLst>
              <a:ext uri="{FF2B5EF4-FFF2-40B4-BE49-F238E27FC236}">
                <a16:creationId xmlns:a16="http://schemas.microsoft.com/office/drawing/2014/main" id="{2E72ACD0-2293-4A29-A84A-9C86F8B7FC77}"/>
              </a:ext>
            </a:extLst>
          </p:cNvPr>
          <p:cNvGraphicFramePr/>
          <p:nvPr userDrawn="1"/>
        </p:nvGraphicFramePr>
        <p:xfrm>
          <a:off x="3849931" y="1186182"/>
          <a:ext cx="4485639" cy="4485639"/>
        </p:xfrm>
        <a:graphic>
          <a:graphicData uri="http://schemas.openxmlformats.org/drawingml/2006/chart">
            <c:chart xmlns:c="http://schemas.openxmlformats.org/drawingml/2006/chart" xmlns:r="http://schemas.openxmlformats.org/officeDocument/2006/relationships" r:id="rId2"/>
          </a:graphicData>
        </a:graphic>
      </p:graphicFrame>
      <p:sp>
        <p:nvSpPr>
          <p:cNvPr id="227" name="Q1"/>
          <p:cNvSpPr txBox="1">
            <a:spLocks noGrp="1"/>
          </p:cNvSpPr>
          <p:nvPr>
            <p:ph type="body" sz="quarter" idx="21"/>
          </p:nvPr>
        </p:nvSpPr>
        <p:spPr>
          <a:xfrm>
            <a:off x="6586130" y="2675891"/>
            <a:ext cx="458778" cy="430885"/>
          </a:xfrm>
          <a:prstGeom prst="rect">
            <a:avLst/>
          </a:prstGeom>
        </p:spPr>
        <p:txBody>
          <a:bodyPr wrap="none" lIns="91439" tIns="91439" rIns="91439" bIns="91439">
            <a:spAutoFit/>
          </a:bodyPr>
          <a:lstStyle>
            <a:lvl1pPr marL="0" indent="0" defTabSz="914400">
              <a:lnSpc>
                <a:spcPct val="100000"/>
              </a:lnSpc>
              <a:spcBef>
                <a:spcPts val="0"/>
              </a:spcBef>
              <a:buSzTx/>
              <a:buNone/>
              <a:defRPr sz="1600">
                <a:latin typeface="+mn-lt"/>
                <a:ea typeface="+mn-ea"/>
                <a:cs typeface="+mn-cs"/>
                <a:sym typeface="Helvetica"/>
              </a:defRPr>
            </a:lvl1pPr>
          </a:lstStyle>
          <a:p>
            <a:r>
              <a:t>Q1</a:t>
            </a:r>
          </a:p>
        </p:txBody>
      </p:sp>
      <p:sp>
        <p:nvSpPr>
          <p:cNvPr id="228" name="Q2"/>
          <p:cNvSpPr txBox="1">
            <a:spLocks noGrp="1"/>
          </p:cNvSpPr>
          <p:nvPr>
            <p:ph type="body" sz="quarter" idx="22"/>
          </p:nvPr>
        </p:nvSpPr>
        <p:spPr>
          <a:xfrm>
            <a:off x="6569099" y="3869691"/>
            <a:ext cx="458778" cy="430885"/>
          </a:xfrm>
          <a:prstGeom prst="rect">
            <a:avLst/>
          </a:prstGeom>
        </p:spPr>
        <p:txBody>
          <a:bodyPr wrap="none" lIns="91439" tIns="91439" rIns="91439" bIns="91439">
            <a:spAutoFit/>
          </a:bodyPr>
          <a:lstStyle>
            <a:lvl1pPr marL="0" indent="0" defTabSz="914400">
              <a:lnSpc>
                <a:spcPct val="100000"/>
              </a:lnSpc>
              <a:spcBef>
                <a:spcPts val="0"/>
              </a:spcBef>
              <a:buSzTx/>
              <a:buNone/>
              <a:defRPr sz="1600">
                <a:solidFill>
                  <a:srgbClr val="AAAAAA"/>
                </a:solidFill>
                <a:latin typeface="+mn-lt"/>
                <a:ea typeface="+mn-ea"/>
                <a:cs typeface="+mn-cs"/>
                <a:sym typeface="Helvetica"/>
              </a:defRPr>
            </a:lvl1pPr>
          </a:lstStyle>
          <a:p>
            <a:r>
              <a:t>Q2</a:t>
            </a:r>
          </a:p>
        </p:txBody>
      </p:sp>
      <p:sp>
        <p:nvSpPr>
          <p:cNvPr id="229" name="Q4"/>
          <p:cNvSpPr txBox="1">
            <a:spLocks noGrp="1"/>
          </p:cNvSpPr>
          <p:nvPr>
            <p:ph type="body" sz="quarter" idx="23"/>
          </p:nvPr>
        </p:nvSpPr>
        <p:spPr>
          <a:xfrm>
            <a:off x="5238047" y="2675891"/>
            <a:ext cx="458778" cy="430885"/>
          </a:xfrm>
          <a:prstGeom prst="rect">
            <a:avLst/>
          </a:prstGeom>
        </p:spPr>
        <p:txBody>
          <a:bodyPr wrap="none" lIns="91439" tIns="91439" rIns="91439" bIns="91439">
            <a:spAutoFit/>
          </a:bodyPr>
          <a:lstStyle>
            <a:lvl1pPr marL="0" indent="0" defTabSz="914400">
              <a:lnSpc>
                <a:spcPct val="100000"/>
              </a:lnSpc>
              <a:spcBef>
                <a:spcPts val="0"/>
              </a:spcBef>
              <a:buSzTx/>
              <a:buNone/>
              <a:defRPr sz="1600">
                <a:solidFill>
                  <a:srgbClr val="AAAAAA"/>
                </a:solidFill>
                <a:latin typeface="+mn-lt"/>
                <a:ea typeface="+mn-ea"/>
                <a:cs typeface="+mn-cs"/>
                <a:sym typeface="Helvetica"/>
              </a:defRPr>
            </a:lvl1pPr>
          </a:lstStyle>
          <a:p>
            <a:r>
              <a:t>Q4</a:t>
            </a:r>
          </a:p>
        </p:txBody>
      </p:sp>
      <p:sp>
        <p:nvSpPr>
          <p:cNvPr id="230" name="Q3"/>
          <p:cNvSpPr txBox="1">
            <a:spLocks noGrp="1"/>
          </p:cNvSpPr>
          <p:nvPr>
            <p:ph type="body" sz="quarter" idx="24"/>
          </p:nvPr>
        </p:nvSpPr>
        <p:spPr>
          <a:xfrm>
            <a:off x="5237932" y="3869691"/>
            <a:ext cx="458778" cy="430885"/>
          </a:xfrm>
          <a:prstGeom prst="rect">
            <a:avLst/>
          </a:prstGeom>
        </p:spPr>
        <p:txBody>
          <a:bodyPr wrap="none" lIns="91439" tIns="91439" rIns="91439" bIns="91439">
            <a:spAutoFit/>
          </a:bodyPr>
          <a:lstStyle>
            <a:lvl1pPr marL="0" indent="0" defTabSz="914400">
              <a:lnSpc>
                <a:spcPct val="100000"/>
              </a:lnSpc>
              <a:spcBef>
                <a:spcPts val="0"/>
              </a:spcBef>
              <a:buSzTx/>
              <a:buNone/>
              <a:defRPr sz="1600">
                <a:solidFill>
                  <a:srgbClr val="AAAAAA"/>
                </a:solidFill>
                <a:latin typeface="+mn-lt"/>
                <a:ea typeface="+mn-ea"/>
                <a:cs typeface="+mn-cs"/>
                <a:sym typeface="Helvetica"/>
              </a:defRPr>
            </a:lvl1pPr>
          </a:lstStyle>
          <a:p>
            <a:r>
              <a:t>Q3</a:t>
            </a:r>
          </a:p>
        </p:txBody>
      </p:sp>
      <p:sp>
        <p:nvSpPr>
          <p:cNvPr id="231" name="Workshop…"/>
          <p:cNvSpPr txBox="1">
            <a:spLocks noGrp="1"/>
          </p:cNvSpPr>
          <p:nvPr>
            <p:ph type="body" sz="quarter" idx="25"/>
          </p:nvPr>
        </p:nvSpPr>
        <p:spPr>
          <a:xfrm>
            <a:off x="5654377" y="556613"/>
            <a:ext cx="1590051" cy="358496"/>
          </a:xfrm>
          <a:prstGeom prst="rect">
            <a:avLst/>
          </a:prstGeom>
        </p:spPr>
        <p:txBody>
          <a:bodyPr anchor="ctr">
            <a:spAutoFit/>
          </a:bodyPr>
          <a:lstStyle>
            <a:lvl1pPr marL="0" indent="0" defTabSz="412750">
              <a:lnSpc>
                <a:spcPct val="130000"/>
              </a:lnSpc>
              <a:spcBef>
                <a:spcPts val="0"/>
              </a:spcBef>
              <a:buSzTx/>
              <a:buNone/>
              <a:defRPr sz="1000" b="1">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32" name="Interim report"/>
          <p:cNvSpPr txBox="1">
            <a:spLocks noGrp="1"/>
          </p:cNvSpPr>
          <p:nvPr>
            <p:ph type="body" sz="quarter" idx="26"/>
          </p:nvPr>
        </p:nvSpPr>
        <p:spPr>
          <a:xfrm>
            <a:off x="7157209" y="1030189"/>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Interim report</a:t>
            </a:r>
          </a:p>
        </p:txBody>
      </p:sp>
      <p:sp>
        <p:nvSpPr>
          <p:cNvPr id="233" name="Annual report"/>
          <p:cNvSpPr txBox="1">
            <a:spLocks noGrp="1"/>
          </p:cNvSpPr>
          <p:nvPr>
            <p:ph type="body" sz="quarter" idx="27"/>
          </p:nvPr>
        </p:nvSpPr>
        <p:spPr>
          <a:xfrm>
            <a:off x="8029276" y="1771234"/>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Annual report</a:t>
            </a:r>
          </a:p>
        </p:txBody>
      </p:sp>
      <p:sp>
        <p:nvSpPr>
          <p:cNvPr id="234" name="Newsroom article"/>
          <p:cNvSpPr txBox="1">
            <a:spLocks noGrp="1"/>
          </p:cNvSpPr>
          <p:nvPr>
            <p:ph type="body" sz="quarter" idx="28"/>
          </p:nvPr>
        </p:nvSpPr>
        <p:spPr>
          <a:xfrm>
            <a:off x="8484171" y="2511352"/>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Newsroom article</a:t>
            </a:r>
          </a:p>
        </p:txBody>
      </p:sp>
      <p:sp>
        <p:nvSpPr>
          <p:cNvPr id="235" name="Quarterly…"/>
          <p:cNvSpPr txBox="1">
            <a:spLocks noGrp="1"/>
          </p:cNvSpPr>
          <p:nvPr>
            <p:ph type="body" sz="quarter" idx="29"/>
          </p:nvPr>
        </p:nvSpPr>
        <p:spPr>
          <a:xfrm>
            <a:off x="8664276" y="3249752"/>
            <a:ext cx="1590052" cy="358496"/>
          </a:xfrm>
          <a:prstGeom prst="rect">
            <a:avLst/>
          </a:prstGeom>
        </p:spPr>
        <p:txBody>
          <a:bodyPr anchor="ctr">
            <a:spAutoFit/>
          </a:bodyPr>
          <a:lstStyle>
            <a:lvl1pPr marL="0" indent="0" defTabSz="412750">
              <a:lnSpc>
                <a:spcPct val="130000"/>
              </a:lnSpc>
              <a:spcBef>
                <a:spcPts val="0"/>
              </a:spcBef>
              <a:buSzTx/>
              <a:buNone/>
              <a:defRPr sz="1000" b="1">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36" name="Interim report"/>
          <p:cNvSpPr txBox="1">
            <a:spLocks noGrp="1"/>
          </p:cNvSpPr>
          <p:nvPr>
            <p:ph type="body" sz="quarter" idx="30"/>
          </p:nvPr>
        </p:nvSpPr>
        <p:spPr>
          <a:xfrm>
            <a:off x="8537276" y="4166969"/>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Interim report</a:t>
            </a:r>
          </a:p>
        </p:txBody>
      </p:sp>
      <p:sp>
        <p:nvSpPr>
          <p:cNvPr id="237" name="Newsroom article"/>
          <p:cNvSpPr txBox="1">
            <a:spLocks noGrp="1"/>
          </p:cNvSpPr>
          <p:nvPr>
            <p:ph type="body" sz="quarter" idx="31"/>
          </p:nvPr>
        </p:nvSpPr>
        <p:spPr>
          <a:xfrm>
            <a:off x="8092776" y="4907550"/>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38" name="Newsroom article"/>
          <p:cNvSpPr txBox="1">
            <a:spLocks noGrp="1"/>
          </p:cNvSpPr>
          <p:nvPr>
            <p:ph type="body" sz="quarter" idx="32"/>
          </p:nvPr>
        </p:nvSpPr>
        <p:spPr>
          <a:xfrm>
            <a:off x="7292676" y="5595598"/>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39" name="Quarterly…"/>
          <p:cNvSpPr txBox="1">
            <a:spLocks noGrp="1"/>
          </p:cNvSpPr>
          <p:nvPr>
            <p:ph type="body" sz="quarter" idx="33"/>
          </p:nvPr>
        </p:nvSpPr>
        <p:spPr>
          <a:xfrm>
            <a:off x="5654375" y="5942889"/>
            <a:ext cx="1590052" cy="358496"/>
          </a:xfrm>
          <a:prstGeom prst="rect">
            <a:avLst/>
          </a:prstGeom>
        </p:spPr>
        <p:txBody>
          <a:bodyPr anchor="ctr">
            <a:spAutoFit/>
          </a:bodyPr>
          <a:lstStyle>
            <a:lvl1pPr marL="0" indent="0" defTabSz="412750">
              <a:lnSpc>
                <a:spcPct val="130000"/>
              </a:lnSpc>
              <a:spcBef>
                <a:spcPts val="0"/>
              </a:spcBef>
              <a:buSzTx/>
              <a:buNone/>
              <a:defRPr sz="1000" b="1">
                <a:solidFill>
                  <a:srgbClr val="AAAAAA"/>
                </a:solidFill>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40" name="Interim report"/>
          <p:cNvSpPr txBox="1">
            <a:spLocks noGrp="1"/>
          </p:cNvSpPr>
          <p:nvPr>
            <p:ph type="body" sz="quarter" idx="34"/>
          </p:nvPr>
        </p:nvSpPr>
        <p:spPr>
          <a:xfrm>
            <a:off x="4011422" y="5595598"/>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Interim report</a:t>
            </a:r>
          </a:p>
        </p:txBody>
      </p:sp>
      <p:sp>
        <p:nvSpPr>
          <p:cNvPr id="241" name="Newroom article"/>
          <p:cNvSpPr txBox="1">
            <a:spLocks noGrp="1"/>
          </p:cNvSpPr>
          <p:nvPr>
            <p:ph type="body" sz="quarter" idx="35"/>
          </p:nvPr>
        </p:nvSpPr>
        <p:spPr>
          <a:xfrm>
            <a:off x="3101676" y="4907550"/>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Newroom article</a:t>
            </a:r>
          </a:p>
        </p:txBody>
      </p:sp>
      <p:sp>
        <p:nvSpPr>
          <p:cNvPr id="242" name="Newroom article"/>
          <p:cNvSpPr txBox="1">
            <a:spLocks noGrp="1"/>
          </p:cNvSpPr>
          <p:nvPr>
            <p:ph type="body" sz="quarter" idx="36"/>
          </p:nvPr>
        </p:nvSpPr>
        <p:spPr>
          <a:xfrm>
            <a:off x="2568278" y="4166969"/>
            <a:ext cx="1590051"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Newroom article</a:t>
            </a:r>
          </a:p>
        </p:txBody>
      </p:sp>
      <p:sp>
        <p:nvSpPr>
          <p:cNvPr id="243" name="Quarterly…"/>
          <p:cNvSpPr txBox="1">
            <a:spLocks noGrp="1"/>
          </p:cNvSpPr>
          <p:nvPr>
            <p:ph type="body" sz="quarter" idx="37"/>
          </p:nvPr>
        </p:nvSpPr>
        <p:spPr>
          <a:xfrm>
            <a:off x="2530178" y="3249752"/>
            <a:ext cx="1590051" cy="358496"/>
          </a:xfrm>
          <a:prstGeom prst="rect">
            <a:avLst/>
          </a:prstGeom>
        </p:spPr>
        <p:txBody>
          <a:bodyPr anchor="ctr">
            <a:spAutoFit/>
          </a:bodyPr>
          <a:lstStyle>
            <a:lvl1pPr marL="0" indent="0" defTabSz="412750">
              <a:lnSpc>
                <a:spcPct val="130000"/>
              </a:lnSpc>
              <a:spcBef>
                <a:spcPts val="0"/>
              </a:spcBef>
              <a:buSzTx/>
              <a:buNone/>
              <a:defRPr sz="1000" b="1">
                <a:solidFill>
                  <a:srgbClr val="AAAAAA"/>
                </a:solidFill>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44" name="Interim report"/>
          <p:cNvSpPr txBox="1">
            <a:spLocks noGrp="1"/>
          </p:cNvSpPr>
          <p:nvPr>
            <p:ph type="body" sz="quarter" idx="38"/>
          </p:nvPr>
        </p:nvSpPr>
        <p:spPr>
          <a:xfrm>
            <a:off x="2707977" y="2511352"/>
            <a:ext cx="1590051"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Interim report</a:t>
            </a:r>
          </a:p>
        </p:txBody>
      </p:sp>
      <p:sp>
        <p:nvSpPr>
          <p:cNvPr id="245" name="Newsroom article"/>
          <p:cNvSpPr txBox="1">
            <a:spLocks noGrp="1"/>
          </p:cNvSpPr>
          <p:nvPr>
            <p:ph type="body" sz="quarter" idx="39"/>
          </p:nvPr>
        </p:nvSpPr>
        <p:spPr>
          <a:xfrm>
            <a:off x="3000076" y="1771234"/>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46" name="Newsroom article"/>
          <p:cNvSpPr txBox="1">
            <a:spLocks noGrp="1"/>
          </p:cNvSpPr>
          <p:nvPr>
            <p:ph type="body" sz="quarter" idx="40"/>
          </p:nvPr>
        </p:nvSpPr>
        <p:spPr>
          <a:xfrm>
            <a:off x="3993478" y="1030189"/>
            <a:ext cx="1590051"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47" name="Line"/>
          <p:cNvSpPr/>
          <p:nvPr/>
        </p:nvSpPr>
        <p:spPr>
          <a:xfrm>
            <a:off x="6754962" y="3432175"/>
            <a:ext cx="1700577" cy="0"/>
          </a:xfrm>
          <a:prstGeom prst="line">
            <a:avLst/>
          </a:prstGeom>
          <a:ln w="50800">
            <a:solidFill>
              <a:srgbClr val="000000"/>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48" name="Line"/>
          <p:cNvSpPr/>
          <p:nvPr/>
        </p:nvSpPr>
        <p:spPr>
          <a:xfrm>
            <a:off x="3732066" y="3429000"/>
            <a:ext cx="1700577" cy="0"/>
          </a:xfrm>
          <a:prstGeom prst="line">
            <a:avLst/>
          </a:prstGeom>
          <a:ln w="50800">
            <a:solidFill>
              <a:srgbClr val="AAAAAA"/>
            </a:solidFill>
            <a:miter/>
          </a:ln>
        </p:spPr>
        <p:txBody>
          <a:bodyPr tIns="45720" bIns="45720"/>
          <a:lstStyle/>
          <a:p>
            <a:pPr defTabSz="914400">
              <a:lnSpc>
                <a:spcPct val="100000"/>
              </a:lnSpc>
              <a:defRPr sz="3600">
                <a:solidFill>
                  <a:srgbClr val="414359"/>
                </a:solidFill>
              </a:defRPr>
            </a:pPr>
            <a:endParaRPr sz="1000">
              <a:solidFill>
                <a:srgbClr val="AAAAAA"/>
              </a:solidFill>
              <a:latin typeface="+mn-lt"/>
            </a:endParaRPr>
          </a:p>
        </p:txBody>
      </p:sp>
      <p:sp>
        <p:nvSpPr>
          <p:cNvPr id="249" name="Line"/>
          <p:cNvSpPr/>
          <p:nvPr/>
        </p:nvSpPr>
        <p:spPr>
          <a:xfrm flipH="1">
            <a:off x="6093802" y="3704186"/>
            <a:ext cx="1" cy="2107560"/>
          </a:xfrm>
          <a:prstGeom prst="line">
            <a:avLst/>
          </a:prstGeom>
          <a:ln w="50800">
            <a:solidFill>
              <a:srgbClr val="AAAAAA"/>
            </a:solidFill>
            <a:miter/>
          </a:ln>
        </p:spPr>
        <p:txBody>
          <a:bodyPr tIns="45720" bIns="45720"/>
          <a:lstStyle/>
          <a:p>
            <a:pPr defTabSz="914400">
              <a:lnSpc>
                <a:spcPct val="100000"/>
              </a:lnSpc>
              <a:defRPr sz="3600">
                <a:solidFill>
                  <a:srgbClr val="414359"/>
                </a:solidFill>
              </a:defRPr>
            </a:pPr>
            <a:endParaRPr sz="1000">
              <a:solidFill>
                <a:srgbClr val="AAAAAA"/>
              </a:solidFill>
              <a:latin typeface="+mn-lt"/>
            </a:endParaRPr>
          </a:p>
        </p:txBody>
      </p:sp>
      <p:sp>
        <p:nvSpPr>
          <p:cNvPr id="250" name="Line"/>
          <p:cNvSpPr/>
          <p:nvPr/>
        </p:nvSpPr>
        <p:spPr>
          <a:xfrm flipH="1">
            <a:off x="6093802" y="1045794"/>
            <a:ext cx="1" cy="2067697"/>
          </a:xfrm>
          <a:prstGeom prst="line">
            <a:avLst/>
          </a:prstGeom>
          <a:ln w="50800">
            <a:solidFill>
              <a:srgbClr val="000000"/>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53" name="2020"/>
          <p:cNvSpPr txBox="1">
            <a:spLocks noGrp="1"/>
          </p:cNvSpPr>
          <p:nvPr>
            <p:ph type="body" sz="quarter" idx="42"/>
          </p:nvPr>
        </p:nvSpPr>
        <p:spPr>
          <a:xfrm>
            <a:off x="5563672" y="3159554"/>
            <a:ext cx="1068947" cy="553996"/>
          </a:xfrm>
          <a:prstGeom prst="rect">
            <a:avLst/>
          </a:prstGeom>
        </p:spPr>
        <p:txBody>
          <a:bodyPr wrap="square" lIns="91439" tIns="91439" rIns="91439" bIns="91439">
            <a:spAutoFit/>
          </a:bodyPr>
          <a:lstStyle>
            <a:lvl1pPr marL="0" indent="0" algn="ctr" defTabSz="914400">
              <a:lnSpc>
                <a:spcPct val="100000"/>
              </a:lnSpc>
              <a:spcBef>
                <a:spcPts val="0"/>
              </a:spcBef>
              <a:buSzTx/>
              <a:buNone/>
              <a:defRPr sz="2400">
                <a:latin typeface="+mn-lt"/>
                <a:ea typeface="Domaine Display"/>
                <a:cs typeface="Domaine Display"/>
                <a:sym typeface="Domaine Display"/>
              </a:defRPr>
            </a:lvl1pPr>
          </a:lstStyle>
          <a:p>
            <a:r>
              <a:t>2020</a:t>
            </a:r>
          </a:p>
        </p:txBody>
      </p:sp>
      <p:sp>
        <p:nvSpPr>
          <p:cNvPr id="32" name="Text Placeholder 4">
            <a:extLst>
              <a:ext uri="{FF2B5EF4-FFF2-40B4-BE49-F238E27FC236}">
                <a16:creationId xmlns:a16="http://schemas.microsoft.com/office/drawing/2014/main" id="{82500DE5-BF18-4C8C-93F8-D8F0A779ADD6}"/>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
        <p:nvSpPr>
          <p:cNvPr id="2" name="Date Placeholder 1">
            <a:extLst>
              <a:ext uri="{FF2B5EF4-FFF2-40B4-BE49-F238E27FC236}">
                <a16:creationId xmlns:a16="http://schemas.microsoft.com/office/drawing/2014/main" id="{85A97257-AC05-4F04-8EB5-B671440AECB2}"/>
              </a:ext>
            </a:extLst>
          </p:cNvPr>
          <p:cNvSpPr>
            <a:spLocks noGrp="1"/>
          </p:cNvSpPr>
          <p:nvPr>
            <p:ph type="dt" sz="half" idx="43"/>
          </p:nvPr>
        </p:nvSpPr>
        <p:spPr/>
        <p:txBody>
          <a:bodyPr/>
          <a:lstStyle/>
          <a:p>
            <a:fld id="{F0BC650D-FF32-484A-B170-D7E6285C9899}" type="datetime1">
              <a:rPr lang="en-US" smtClean="0"/>
              <a:t>11/30/2022</a:t>
            </a:fld>
            <a:endParaRPr lang="fi-FI"/>
          </a:p>
        </p:txBody>
      </p:sp>
      <p:sp>
        <p:nvSpPr>
          <p:cNvPr id="3" name="Footer Placeholder 2">
            <a:extLst>
              <a:ext uri="{FF2B5EF4-FFF2-40B4-BE49-F238E27FC236}">
                <a16:creationId xmlns:a16="http://schemas.microsoft.com/office/drawing/2014/main" id="{397F6ADC-DD41-4C3F-BADE-3AED695C4692}"/>
              </a:ext>
            </a:extLst>
          </p:cNvPr>
          <p:cNvSpPr>
            <a:spLocks noGrp="1"/>
          </p:cNvSpPr>
          <p:nvPr>
            <p:ph type="ftr" sz="quarter" idx="44"/>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5786B0F3-2B34-4599-BEC0-46F89E6170E6}"/>
              </a:ext>
            </a:extLst>
          </p:cNvPr>
          <p:cNvSpPr>
            <a:spLocks noGrp="1"/>
          </p:cNvSpPr>
          <p:nvPr>
            <p:ph type="sldNum" sz="quarter" idx="45"/>
          </p:nvPr>
        </p:nvSpPr>
        <p:spPr/>
        <p:txBody>
          <a:bodyPr/>
          <a:lstStyle/>
          <a:p>
            <a:fld id="{31160B98-140E-4345-B1A3-2A7247C42973}" type="slidenum">
              <a:rPr lang="fi-FI" smtClean="0"/>
              <a:pPr/>
              <a:t>‹#›</a:t>
            </a:fld>
            <a:endParaRPr lang="fi-FI"/>
          </a:p>
        </p:txBody>
      </p:sp>
      <p:pic>
        <p:nvPicPr>
          <p:cNvPr id="36" name="Miltton_Text_Black.png">
            <a:extLst>
              <a:ext uri="{FF2B5EF4-FFF2-40B4-BE49-F238E27FC236}">
                <a16:creationId xmlns:a16="http://schemas.microsoft.com/office/drawing/2014/main" id="{57229F0A-326B-4CC5-B04C-AE32E4392A9A}"/>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90234" y="108952"/>
            <a:ext cx="1147762" cy="546113"/>
          </a:xfrm>
          <a:prstGeom prst="rect">
            <a:avLst/>
          </a:prstGeom>
          <a:ln w="12700">
            <a:miter lim="400000"/>
          </a:ln>
        </p:spPr>
      </p:pic>
    </p:spTree>
    <p:extLst>
      <p:ext uri="{BB962C8B-B14F-4D97-AF65-F5344CB8AC3E}">
        <p14:creationId xmlns:p14="http://schemas.microsoft.com/office/powerpoint/2010/main" val="336301484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Q2">
    <p:bg>
      <p:bgPr>
        <a:solidFill>
          <a:schemeClr val="accent3">
            <a:hueOff val="-18000000"/>
            <a:lumOff val="1568"/>
          </a:schemeClr>
        </a:solidFill>
        <a:effectLst/>
      </p:bgPr>
    </p:bg>
    <p:spTree>
      <p:nvGrpSpPr>
        <p:cNvPr id="1" name=""/>
        <p:cNvGrpSpPr/>
        <p:nvPr/>
      </p:nvGrpSpPr>
      <p:grpSpPr>
        <a:xfrm>
          <a:off x="0" y="0"/>
          <a:ext cx="0" cy="0"/>
          <a:chOff x="0" y="0"/>
          <a:chExt cx="0" cy="0"/>
        </a:xfrm>
      </p:grpSpPr>
      <p:graphicFrame>
        <p:nvGraphicFramePr>
          <p:cNvPr id="35" name="2D Doughnut Chart">
            <a:extLst>
              <a:ext uri="{FF2B5EF4-FFF2-40B4-BE49-F238E27FC236}">
                <a16:creationId xmlns:a16="http://schemas.microsoft.com/office/drawing/2014/main" id="{E93E510C-CC11-4008-A0EA-5E718BDC5153}"/>
              </a:ext>
            </a:extLst>
          </p:cNvPr>
          <p:cNvGraphicFramePr/>
          <p:nvPr userDrawn="1"/>
        </p:nvGraphicFramePr>
        <p:xfrm>
          <a:off x="3848135" y="1186182"/>
          <a:ext cx="4485639" cy="4485639"/>
        </p:xfrm>
        <a:graphic>
          <a:graphicData uri="http://schemas.openxmlformats.org/drawingml/2006/chart">
            <c:chart xmlns:c="http://schemas.openxmlformats.org/drawingml/2006/chart" xmlns:r="http://schemas.openxmlformats.org/officeDocument/2006/relationships" r:id="rId2"/>
          </a:graphicData>
        </a:graphic>
      </p:graphicFrame>
      <p:sp>
        <p:nvSpPr>
          <p:cNvPr id="227" name="Q1"/>
          <p:cNvSpPr txBox="1">
            <a:spLocks noGrp="1"/>
          </p:cNvSpPr>
          <p:nvPr>
            <p:ph type="body" sz="quarter" idx="21"/>
          </p:nvPr>
        </p:nvSpPr>
        <p:spPr>
          <a:xfrm>
            <a:off x="6586130" y="2675891"/>
            <a:ext cx="458778" cy="430885"/>
          </a:xfrm>
          <a:prstGeom prst="rect">
            <a:avLst/>
          </a:prstGeom>
        </p:spPr>
        <p:txBody>
          <a:bodyPr wrap="none" lIns="91439" tIns="91439" rIns="91439" bIns="91439">
            <a:spAutoFit/>
          </a:bodyPr>
          <a:lstStyle>
            <a:lvl1pPr marL="0" indent="0" defTabSz="914400">
              <a:lnSpc>
                <a:spcPct val="100000"/>
              </a:lnSpc>
              <a:spcBef>
                <a:spcPts val="0"/>
              </a:spcBef>
              <a:buSzTx/>
              <a:buNone/>
              <a:defRPr sz="1600">
                <a:solidFill>
                  <a:srgbClr val="AAAAAA"/>
                </a:solidFill>
                <a:latin typeface="+mn-lt"/>
                <a:ea typeface="+mn-ea"/>
                <a:cs typeface="+mn-cs"/>
                <a:sym typeface="Helvetica"/>
              </a:defRPr>
            </a:lvl1pPr>
          </a:lstStyle>
          <a:p>
            <a:r>
              <a:t>Q1</a:t>
            </a:r>
          </a:p>
        </p:txBody>
      </p:sp>
      <p:sp>
        <p:nvSpPr>
          <p:cNvPr id="228" name="Q2"/>
          <p:cNvSpPr txBox="1">
            <a:spLocks noGrp="1"/>
          </p:cNvSpPr>
          <p:nvPr>
            <p:ph type="body" sz="quarter" idx="22"/>
          </p:nvPr>
        </p:nvSpPr>
        <p:spPr>
          <a:xfrm>
            <a:off x="6569099" y="3869691"/>
            <a:ext cx="458778" cy="430885"/>
          </a:xfrm>
          <a:prstGeom prst="rect">
            <a:avLst/>
          </a:prstGeom>
        </p:spPr>
        <p:txBody>
          <a:bodyPr wrap="none" lIns="91439" tIns="91439" rIns="91439" bIns="91439">
            <a:spAutoFit/>
          </a:bodyPr>
          <a:lstStyle>
            <a:lvl1pPr marL="0" indent="0" defTabSz="914400">
              <a:lnSpc>
                <a:spcPct val="100000"/>
              </a:lnSpc>
              <a:spcBef>
                <a:spcPts val="0"/>
              </a:spcBef>
              <a:buSzTx/>
              <a:buNone/>
              <a:defRPr sz="1600">
                <a:latin typeface="+mn-lt"/>
                <a:ea typeface="+mn-ea"/>
                <a:cs typeface="+mn-cs"/>
                <a:sym typeface="Helvetica"/>
              </a:defRPr>
            </a:lvl1pPr>
          </a:lstStyle>
          <a:p>
            <a:r>
              <a:t>Q2</a:t>
            </a:r>
          </a:p>
        </p:txBody>
      </p:sp>
      <p:sp>
        <p:nvSpPr>
          <p:cNvPr id="229" name="Q4"/>
          <p:cNvSpPr txBox="1">
            <a:spLocks noGrp="1"/>
          </p:cNvSpPr>
          <p:nvPr>
            <p:ph type="body" sz="quarter" idx="23"/>
          </p:nvPr>
        </p:nvSpPr>
        <p:spPr>
          <a:xfrm>
            <a:off x="5238047" y="2675891"/>
            <a:ext cx="458778" cy="430885"/>
          </a:xfrm>
          <a:prstGeom prst="rect">
            <a:avLst/>
          </a:prstGeom>
        </p:spPr>
        <p:txBody>
          <a:bodyPr wrap="none" lIns="91439" tIns="91439" rIns="91439" bIns="91439">
            <a:spAutoFit/>
          </a:bodyPr>
          <a:lstStyle>
            <a:lvl1pPr marL="0" indent="0" defTabSz="914400">
              <a:lnSpc>
                <a:spcPct val="100000"/>
              </a:lnSpc>
              <a:spcBef>
                <a:spcPts val="0"/>
              </a:spcBef>
              <a:buSzTx/>
              <a:buNone/>
              <a:defRPr sz="1600">
                <a:solidFill>
                  <a:srgbClr val="AAAAAA"/>
                </a:solidFill>
                <a:latin typeface="+mn-lt"/>
                <a:ea typeface="+mn-ea"/>
                <a:cs typeface="+mn-cs"/>
                <a:sym typeface="Helvetica"/>
              </a:defRPr>
            </a:lvl1pPr>
          </a:lstStyle>
          <a:p>
            <a:r>
              <a:t>Q4</a:t>
            </a:r>
          </a:p>
        </p:txBody>
      </p:sp>
      <p:sp>
        <p:nvSpPr>
          <p:cNvPr id="230" name="Q3"/>
          <p:cNvSpPr txBox="1">
            <a:spLocks noGrp="1"/>
          </p:cNvSpPr>
          <p:nvPr>
            <p:ph type="body" sz="quarter" idx="24"/>
          </p:nvPr>
        </p:nvSpPr>
        <p:spPr>
          <a:xfrm>
            <a:off x="5237932" y="3869691"/>
            <a:ext cx="458778" cy="430885"/>
          </a:xfrm>
          <a:prstGeom prst="rect">
            <a:avLst/>
          </a:prstGeom>
        </p:spPr>
        <p:txBody>
          <a:bodyPr wrap="none" lIns="91439" tIns="91439" rIns="91439" bIns="91439">
            <a:spAutoFit/>
          </a:bodyPr>
          <a:lstStyle>
            <a:lvl1pPr marL="0" indent="0" defTabSz="914400">
              <a:lnSpc>
                <a:spcPct val="100000"/>
              </a:lnSpc>
              <a:spcBef>
                <a:spcPts val="0"/>
              </a:spcBef>
              <a:buSzTx/>
              <a:buNone/>
              <a:defRPr sz="1600">
                <a:solidFill>
                  <a:srgbClr val="AAAAAA"/>
                </a:solidFill>
                <a:latin typeface="+mn-lt"/>
                <a:ea typeface="+mn-ea"/>
                <a:cs typeface="+mn-cs"/>
                <a:sym typeface="Helvetica"/>
              </a:defRPr>
            </a:lvl1pPr>
          </a:lstStyle>
          <a:p>
            <a:r>
              <a:t>Q3</a:t>
            </a:r>
          </a:p>
        </p:txBody>
      </p:sp>
      <p:sp>
        <p:nvSpPr>
          <p:cNvPr id="231" name="Workshop…"/>
          <p:cNvSpPr txBox="1">
            <a:spLocks noGrp="1"/>
          </p:cNvSpPr>
          <p:nvPr>
            <p:ph type="body" sz="quarter" idx="25"/>
          </p:nvPr>
        </p:nvSpPr>
        <p:spPr>
          <a:xfrm>
            <a:off x="5654377" y="556613"/>
            <a:ext cx="1590051" cy="358496"/>
          </a:xfrm>
          <a:prstGeom prst="rect">
            <a:avLst/>
          </a:prstGeom>
        </p:spPr>
        <p:txBody>
          <a:bodyPr anchor="ctr">
            <a:spAutoFit/>
          </a:bodyPr>
          <a:lstStyle>
            <a:lvl1pPr marL="0" indent="0" defTabSz="412750">
              <a:lnSpc>
                <a:spcPct val="130000"/>
              </a:lnSpc>
              <a:spcBef>
                <a:spcPts val="0"/>
              </a:spcBef>
              <a:buSzTx/>
              <a:buNone/>
              <a:defRPr sz="1000" b="1">
                <a:solidFill>
                  <a:srgbClr val="AAAAAA"/>
                </a:solidFill>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32" name="Interim report"/>
          <p:cNvSpPr txBox="1">
            <a:spLocks noGrp="1"/>
          </p:cNvSpPr>
          <p:nvPr>
            <p:ph type="body" sz="quarter" idx="26"/>
          </p:nvPr>
        </p:nvSpPr>
        <p:spPr>
          <a:xfrm>
            <a:off x="7157209" y="1030189"/>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Interim report</a:t>
            </a:r>
          </a:p>
        </p:txBody>
      </p:sp>
      <p:sp>
        <p:nvSpPr>
          <p:cNvPr id="233" name="Annual report"/>
          <p:cNvSpPr txBox="1">
            <a:spLocks noGrp="1"/>
          </p:cNvSpPr>
          <p:nvPr>
            <p:ph type="body" sz="quarter" idx="27"/>
          </p:nvPr>
        </p:nvSpPr>
        <p:spPr>
          <a:xfrm>
            <a:off x="8029276" y="1771234"/>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Annual report</a:t>
            </a:r>
          </a:p>
        </p:txBody>
      </p:sp>
      <p:sp>
        <p:nvSpPr>
          <p:cNvPr id="234" name="Newsroom article"/>
          <p:cNvSpPr txBox="1">
            <a:spLocks noGrp="1"/>
          </p:cNvSpPr>
          <p:nvPr>
            <p:ph type="body" sz="quarter" idx="28"/>
          </p:nvPr>
        </p:nvSpPr>
        <p:spPr>
          <a:xfrm>
            <a:off x="8484171" y="2511352"/>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35" name="Quarterly…"/>
          <p:cNvSpPr txBox="1">
            <a:spLocks noGrp="1"/>
          </p:cNvSpPr>
          <p:nvPr>
            <p:ph type="body" sz="quarter" idx="29"/>
          </p:nvPr>
        </p:nvSpPr>
        <p:spPr>
          <a:xfrm>
            <a:off x="8664276" y="3249752"/>
            <a:ext cx="1590052" cy="358496"/>
          </a:xfrm>
          <a:prstGeom prst="rect">
            <a:avLst/>
          </a:prstGeom>
        </p:spPr>
        <p:txBody>
          <a:bodyPr anchor="ctr">
            <a:spAutoFit/>
          </a:bodyPr>
          <a:lstStyle>
            <a:lvl1pPr marL="0" indent="0" defTabSz="412750">
              <a:lnSpc>
                <a:spcPct val="130000"/>
              </a:lnSpc>
              <a:spcBef>
                <a:spcPts val="0"/>
              </a:spcBef>
              <a:buSzTx/>
              <a:buNone/>
              <a:defRPr sz="1000" b="1">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36" name="Interim report"/>
          <p:cNvSpPr txBox="1">
            <a:spLocks noGrp="1"/>
          </p:cNvSpPr>
          <p:nvPr>
            <p:ph type="body" sz="quarter" idx="30"/>
          </p:nvPr>
        </p:nvSpPr>
        <p:spPr>
          <a:xfrm>
            <a:off x="8537276" y="4166969"/>
            <a:ext cx="1590052" cy="179216"/>
          </a:xfrm>
          <a:prstGeom prst="rect">
            <a:avLst/>
          </a:prstGeom>
        </p:spPr>
        <p:txBody>
          <a:bodyPr anchor="ctr">
            <a:spAutoFit/>
          </a:bodyPr>
          <a:lstStyle>
            <a:lvl1pPr marL="0" indent="0" defTabSz="412750">
              <a:lnSpc>
                <a:spcPct val="130000"/>
              </a:lnSpc>
              <a:spcBef>
                <a:spcPts val="0"/>
              </a:spcBef>
              <a:buSzTx/>
              <a:buNone/>
              <a:defRPr sz="1000">
                <a:solidFill>
                  <a:schemeClr val="tx1"/>
                </a:solidFill>
                <a:latin typeface="+mn-lt"/>
                <a:ea typeface="+mn-ea"/>
                <a:cs typeface="+mn-cs"/>
                <a:sym typeface="Helvetica"/>
              </a:defRPr>
            </a:lvl1pPr>
          </a:lstStyle>
          <a:p>
            <a:r>
              <a:t>Interim report</a:t>
            </a:r>
          </a:p>
        </p:txBody>
      </p:sp>
      <p:sp>
        <p:nvSpPr>
          <p:cNvPr id="237" name="Newsroom article"/>
          <p:cNvSpPr txBox="1">
            <a:spLocks noGrp="1"/>
          </p:cNvSpPr>
          <p:nvPr>
            <p:ph type="body" sz="quarter" idx="31"/>
          </p:nvPr>
        </p:nvSpPr>
        <p:spPr>
          <a:xfrm>
            <a:off x="8092776" y="4907550"/>
            <a:ext cx="1590052" cy="179216"/>
          </a:xfrm>
          <a:prstGeom prst="rect">
            <a:avLst/>
          </a:prstGeom>
        </p:spPr>
        <p:txBody>
          <a:bodyPr anchor="ctr">
            <a:spAutoFit/>
          </a:bodyPr>
          <a:lstStyle>
            <a:lvl1pPr marL="0" indent="0" defTabSz="412750">
              <a:lnSpc>
                <a:spcPct val="130000"/>
              </a:lnSpc>
              <a:spcBef>
                <a:spcPts val="0"/>
              </a:spcBef>
              <a:buSzTx/>
              <a:buNone/>
              <a:defRPr sz="1000">
                <a:solidFill>
                  <a:schemeClr val="tx1"/>
                </a:solidFill>
                <a:latin typeface="+mn-lt"/>
                <a:ea typeface="+mn-ea"/>
                <a:cs typeface="+mn-cs"/>
                <a:sym typeface="Helvetica"/>
              </a:defRPr>
            </a:lvl1pPr>
          </a:lstStyle>
          <a:p>
            <a:r>
              <a:t>Newsroom article</a:t>
            </a:r>
          </a:p>
        </p:txBody>
      </p:sp>
      <p:sp>
        <p:nvSpPr>
          <p:cNvPr id="238" name="Newsroom article"/>
          <p:cNvSpPr txBox="1">
            <a:spLocks noGrp="1"/>
          </p:cNvSpPr>
          <p:nvPr>
            <p:ph type="body" sz="quarter" idx="32"/>
          </p:nvPr>
        </p:nvSpPr>
        <p:spPr>
          <a:xfrm>
            <a:off x="7292676" y="5595598"/>
            <a:ext cx="1590052" cy="179216"/>
          </a:xfrm>
          <a:prstGeom prst="rect">
            <a:avLst/>
          </a:prstGeom>
        </p:spPr>
        <p:txBody>
          <a:bodyPr anchor="ctr">
            <a:spAutoFit/>
          </a:bodyPr>
          <a:lstStyle>
            <a:lvl1pPr marL="0" indent="0" defTabSz="412750">
              <a:lnSpc>
                <a:spcPct val="130000"/>
              </a:lnSpc>
              <a:spcBef>
                <a:spcPts val="0"/>
              </a:spcBef>
              <a:buSzTx/>
              <a:buNone/>
              <a:defRPr sz="1000">
                <a:solidFill>
                  <a:schemeClr val="tx1"/>
                </a:solidFill>
                <a:latin typeface="+mn-lt"/>
                <a:ea typeface="+mn-ea"/>
                <a:cs typeface="+mn-cs"/>
                <a:sym typeface="Helvetica"/>
              </a:defRPr>
            </a:lvl1pPr>
          </a:lstStyle>
          <a:p>
            <a:r>
              <a:t>Newsroom article</a:t>
            </a:r>
          </a:p>
        </p:txBody>
      </p:sp>
      <p:sp>
        <p:nvSpPr>
          <p:cNvPr id="239" name="Quarterly…"/>
          <p:cNvSpPr txBox="1">
            <a:spLocks noGrp="1"/>
          </p:cNvSpPr>
          <p:nvPr>
            <p:ph type="body" sz="quarter" idx="33"/>
          </p:nvPr>
        </p:nvSpPr>
        <p:spPr>
          <a:xfrm>
            <a:off x="5654375" y="5942889"/>
            <a:ext cx="1590052" cy="358496"/>
          </a:xfrm>
          <a:prstGeom prst="rect">
            <a:avLst/>
          </a:prstGeom>
        </p:spPr>
        <p:txBody>
          <a:bodyPr anchor="ctr">
            <a:spAutoFit/>
          </a:bodyPr>
          <a:lstStyle>
            <a:lvl1pPr marL="0" indent="0" defTabSz="412750">
              <a:lnSpc>
                <a:spcPct val="130000"/>
              </a:lnSpc>
              <a:spcBef>
                <a:spcPts val="0"/>
              </a:spcBef>
              <a:buSzTx/>
              <a:buNone/>
              <a:defRPr sz="1000" b="1">
                <a:solidFill>
                  <a:schemeClr val="tx1"/>
                </a:solidFill>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40" name="Interim report"/>
          <p:cNvSpPr txBox="1">
            <a:spLocks noGrp="1"/>
          </p:cNvSpPr>
          <p:nvPr>
            <p:ph type="body" sz="quarter" idx="34"/>
          </p:nvPr>
        </p:nvSpPr>
        <p:spPr>
          <a:xfrm>
            <a:off x="4011422" y="5595598"/>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Interim report</a:t>
            </a:r>
          </a:p>
        </p:txBody>
      </p:sp>
      <p:sp>
        <p:nvSpPr>
          <p:cNvPr id="241" name="Newroom article"/>
          <p:cNvSpPr txBox="1">
            <a:spLocks noGrp="1"/>
          </p:cNvSpPr>
          <p:nvPr>
            <p:ph type="body" sz="quarter" idx="35"/>
          </p:nvPr>
        </p:nvSpPr>
        <p:spPr>
          <a:xfrm>
            <a:off x="3101676" y="4907550"/>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Newroom article</a:t>
            </a:r>
          </a:p>
        </p:txBody>
      </p:sp>
      <p:sp>
        <p:nvSpPr>
          <p:cNvPr id="242" name="Newroom article"/>
          <p:cNvSpPr txBox="1">
            <a:spLocks noGrp="1"/>
          </p:cNvSpPr>
          <p:nvPr>
            <p:ph type="body" sz="quarter" idx="36"/>
          </p:nvPr>
        </p:nvSpPr>
        <p:spPr>
          <a:xfrm>
            <a:off x="2568278" y="4166969"/>
            <a:ext cx="1590051"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Newroom article</a:t>
            </a:r>
          </a:p>
        </p:txBody>
      </p:sp>
      <p:sp>
        <p:nvSpPr>
          <p:cNvPr id="243" name="Quarterly…"/>
          <p:cNvSpPr txBox="1">
            <a:spLocks noGrp="1"/>
          </p:cNvSpPr>
          <p:nvPr>
            <p:ph type="body" sz="quarter" idx="37"/>
          </p:nvPr>
        </p:nvSpPr>
        <p:spPr>
          <a:xfrm>
            <a:off x="2530178" y="3249752"/>
            <a:ext cx="1590051" cy="358496"/>
          </a:xfrm>
          <a:prstGeom prst="rect">
            <a:avLst/>
          </a:prstGeom>
        </p:spPr>
        <p:txBody>
          <a:bodyPr anchor="ctr">
            <a:spAutoFit/>
          </a:bodyPr>
          <a:lstStyle>
            <a:lvl1pPr marL="0" indent="0" defTabSz="412750">
              <a:lnSpc>
                <a:spcPct val="130000"/>
              </a:lnSpc>
              <a:spcBef>
                <a:spcPts val="0"/>
              </a:spcBef>
              <a:buSzTx/>
              <a:buNone/>
              <a:defRPr sz="1000" b="1">
                <a:solidFill>
                  <a:srgbClr val="AAAAAA"/>
                </a:solidFill>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44" name="Interim report"/>
          <p:cNvSpPr txBox="1">
            <a:spLocks noGrp="1"/>
          </p:cNvSpPr>
          <p:nvPr>
            <p:ph type="body" sz="quarter" idx="38"/>
          </p:nvPr>
        </p:nvSpPr>
        <p:spPr>
          <a:xfrm>
            <a:off x="2707977" y="2511352"/>
            <a:ext cx="1590051"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Interim report</a:t>
            </a:r>
          </a:p>
        </p:txBody>
      </p:sp>
      <p:sp>
        <p:nvSpPr>
          <p:cNvPr id="245" name="Newsroom article"/>
          <p:cNvSpPr txBox="1">
            <a:spLocks noGrp="1"/>
          </p:cNvSpPr>
          <p:nvPr>
            <p:ph type="body" sz="quarter" idx="39"/>
          </p:nvPr>
        </p:nvSpPr>
        <p:spPr>
          <a:xfrm>
            <a:off x="3000076" y="1771234"/>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46" name="Newsroom article"/>
          <p:cNvSpPr txBox="1">
            <a:spLocks noGrp="1"/>
          </p:cNvSpPr>
          <p:nvPr>
            <p:ph type="body" sz="quarter" idx="40"/>
          </p:nvPr>
        </p:nvSpPr>
        <p:spPr>
          <a:xfrm>
            <a:off x="3993478" y="1030189"/>
            <a:ext cx="1590051"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47" name="Line"/>
          <p:cNvSpPr/>
          <p:nvPr/>
        </p:nvSpPr>
        <p:spPr>
          <a:xfrm>
            <a:off x="6754962" y="3432175"/>
            <a:ext cx="1700577" cy="0"/>
          </a:xfrm>
          <a:prstGeom prst="line">
            <a:avLst/>
          </a:prstGeom>
          <a:ln w="50800">
            <a:solidFill>
              <a:srgbClr val="000000"/>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48" name="Line"/>
          <p:cNvSpPr/>
          <p:nvPr/>
        </p:nvSpPr>
        <p:spPr>
          <a:xfrm>
            <a:off x="3732066" y="3429000"/>
            <a:ext cx="1700577" cy="0"/>
          </a:xfrm>
          <a:prstGeom prst="line">
            <a:avLst/>
          </a:prstGeom>
          <a:ln w="50800">
            <a:solidFill>
              <a:srgbClr val="AAAAAA"/>
            </a:solidFill>
            <a:miter/>
          </a:ln>
        </p:spPr>
        <p:txBody>
          <a:bodyPr tIns="45720" bIns="45720"/>
          <a:lstStyle/>
          <a:p>
            <a:pPr defTabSz="914400">
              <a:lnSpc>
                <a:spcPct val="100000"/>
              </a:lnSpc>
              <a:defRPr sz="3600">
                <a:solidFill>
                  <a:srgbClr val="414359"/>
                </a:solidFill>
              </a:defRPr>
            </a:pPr>
            <a:endParaRPr sz="1000">
              <a:solidFill>
                <a:srgbClr val="AAAAAA"/>
              </a:solidFill>
              <a:latin typeface="+mn-lt"/>
            </a:endParaRPr>
          </a:p>
        </p:txBody>
      </p:sp>
      <p:sp>
        <p:nvSpPr>
          <p:cNvPr id="249" name="Line"/>
          <p:cNvSpPr/>
          <p:nvPr/>
        </p:nvSpPr>
        <p:spPr>
          <a:xfrm flipH="1">
            <a:off x="6093802" y="3704186"/>
            <a:ext cx="1" cy="2107560"/>
          </a:xfrm>
          <a:prstGeom prst="line">
            <a:avLst/>
          </a:prstGeom>
          <a:ln w="50800">
            <a:solidFill>
              <a:schemeClr val="tx1"/>
            </a:solidFill>
            <a:miter/>
          </a:ln>
        </p:spPr>
        <p:txBody>
          <a:bodyPr tIns="45720" bIns="45720"/>
          <a:lstStyle/>
          <a:p>
            <a:pPr defTabSz="914400">
              <a:lnSpc>
                <a:spcPct val="100000"/>
              </a:lnSpc>
              <a:defRPr sz="3600">
                <a:solidFill>
                  <a:srgbClr val="414359"/>
                </a:solidFill>
              </a:defRPr>
            </a:pPr>
            <a:endParaRPr sz="1000">
              <a:solidFill>
                <a:srgbClr val="AAAAAA"/>
              </a:solidFill>
              <a:latin typeface="+mn-lt"/>
            </a:endParaRPr>
          </a:p>
        </p:txBody>
      </p:sp>
      <p:sp>
        <p:nvSpPr>
          <p:cNvPr id="250" name="Line"/>
          <p:cNvSpPr/>
          <p:nvPr/>
        </p:nvSpPr>
        <p:spPr>
          <a:xfrm flipH="1">
            <a:off x="6093802" y="1045794"/>
            <a:ext cx="1" cy="2067697"/>
          </a:xfrm>
          <a:prstGeom prst="line">
            <a:avLst/>
          </a:prstGeom>
          <a:ln w="50800">
            <a:solidFill>
              <a:srgbClr val="AAAAAA"/>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53" name="2020"/>
          <p:cNvSpPr txBox="1">
            <a:spLocks noGrp="1"/>
          </p:cNvSpPr>
          <p:nvPr>
            <p:ph type="body" sz="quarter" idx="42"/>
          </p:nvPr>
        </p:nvSpPr>
        <p:spPr>
          <a:xfrm>
            <a:off x="5563672" y="3159554"/>
            <a:ext cx="1068947" cy="553996"/>
          </a:xfrm>
          <a:prstGeom prst="rect">
            <a:avLst/>
          </a:prstGeom>
        </p:spPr>
        <p:txBody>
          <a:bodyPr wrap="square" lIns="91439" tIns="91439" rIns="91439" bIns="91439">
            <a:spAutoFit/>
          </a:bodyPr>
          <a:lstStyle>
            <a:lvl1pPr marL="0" indent="0" algn="ctr" defTabSz="914400">
              <a:lnSpc>
                <a:spcPct val="100000"/>
              </a:lnSpc>
              <a:spcBef>
                <a:spcPts val="0"/>
              </a:spcBef>
              <a:buSzTx/>
              <a:buNone/>
              <a:defRPr sz="2400">
                <a:latin typeface="+mn-lt"/>
                <a:ea typeface="Domaine Display"/>
                <a:cs typeface="Domaine Display"/>
                <a:sym typeface="Domaine Display"/>
              </a:defRPr>
            </a:lvl1pPr>
          </a:lstStyle>
          <a:p>
            <a:r>
              <a:t>2020</a:t>
            </a:r>
          </a:p>
        </p:txBody>
      </p:sp>
      <p:sp>
        <p:nvSpPr>
          <p:cNvPr id="32" name="Text Placeholder 4">
            <a:extLst>
              <a:ext uri="{FF2B5EF4-FFF2-40B4-BE49-F238E27FC236}">
                <a16:creationId xmlns:a16="http://schemas.microsoft.com/office/drawing/2014/main" id="{82500DE5-BF18-4C8C-93F8-D8F0A779ADD6}"/>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
        <p:nvSpPr>
          <p:cNvPr id="2" name="Date Placeholder 1">
            <a:extLst>
              <a:ext uri="{FF2B5EF4-FFF2-40B4-BE49-F238E27FC236}">
                <a16:creationId xmlns:a16="http://schemas.microsoft.com/office/drawing/2014/main" id="{85A97257-AC05-4F04-8EB5-B671440AECB2}"/>
              </a:ext>
            </a:extLst>
          </p:cNvPr>
          <p:cNvSpPr>
            <a:spLocks noGrp="1"/>
          </p:cNvSpPr>
          <p:nvPr>
            <p:ph type="dt" sz="half" idx="43"/>
          </p:nvPr>
        </p:nvSpPr>
        <p:spPr/>
        <p:txBody>
          <a:bodyPr/>
          <a:lstStyle/>
          <a:p>
            <a:fld id="{E9470A6A-A47D-B849-9DF7-4735680675C4}" type="datetime1">
              <a:rPr lang="en-US" smtClean="0"/>
              <a:t>11/30/2022</a:t>
            </a:fld>
            <a:endParaRPr lang="fi-FI"/>
          </a:p>
        </p:txBody>
      </p:sp>
      <p:sp>
        <p:nvSpPr>
          <p:cNvPr id="3" name="Footer Placeholder 2">
            <a:extLst>
              <a:ext uri="{FF2B5EF4-FFF2-40B4-BE49-F238E27FC236}">
                <a16:creationId xmlns:a16="http://schemas.microsoft.com/office/drawing/2014/main" id="{397F6ADC-DD41-4C3F-BADE-3AED695C4692}"/>
              </a:ext>
            </a:extLst>
          </p:cNvPr>
          <p:cNvSpPr>
            <a:spLocks noGrp="1"/>
          </p:cNvSpPr>
          <p:nvPr>
            <p:ph type="ftr" sz="quarter" idx="44"/>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5786B0F3-2B34-4599-BEC0-46F89E6170E6}"/>
              </a:ext>
            </a:extLst>
          </p:cNvPr>
          <p:cNvSpPr>
            <a:spLocks noGrp="1"/>
          </p:cNvSpPr>
          <p:nvPr>
            <p:ph type="sldNum" sz="quarter" idx="45"/>
          </p:nvPr>
        </p:nvSpPr>
        <p:spPr/>
        <p:txBody>
          <a:bodyPr/>
          <a:lstStyle/>
          <a:p>
            <a:fld id="{31160B98-140E-4345-B1A3-2A7247C42973}" type="slidenum">
              <a:rPr lang="fi-FI" smtClean="0"/>
              <a:pPr/>
              <a:t>‹#›</a:t>
            </a:fld>
            <a:endParaRPr lang="fi-FI"/>
          </a:p>
        </p:txBody>
      </p:sp>
      <p:pic>
        <p:nvPicPr>
          <p:cNvPr id="36" name="Miltton_Text_Black.png">
            <a:extLst>
              <a:ext uri="{FF2B5EF4-FFF2-40B4-BE49-F238E27FC236}">
                <a16:creationId xmlns:a16="http://schemas.microsoft.com/office/drawing/2014/main" id="{57229F0A-326B-4CC5-B04C-AE32E4392A9A}"/>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90234" y="108952"/>
            <a:ext cx="1147762" cy="546113"/>
          </a:xfrm>
          <a:prstGeom prst="rect">
            <a:avLst/>
          </a:prstGeom>
          <a:ln w="12700">
            <a:miter lim="400000"/>
          </a:ln>
        </p:spPr>
      </p:pic>
    </p:spTree>
    <p:extLst>
      <p:ext uri="{BB962C8B-B14F-4D97-AF65-F5344CB8AC3E}">
        <p14:creationId xmlns:p14="http://schemas.microsoft.com/office/powerpoint/2010/main" val="149610966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Q3">
    <p:bg>
      <p:bgPr>
        <a:solidFill>
          <a:schemeClr val="accent3">
            <a:hueOff val="-18000000"/>
            <a:lumOff val="1568"/>
          </a:schemeClr>
        </a:solidFill>
        <a:effectLst/>
      </p:bgPr>
    </p:bg>
    <p:spTree>
      <p:nvGrpSpPr>
        <p:cNvPr id="1" name=""/>
        <p:cNvGrpSpPr/>
        <p:nvPr/>
      </p:nvGrpSpPr>
      <p:grpSpPr>
        <a:xfrm>
          <a:off x="0" y="0"/>
          <a:ext cx="0" cy="0"/>
          <a:chOff x="0" y="0"/>
          <a:chExt cx="0" cy="0"/>
        </a:xfrm>
      </p:grpSpPr>
      <p:graphicFrame>
        <p:nvGraphicFramePr>
          <p:cNvPr id="33" name="2D Doughnut Chart">
            <a:extLst>
              <a:ext uri="{FF2B5EF4-FFF2-40B4-BE49-F238E27FC236}">
                <a16:creationId xmlns:a16="http://schemas.microsoft.com/office/drawing/2014/main" id="{809E2B73-6295-4F33-B413-5890537FF521}"/>
              </a:ext>
            </a:extLst>
          </p:cNvPr>
          <p:cNvGraphicFramePr/>
          <p:nvPr userDrawn="1"/>
        </p:nvGraphicFramePr>
        <p:xfrm>
          <a:off x="3849470" y="1186182"/>
          <a:ext cx="4485639" cy="4485639"/>
        </p:xfrm>
        <a:graphic>
          <a:graphicData uri="http://schemas.openxmlformats.org/drawingml/2006/chart">
            <c:chart xmlns:c="http://schemas.openxmlformats.org/drawingml/2006/chart" xmlns:r="http://schemas.openxmlformats.org/officeDocument/2006/relationships" r:id="rId2"/>
          </a:graphicData>
        </a:graphic>
      </p:graphicFrame>
      <p:sp>
        <p:nvSpPr>
          <p:cNvPr id="227" name="Q1"/>
          <p:cNvSpPr txBox="1">
            <a:spLocks noGrp="1"/>
          </p:cNvSpPr>
          <p:nvPr>
            <p:ph type="body" sz="quarter" idx="21"/>
          </p:nvPr>
        </p:nvSpPr>
        <p:spPr>
          <a:xfrm>
            <a:off x="6586130" y="2675891"/>
            <a:ext cx="458778" cy="430885"/>
          </a:xfrm>
          <a:prstGeom prst="rect">
            <a:avLst/>
          </a:prstGeom>
        </p:spPr>
        <p:txBody>
          <a:bodyPr wrap="none" lIns="91439" tIns="91439" rIns="91439" bIns="91439">
            <a:spAutoFit/>
          </a:bodyPr>
          <a:lstStyle>
            <a:lvl1pPr marL="0" indent="0" defTabSz="914400">
              <a:lnSpc>
                <a:spcPct val="100000"/>
              </a:lnSpc>
              <a:spcBef>
                <a:spcPts val="0"/>
              </a:spcBef>
              <a:buSzTx/>
              <a:buNone/>
              <a:defRPr sz="1600">
                <a:solidFill>
                  <a:srgbClr val="AAAAAA"/>
                </a:solidFill>
                <a:latin typeface="+mn-lt"/>
                <a:ea typeface="+mn-ea"/>
                <a:cs typeface="+mn-cs"/>
                <a:sym typeface="Helvetica"/>
              </a:defRPr>
            </a:lvl1pPr>
          </a:lstStyle>
          <a:p>
            <a:r>
              <a:t>Q1</a:t>
            </a:r>
          </a:p>
        </p:txBody>
      </p:sp>
      <p:sp>
        <p:nvSpPr>
          <p:cNvPr id="228" name="Q2"/>
          <p:cNvSpPr txBox="1">
            <a:spLocks noGrp="1"/>
          </p:cNvSpPr>
          <p:nvPr>
            <p:ph type="body" sz="quarter" idx="22"/>
          </p:nvPr>
        </p:nvSpPr>
        <p:spPr>
          <a:xfrm>
            <a:off x="6569099" y="3869691"/>
            <a:ext cx="458778" cy="430885"/>
          </a:xfrm>
          <a:prstGeom prst="rect">
            <a:avLst/>
          </a:prstGeom>
        </p:spPr>
        <p:txBody>
          <a:bodyPr wrap="none" lIns="91439" tIns="91439" rIns="91439" bIns="91439">
            <a:spAutoFit/>
          </a:bodyPr>
          <a:lstStyle>
            <a:lvl1pPr marL="0" indent="0" defTabSz="914400">
              <a:lnSpc>
                <a:spcPct val="100000"/>
              </a:lnSpc>
              <a:spcBef>
                <a:spcPts val="0"/>
              </a:spcBef>
              <a:buSzTx/>
              <a:buNone/>
              <a:defRPr sz="1600">
                <a:solidFill>
                  <a:srgbClr val="AAAAAA"/>
                </a:solidFill>
                <a:latin typeface="+mn-lt"/>
                <a:ea typeface="+mn-ea"/>
                <a:cs typeface="+mn-cs"/>
                <a:sym typeface="Helvetica"/>
              </a:defRPr>
            </a:lvl1pPr>
          </a:lstStyle>
          <a:p>
            <a:r>
              <a:t>Q2</a:t>
            </a:r>
          </a:p>
        </p:txBody>
      </p:sp>
      <p:sp>
        <p:nvSpPr>
          <p:cNvPr id="229" name="Q4"/>
          <p:cNvSpPr txBox="1">
            <a:spLocks noGrp="1"/>
          </p:cNvSpPr>
          <p:nvPr>
            <p:ph type="body" sz="quarter" idx="23"/>
          </p:nvPr>
        </p:nvSpPr>
        <p:spPr>
          <a:xfrm>
            <a:off x="5238047" y="2675891"/>
            <a:ext cx="458778" cy="430885"/>
          </a:xfrm>
          <a:prstGeom prst="rect">
            <a:avLst/>
          </a:prstGeom>
        </p:spPr>
        <p:txBody>
          <a:bodyPr wrap="none" lIns="91439" tIns="91439" rIns="91439" bIns="91439">
            <a:spAutoFit/>
          </a:bodyPr>
          <a:lstStyle>
            <a:lvl1pPr marL="0" indent="0" defTabSz="914400">
              <a:lnSpc>
                <a:spcPct val="100000"/>
              </a:lnSpc>
              <a:spcBef>
                <a:spcPts val="0"/>
              </a:spcBef>
              <a:buSzTx/>
              <a:buNone/>
              <a:defRPr sz="1600">
                <a:solidFill>
                  <a:srgbClr val="AAAAAA"/>
                </a:solidFill>
                <a:latin typeface="+mn-lt"/>
                <a:ea typeface="+mn-ea"/>
                <a:cs typeface="+mn-cs"/>
                <a:sym typeface="Helvetica"/>
              </a:defRPr>
            </a:lvl1pPr>
          </a:lstStyle>
          <a:p>
            <a:r>
              <a:t>Q4</a:t>
            </a:r>
          </a:p>
        </p:txBody>
      </p:sp>
      <p:sp>
        <p:nvSpPr>
          <p:cNvPr id="230" name="Q3"/>
          <p:cNvSpPr txBox="1">
            <a:spLocks noGrp="1"/>
          </p:cNvSpPr>
          <p:nvPr>
            <p:ph type="body" sz="quarter" idx="24"/>
          </p:nvPr>
        </p:nvSpPr>
        <p:spPr>
          <a:xfrm>
            <a:off x="5237932" y="3869691"/>
            <a:ext cx="458778" cy="430885"/>
          </a:xfrm>
          <a:prstGeom prst="rect">
            <a:avLst/>
          </a:prstGeom>
        </p:spPr>
        <p:txBody>
          <a:bodyPr wrap="none" lIns="91439" tIns="91439" rIns="91439" bIns="91439">
            <a:spAutoFit/>
          </a:bodyPr>
          <a:lstStyle>
            <a:lvl1pPr marL="0" indent="0" defTabSz="914400">
              <a:lnSpc>
                <a:spcPct val="100000"/>
              </a:lnSpc>
              <a:spcBef>
                <a:spcPts val="0"/>
              </a:spcBef>
              <a:buSzTx/>
              <a:buNone/>
              <a:defRPr sz="1600">
                <a:solidFill>
                  <a:schemeClr val="tx1"/>
                </a:solidFill>
                <a:latin typeface="+mn-lt"/>
                <a:ea typeface="+mn-ea"/>
                <a:cs typeface="+mn-cs"/>
                <a:sym typeface="Helvetica"/>
              </a:defRPr>
            </a:lvl1pPr>
          </a:lstStyle>
          <a:p>
            <a:r>
              <a:t>Q3</a:t>
            </a:r>
          </a:p>
        </p:txBody>
      </p:sp>
      <p:sp>
        <p:nvSpPr>
          <p:cNvPr id="231" name="Workshop…"/>
          <p:cNvSpPr txBox="1">
            <a:spLocks noGrp="1"/>
          </p:cNvSpPr>
          <p:nvPr>
            <p:ph type="body" sz="quarter" idx="25"/>
          </p:nvPr>
        </p:nvSpPr>
        <p:spPr>
          <a:xfrm>
            <a:off x="5654377" y="556613"/>
            <a:ext cx="1590051" cy="358496"/>
          </a:xfrm>
          <a:prstGeom prst="rect">
            <a:avLst/>
          </a:prstGeom>
        </p:spPr>
        <p:txBody>
          <a:bodyPr anchor="ctr">
            <a:spAutoFit/>
          </a:bodyPr>
          <a:lstStyle>
            <a:lvl1pPr marL="0" indent="0" defTabSz="412750">
              <a:lnSpc>
                <a:spcPct val="130000"/>
              </a:lnSpc>
              <a:spcBef>
                <a:spcPts val="0"/>
              </a:spcBef>
              <a:buSzTx/>
              <a:buNone/>
              <a:defRPr sz="1000" b="1">
                <a:solidFill>
                  <a:srgbClr val="AAAAAA"/>
                </a:solidFill>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32" name="Interim report"/>
          <p:cNvSpPr txBox="1">
            <a:spLocks noGrp="1"/>
          </p:cNvSpPr>
          <p:nvPr>
            <p:ph type="body" sz="quarter" idx="26"/>
          </p:nvPr>
        </p:nvSpPr>
        <p:spPr>
          <a:xfrm>
            <a:off x="7157209" y="1030189"/>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Interim report</a:t>
            </a:r>
          </a:p>
        </p:txBody>
      </p:sp>
      <p:sp>
        <p:nvSpPr>
          <p:cNvPr id="233" name="Annual report"/>
          <p:cNvSpPr txBox="1">
            <a:spLocks noGrp="1"/>
          </p:cNvSpPr>
          <p:nvPr>
            <p:ph type="body" sz="quarter" idx="27"/>
          </p:nvPr>
        </p:nvSpPr>
        <p:spPr>
          <a:xfrm>
            <a:off x="8029276" y="1771234"/>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Annual report</a:t>
            </a:r>
          </a:p>
        </p:txBody>
      </p:sp>
      <p:sp>
        <p:nvSpPr>
          <p:cNvPr id="234" name="Newsroom article"/>
          <p:cNvSpPr txBox="1">
            <a:spLocks noGrp="1"/>
          </p:cNvSpPr>
          <p:nvPr>
            <p:ph type="body" sz="quarter" idx="28"/>
          </p:nvPr>
        </p:nvSpPr>
        <p:spPr>
          <a:xfrm>
            <a:off x="8484171" y="2511352"/>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35" name="Quarterly…"/>
          <p:cNvSpPr txBox="1">
            <a:spLocks noGrp="1"/>
          </p:cNvSpPr>
          <p:nvPr>
            <p:ph type="body" sz="quarter" idx="29"/>
          </p:nvPr>
        </p:nvSpPr>
        <p:spPr>
          <a:xfrm>
            <a:off x="8664276" y="3249752"/>
            <a:ext cx="1590052" cy="358496"/>
          </a:xfrm>
          <a:prstGeom prst="rect">
            <a:avLst/>
          </a:prstGeom>
        </p:spPr>
        <p:txBody>
          <a:bodyPr anchor="ctr">
            <a:spAutoFit/>
          </a:bodyPr>
          <a:lstStyle>
            <a:lvl1pPr marL="0" indent="0" defTabSz="412750">
              <a:lnSpc>
                <a:spcPct val="130000"/>
              </a:lnSpc>
              <a:spcBef>
                <a:spcPts val="0"/>
              </a:spcBef>
              <a:buSzTx/>
              <a:buNone/>
              <a:defRPr sz="1000" b="1">
                <a:solidFill>
                  <a:srgbClr val="AAAAAA"/>
                </a:solidFill>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36" name="Interim report"/>
          <p:cNvSpPr txBox="1">
            <a:spLocks noGrp="1"/>
          </p:cNvSpPr>
          <p:nvPr>
            <p:ph type="body" sz="quarter" idx="30"/>
          </p:nvPr>
        </p:nvSpPr>
        <p:spPr>
          <a:xfrm>
            <a:off x="8537276" y="4166969"/>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Interim report</a:t>
            </a:r>
          </a:p>
        </p:txBody>
      </p:sp>
      <p:sp>
        <p:nvSpPr>
          <p:cNvPr id="237" name="Newsroom article"/>
          <p:cNvSpPr txBox="1">
            <a:spLocks noGrp="1"/>
          </p:cNvSpPr>
          <p:nvPr>
            <p:ph type="body" sz="quarter" idx="31"/>
          </p:nvPr>
        </p:nvSpPr>
        <p:spPr>
          <a:xfrm>
            <a:off x="8092776" y="4907550"/>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38" name="Newsroom article"/>
          <p:cNvSpPr txBox="1">
            <a:spLocks noGrp="1"/>
          </p:cNvSpPr>
          <p:nvPr>
            <p:ph type="body" sz="quarter" idx="32"/>
          </p:nvPr>
        </p:nvSpPr>
        <p:spPr>
          <a:xfrm>
            <a:off x="7292676" y="5595598"/>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39" name="Quarterly…"/>
          <p:cNvSpPr txBox="1">
            <a:spLocks noGrp="1"/>
          </p:cNvSpPr>
          <p:nvPr>
            <p:ph type="body" sz="quarter" idx="33"/>
          </p:nvPr>
        </p:nvSpPr>
        <p:spPr>
          <a:xfrm>
            <a:off x="5654375" y="5942889"/>
            <a:ext cx="1590052" cy="358496"/>
          </a:xfrm>
          <a:prstGeom prst="rect">
            <a:avLst/>
          </a:prstGeom>
        </p:spPr>
        <p:txBody>
          <a:bodyPr anchor="ctr">
            <a:spAutoFit/>
          </a:bodyPr>
          <a:lstStyle>
            <a:lvl1pPr marL="0" indent="0" defTabSz="412750">
              <a:lnSpc>
                <a:spcPct val="130000"/>
              </a:lnSpc>
              <a:spcBef>
                <a:spcPts val="0"/>
              </a:spcBef>
              <a:buSzTx/>
              <a:buNone/>
              <a:defRPr sz="1000" b="1">
                <a:solidFill>
                  <a:schemeClr val="tx1"/>
                </a:solidFill>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40" name="Interim report"/>
          <p:cNvSpPr txBox="1">
            <a:spLocks noGrp="1"/>
          </p:cNvSpPr>
          <p:nvPr>
            <p:ph type="body" sz="quarter" idx="34"/>
          </p:nvPr>
        </p:nvSpPr>
        <p:spPr>
          <a:xfrm>
            <a:off x="4011422" y="5595598"/>
            <a:ext cx="1590052" cy="179216"/>
          </a:xfrm>
          <a:prstGeom prst="rect">
            <a:avLst/>
          </a:prstGeom>
        </p:spPr>
        <p:txBody>
          <a:bodyPr anchor="ctr">
            <a:spAutoFit/>
          </a:bodyPr>
          <a:lstStyle>
            <a:lvl1pPr marL="0" indent="0" defTabSz="412750">
              <a:lnSpc>
                <a:spcPct val="130000"/>
              </a:lnSpc>
              <a:spcBef>
                <a:spcPts val="0"/>
              </a:spcBef>
              <a:buSzTx/>
              <a:buNone/>
              <a:defRPr sz="1000">
                <a:solidFill>
                  <a:schemeClr val="tx1"/>
                </a:solidFill>
                <a:latin typeface="+mn-lt"/>
                <a:ea typeface="+mn-ea"/>
                <a:cs typeface="+mn-cs"/>
                <a:sym typeface="Helvetica"/>
              </a:defRPr>
            </a:lvl1pPr>
          </a:lstStyle>
          <a:p>
            <a:r>
              <a:t>Interim report</a:t>
            </a:r>
          </a:p>
        </p:txBody>
      </p:sp>
      <p:sp>
        <p:nvSpPr>
          <p:cNvPr id="241" name="Newroom article"/>
          <p:cNvSpPr txBox="1">
            <a:spLocks noGrp="1"/>
          </p:cNvSpPr>
          <p:nvPr>
            <p:ph type="body" sz="quarter" idx="35"/>
          </p:nvPr>
        </p:nvSpPr>
        <p:spPr>
          <a:xfrm>
            <a:off x="3101676" y="4907550"/>
            <a:ext cx="1590052" cy="179216"/>
          </a:xfrm>
          <a:prstGeom prst="rect">
            <a:avLst/>
          </a:prstGeom>
        </p:spPr>
        <p:txBody>
          <a:bodyPr anchor="ctr">
            <a:spAutoFit/>
          </a:bodyPr>
          <a:lstStyle>
            <a:lvl1pPr marL="0" indent="0" defTabSz="412750">
              <a:lnSpc>
                <a:spcPct val="130000"/>
              </a:lnSpc>
              <a:spcBef>
                <a:spcPts val="0"/>
              </a:spcBef>
              <a:buSzTx/>
              <a:buNone/>
              <a:defRPr sz="1000">
                <a:solidFill>
                  <a:schemeClr val="tx1"/>
                </a:solidFill>
                <a:latin typeface="+mn-lt"/>
                <a:ea typeface="+mn-ea"/>
                <a:cs typeface="+mn-cs"/>
                <a:sym typeface="Helvetica"/>
              </a:defRPr>
            </a:lvl1pPr>
          </a:lstStyle>
          <a:p>
            <a:r>
              <a:t>Newroom article</a:t>
            </a:r>
          </a:p>
        </p:txBody>
      </p:sp>
      <p:sp>
        <p:nvSpPr>
          <p:cNvPr id="242" name="Newroom article"/>
          <p:cNvSpPr txBox="1">
            <a:spLocks noGrp="1"/>
          </p:cNvSpPr>
          <p:nvPr>
            <p:ph type="body" sz="quarter" idx="36"/>
          </p:nvPr>
        </p:nvSpPr>
        <p:spPr>
          <a:xfrm>
            <a:off x="2568278" y="4166969"/>
            <a:ext cx="1590051" cy="179216"/>
          </a:xfrm>
          <a:prstGeom prst="rect">
            <a:avLst/>
          </a:prstGeom>
        </p:spPr>
        <p:txBody>
          <a:bodyPr anchor="ctr">
            <a:spAutoFit/>
          </a:bodyPr>
          <a:lstStyle>
            <a:lvl1pPr marL="0" indent="0" defTabSz="412750">
              <a:lnSpc>
                <a:spcPct val="130000"/>
              </a:lnSpc>
              <a:spcBef>
                <a:spcPts val="0"/>
              </a:spcBef>
              <a:buSzTx/>
              <a:buNone/>
              <a:defRPr sz="1000">
                <a:solidFill>
                  <a:schemeClr val="tx1"/>
                </a:solidFill>
                <a:latin typeface="+mn-lt"/>
                <a:ea typeface="+mn-ea"/>
                <a:cs typeface="+mn-cs"/>
                <a:sym typeface="Helvetica"/>
              </a:defRPr>
            </a:lvl1pPr>
          </a:lstStyle>
          <a:p>
            <a:r>
              <a:t>Newroom article</a:t>
            </a:r>
          </a:p>
        </p:txBody>
      </p:sp>
      <p:sp>
        <p:nvSpPr>
          <p:cNvPr id="243" name="Quarterly…"/>
          <p:cNvSpPr txBox="1">
            <a:spLocks noGrp="1"/>
          </p:cNvSpPr>
          <p:nvPr>
            <p:ph type="body" sz="quarter" idx="37"/>
          </p:nvPr>
        </p:nvSpPr>
        <p:spPr>
          <a:xfrm>
            <a:off x="2530178" y="3249752"/>
            <a:ext cx="1590051" cy="358496"/>
          </a:xfrm>
          <a:prstGeom prst="rect">
            <a:avLst/>
          </a:prstGeom>
        </p:spPr>
        <p:txBody>
          <a:bodyPr anchor="ctr">
            <a:spAutoFit/>
          </a:bodyPr>
          <a:lstStyle>
            <a:lvl1pPr marL="0" indent="0" defTabSz="412750">
              <a:lnSpc>
                <a:spcPct val="130000"/>
              </a:lnSpc>
              <a:spcBef>
                <a:spcPts val="0"/>
              </a:spcBef>
              <a:buSzTx/>
              <a:buNone/>
              <a:defRPr sz="1000" b="1">
                <a:solidFill>
                  <a:schemeClr val="tx1"/>
                </a:solidFill>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44" name="Interim report"/>
          <p:cNvSpPr txBox="1">
            <a:spLocks noGrp="1"/>
          </p:cNvSpPr>
          <p:nvPr>
            <p:ph type="body" sz="quarter" idx="38"/>
          </p:nvPr>
        </p:nvSpPr>
        <p:spPr>
          <a:xfrm>
            <a:off x="2707977" y="2511352"/>
            <a:ext cx="1590051"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Interim report</a:t>
            </a:r>
          </a:p>
        </p:txBody>
      </p:sp>
      <p:sp>
        <p:nvSpPr>
          <p:cNvPr id="245" name="Newsroom article"/>
          <p:cNvSpPr txBox="1">
            <a:spLocks noGrp="1"/>
          </p:cNvSpPr>
          <p:nvPr>
            <p:ph type="body" sz="quarter" idx="39"/>
          </p:nvPr>
        </p:nvSpPr>
        <p:spPr>
          <a:xfrm>
            <a:off x="3000076" y="1771234"/>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46" name="Newsroom article"/>
          <p:cNvSpPr txBox="1">
            <a:spLocks noGrp="1"/>
          </p:cNvSpPr>
          <p:nvPr>
            <p:ph type="body" sz="quarter" idx="40"/>
          </p:nvPr>
        </p:nvSpPr>
        <p:spPr>
          <a:xfrm>
            <a:off x="3993478" y="1030189"/>
            <a:ext cx="1590051"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47" name="Line"/>
          <p:cNvSpPr/>
          <p:nvPr/>
        </p:nvSpPr>
        <p:spPr>
          <a:xfrm>
            <a:off x="6754962" y="3432175"/>
            <a:ext cx="1700577" cy="0"/>
          </a:xfrm>
          <a:prstGeom prst="line">
            <a:avLst/>
          </a:prstGeom>
          <a:ln w="50800">
            <a:solidFill>
              <a:srgbClr val="AAAAAA"/>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48" name="Line"/>
          <p:cNvSpPr/>
          <p:nvPr/>
        </p:nvSpPr>
        <p:spPr>
          <a:xfrm>
            <a:off x="3732066" y="3429000"/>
            <a:ext cx="1700577" cy="0"/>
          </a:xfrm>
          <a:prstGeom prst="line">
            <a:avLst/>
          </a:prstGeom>
          <a:ln w="50800">
            <a:solidFill>
              <a:schemeClr val="tx1"/>
            </a:solidFill>
            <a:miter/>
          </a:ln>
        </p:spPr>
        <p:txBody>
          <a:bodyPr tIns="45720" bIns="45720"/>
          <a:lstStyle/>
          <a:p>
            <a:pPr defTabSz="914400">
              <a:lnSpc>
                <a:spcPct val="100000"/>
              </a:lnSpc>
              <a:defRPr sz="3600">
                <a:solidFill>
                  <a:srgbClr val="414359"/>
                </a:solidFill>
              </a:defRPr>
            </a:pPr>
            <a:endParaRPr sz="1000">
              <a:solidFill>
                <a:srgbClr val="AAAAAA"/>
              </a:solidFill>
              <a:latin typeface="+mn-lt"/>
            </a:endParaRPr>
          </a:p>
        </p:txBody>
      </p:sp>
      <p:sp>
        <p:nvSpPr>
          <p:cNvPr id="249" name="Line"/>
          <p:cNvSpPr/>
          <p:nvPr/>
        </p:nvSpPr>
        <p:spPr>
          <a:xfrm flipH="1">
            <a:off x="6093802" y="3704186"/>
            <a:ext cx="1" cy="2107560"/>
          </a:xfrm>
          <a:prstGeom prst="line">
            <a:avLst/>
          </a:prstGeom>
          <a:ln w="50800">
            <a:solidFill>
              <a:schemeClr val="tx1"/>
            </a:solidFill>
            <a:miter/>
          </a:ln>
        </p:spPr>
        <p:txBody>
          <a:bodyPr tIns="45720" bIns="45720"/>
          <a:lstStyle/>
          <a:p>
            <a:pPr defTabSz="914400">
              <a:lnSpc>
                <a:spcPct val="100000"/>
              </a:lnSpc>
              <a:defRPr sz="3600">
                <a:solidFill>
                  <a:srgbClr val="414359"/>
                </a:solidFill>
              </a:defRPr>
            </a:pPr>
            <a:endParaRPr sz="1000">
              <a:solidFill>
                <a:srgbClr val="AAAAAA"/>
              </a:solidFill>
              <a:latin typeface="+mn-lt"/>
            </a:endParaRPr>
          </a:p>
        </p:txBody>
      </p:sp>
      <p:sp>
        <p:nvSpPr>
          <p:cNvPr id="250" name="Line"/>
          <p:cNvSpPr/>
          <p:nvPr/>
        </p:nvSpPr>
        <p:spPr>
          <a:xfrm flipH="1">
            <a:off x="6093802" y="1045794"/>
            <a:ext cx="1" cy="2067697"/>
          </a:xfrm>
          <a:prstGeom prst="line">
            <a:avLst/>
          </a:prstGeom>
          <a:ln w="50800">
            <a:solidFill>
              <a:srgbClr val="AAAAAA"/>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53" name="2020"/>
          <p:cNvSpPr txBox="1">
            <a:spLocks noGrp="1"/>
          </p:cNvSpPr>
          <p:nvPr>
            <p:ph type="body" sz="quarter" idx="42"/>
          </p:nvPr>
        </p:nvSpPr>
        <p:spPr>
          <a:xfrm>
            <a:off x="5563672" y="3159554"/>
            <a:ext cx="1068947" cy="553996"/>
          </a:xfrm>
          <a:prstGeom prst="rect">
            <a:avLst/>
          </a:prstGeom>
        </p:spPr>
        <p:txBody>
          <a:bodyPr wrap="square" lIns="91439" tIns="91439" rIns="91439" bIns="91439">
            <a:spAutoFit/>
          </a:bodyPr>
          <a:lstStyle>
            <a:lvl1pPr marL="0" indent="0" algn="ctr" defTabSz="914400">
              <a:lnSpc>
                <a:spcPct val="100000"/>
              </a:lnSpc>
              <a:spcBef>
                <a:spcPts val="0"/>
              </a:spcBef>
              <a:buSzTx/>
              <a:buNone/>
              <a:defRPr sz="2400">
                <a:latin typeface="+mn-lt"/>
                <a:ea typeface="Domaine Display"/>
                <a:cs typeface="Domaine Display"/>
                <a:sym typeface="Domaine Display"/>
              </a:defRPr>
            </a:lvl1pPr>
          </a:lstStyle>
          <a:p>
            <a:r>
              <a:t>2020</a:t>
            </a:r>
          </a:p>
        </p:txBody>
      </p:sp>
      <p:sp>
        <p:nvSpPr>
          <p:cNvPr id="32" name="Text Placeholder 4">
            <a:extLst>
              <a:ext uri="{FF2B5EF4-FFF2-40B4-BE49-F238E27FC236}">
                <a16:creationId xmlns:a16="http://schemas.microsoft.com/office/drawing/2014/main" id="{82500DE5-BF18-4C8C-93F8-D8F0A779ADD6}"/>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
        <p:nvSpPr>
          <p:cNvPr id="2" name="Date Placeholder 1">
            <a:extLst>
              <a:ext uri="{FF2B5EF4-FFF2-40B4-BE49-F238E27FC236}">
                <a16:creationId xmlns:a16="http://schemas.microsoft.com/office/drawing/2014/main" id="{85A97257-AC05-4F04-8EB5-B671440AECB2}"/>
              </a:ext>
            </a:extLst>
          </p:cNvPr>
          <p:cNvSpPr>
            <a:spLocks noGrp="1"/>
          </p:cNvSpPr>
          <p:nvPr>
            <p:ph type="dt" sz="half" idx="43"/>
          </p:nvPr>
        </p:nvSpPr>
        <p:spPr/>
        <p:txBody>
          <a:bodyPr/>
          <a:lstStyle/>
          <a:p>
            <a:fld id="{3672A4E0-00EA-A048-90FE-B7D5718ABD25}" type="datetime1">
              <a:rPr lang="en-US" smtClean="0"/>
              <a:t>11/30/2022</a:t>
            </a:fld>
            <a:endParaRPr lang="fi-FI"/>
          </a:p>
        </p:txBody>
      </p:sp>
      <p:sp>
        <p:nvSpPr>
          <p:cNvPr id="3" name="Footer Placeholder 2">
            <a:extLst>
              <a:ext uri="{FF2B5EF4-FFF2-40B4-BE49-F238E27FC236}">
                <a16:creationId xmlns:a16="http://schemas.microsoft.com/office/drawing/2014/main" id="{397F6ADC-DD41-4C3F-BADE-3AED695C4692}"/>
              </a:ext>
            </a:extLst>
          </p:cNvPr>
          <p:cNvSpPr>
            <a:spLocks noGrp="1"/>
          </p:cNvSpPr>
          <p:nvPr>
            <p:ph type="ftr" sz="quarter" idx="44"/>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5786B0F3-2B34-4599-BEC0-46F89E6170E6}"/>
              </a:ext>
            </a:extLst>
          </p:cNvPr>
          <p:cNvSpPr>
            <a:spLocks noGrp="1"/>
          </p:cNvSpPr>
          <p:nvPr>
            <p:ph type="sldNum" sz="quarter" idx="45"/>
          </p:nvPr>
        </p:nvSpPr>
        <p:spPr/>
        <p:txBody>
          <a:bodyPr/>
          <a:lstStyle/>
          <a:p>
            <a:fld id="{31160B98-140E-4345-B1A3-2A7247C42973}" type="slidenum">
              <a:rPr lang="fi-FI" smtClean="0"/>
              <a:pPr/>
              <a:t>‹#›</a:t>
            </a:fld>
            <a:endParaRPr lang="fi-FI"/>
          </a:p>
        </p:txBody>
      </p:sp>
      <p:pic>
        <p:nvPicPr>
          <p:cNvPr id="36" name="Miltton_Text_Black.png">
            <a:extLst>
              <a:ext uri="{FF2B5EF4-FFF2-40B4-BE49-F238E27FC236}">
                <a16:creationId xmlns:a16="http://schemas.microsoft.com/office/drawing/2014/main" id="{57229F0A-326B-4CC5-B04C-AE32E4392A9A}"/>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90234" y="108952"/>
            <a:ext cx="1147762" cy="546113"/>
          </a:xfrm>
          <a:prstGeom prst="rect">
            <a:avLst/>
          </a:prstGeom>
          <a:ln w="12700">
            <a:miter lim="400000"/>
          </a:ln>
        </p:spPr>
      </p:pic>
    </p:spTree>
    <p:extLst>
      <p:ext uri="{BB962C8B-B14F-4D97-AF65-F5344CB8AC3E}">
        <p14:creationId xmlns:p14="http://schemas.microsoft.com/office/powerpoint/2010/main" val="144830030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Q4">
    <p:bg>
      <p:bgPr>
        <a:solidFill>
          <a:schemeClr val="accent3">
            <a:hueOff val="-18000000"/>
            <a:lumOff val="1568"/>
          </a:schemeClr>
        </a:solidFill>
        <a:effectLst/>
      </p:bgPr>
    </p:bg>
    <p:spTree>
      <p:nvGrpSpPr>
        <p:cNvPr id="1" name=""/>
        <p:cNvGrpSpPr/>
        <p:nvPr/>
      </p:nvGrpSpPr>
      <p:grpSpPr>
        <a:xfrm>
          <a:off x="0" y="0"/>
          <a:ext cx="0" cy="0"/>
          <a:chOff x="0" y="0"/>
          <a:chExt cx="0" cy="0"/>
        </a:xfrm>
      </p:grpSpPr>
      <p:graphicFrame>
        <p:nvGraphicFramePr>
          <p:cNvPr id="34" name="2D Doughnut Chart">
            <a:extLst>
              <a:ext uri="{FF2B5EF4-FFF2-40B4-BE49-F238E27FC236}">
                <a16:creationId xmlns:a16="http://schemas.microsoft.com/office/drawing/2014/main" id="{977C962B-8B3A-4465-8C9D-43FF6D4C8523}"/>
              </a:ext>
            </a:extLst>
          </p:cNvPr>
          <p:cNvGraphicFramePr/>
          <p:nvPr userDrawn="1"/>
        </p:nvGraphicFramePr>
        <p:xfrm>
          <a:off x="3846462" y="1186182"/>
          <a:ext cx="4485639" cy="4485639"/>
        </p:xfrm>
        <a:graphic>
          <a:graphicData uri="http://schemas.openxmlformats.org/drawingml/2006/chart">
            <c:chart xmlns:c="http://schemas.openxmlformats.org/drawingml/2006/chart" xmlns:r="http://schemas.openxmlformats.org/officeDocument/2006/relationships" r:id="rId2"/>
          </a:graphicData>
        </a:graphic>
      </p:graphicFrame>
      <p:sp>
        <p:nvSpPr>
          <p:cNvPr id="227" name="Q1"/>
          <p:cNvSpPr txBox="1">
            <a:spLocks noGrp="1"/>
          </p:cNvSpPr>
          <p:nvPr>
            <p:ph type="body" sz="quarter" idx="21"/>
          </p:nvPr>
        </p:nvSpPr>
        <p:spPr>
          <a:xfrm>
            <a:off x="6586130" y="2675891"/>
            <a:ext cx="458778" cy="430885"/>
          </a:xfrm>
          <a:prstGeom prst="rect">
            <a:avLst/>
          </a:prstGeom>
        </p:spPr>
        <p:txBody>
          <a:bodyPr wrap="none" lIns="91439" tIns="91439" rIns="91439" bIns="91439">
            <a:spAutoFit/>
          </a:bodyPr>
          <a:lstStyle>
            <a:lvl1pPr marL="0" indent="0" defTabSz="914400">
              <a:lnSpc>
                <a:spcPct val="100000"/>
              </a:lnSpc>
              <a:spcBef>
                <a:spcPts val="0"/>
              </a:spcBef>
              <a:buSzTx/>
              <a:buNone/>
              <a:defRPr sz="1600">
                <a:solidFill>
                  <a:srgbClr val="AAAAAA"/>
                </a:solidFill>
                <a:latin typeface="+mn-lt"/>
                <a:ea typeface="+mn-ea"/>
                <a:cs typeface="+mn-cs"/>
                <a:sym typeface="Helvetica"/>
              </a:defRPr>
            </a:lvl1pPr>
          </a:lstStyle>
          <a:p>
            <a:r>
              <a:t>Q1</a:t>
            </a:r>
          </a:p>
        </p:txBody>
      </p:sp>
      <p:sp>
        <p:nvSpPr>
          <p:cNvPr id="228" name="Q2"/>
          <p:cNvSpPr txBox="1">
            <a:spLocks noGrp="1"/>
          </p:cNvSpPr>
          <p:nvPr>
            <p:ph type="body" sz="quarter" idx="22"/>
          </p:nvPr>
        </p:nvSpPr>
        <p:spPr>
          <a:xfrm>
            <a:off x="6569099" y="3869691"/>
            <a:ext cx="458778" cy="430885"/>
          </a:xfrm>
          <a:prstGeom prst="rect">
            <a:avLst/>
          </a:prstGeom>
        </p:spPr>
        <p:txBody>
          <a:bodyPr wrap="none" lIns="91439" tIns="91439" rIns="91439" bIns="91439">
            <a:spAutoFit/>
          </a:bodyPr>
          <a:lstStyle>
            <a:lvl1pPr marL="0" indent="0" defTabSz="914400">
              <a:lnSpc>
                <a:spcPct val="100000"/>
              </a:lnSpc>
              <a:spcBef>
                <a:spcPts val="0"/>
              </a:spcBef>
              <a:buSzTx/>
              <a:buNone/>
              <a:defRPr sz="1600">
                <a:solidFill>
                  <a:srgbClr val="AAAAAA"/>
                </a:solidFill>
                <a:latin typeface="+mn-lt"/>
                <a:ea typeface="+mn-ea"/>
                <a:cs typeface="+mn-cs"/>
                <a:sym typeface="Helvetica"/>
              </a:defRPr>
            </a:lvl1pPr>
          </a:lstStyle>
          <a:p>
            <a:r>
              <a:t>Q2</a:t>
            </a:r>
          </a:p>
        </p:txBody>
      </p:sp>
      <p:sp>
        <p:nvSpPr>
          <p:cNvPr id="229" name="Q4"/>
          <p:cNvSpPr txBox="1">
            <a:spLocks noGrp="1"/>
          </p:cNvSpPr>
          <p:nvPr>
            <p:ph type="body" sz="quarter" idx="23"/>
          </p:nvPr>
        </p:nvSpPr>
        <p:spPr>
          <a:xfrm>
            <a:off x="5238047" y="2675891"/>
            <a:ext cx="458778" cy="430885"/>
          </a:xfrm>
          <a:prstGeom prst="rect">
            <a:avLst/>
          </a:prstGeom>
        </p:spPr>
        <p:txBody>
          <a:bodyPr wrap="none" lIns="91439" tIns="91439" rIns="91439" bIns="91439">
            <a:spAutoFit/>
          </a:bodyPr>
          <a:lstStyle>
            <a:lvl1pPr marL="0" indent="0" defTabSz="914400">
              <a:lnSpc>
                <a:spcPct val="100000"/>
              </a:lnSpc>
              <a:spcBef>
                <a:spcPts val="0"/>
              </a:spcBef>
              <a:buSzTx/>
              <a:buNone/>
              <a:defRPr sz="1600">
                <a:solidFill>
                  <a:schemeClr val="tx1"/>
                </a:solidFill>
                <a:latin typeface="+mn-lt"/>
                <a:ea typeface="+mn-ea"/>
                <a:cs typeface="+mn-cs"/>
                <a:sym typeface="Helvetica"/>
              </a:defRPr>
            </a:lvl1pPr>
          </a:lstStyle>
          <a:p>
            <a:r>
              <a:t>Q4</a:t>
            </a:r>
          </a:p>
        </p:txBody>
      </p:sp>
      <p:sp>
        <p:nvSpPr>
          <p:cNvPr id="230" name="Q3"/>
          <p:cNvSpPr txBox="1">
            <a:spLocks noGrp="1"/>
          </p:cNvSpPr>
          <p:nvPr>
            <p:ph type="body" sz="quarter" idx="24"/>
          </p:nvPr>
        </p:nvSpPr>
        <p:spPr>
          <a:xfrm>
            <a:off x="5237932" y="3869691"/>
            <a:ext cx="458778" cy="430885"/>
          </a:xfrm>
          <a:prstGeom prst="rect">
            <a:avLst/>
          </a:prstGeom>
        </p:spPr>
        <p:txBody>
          <a:bodyPr wrap="none" lIns="91439" tIns="91439" rIns="91439" bIns="91439">
            <a:spAutoFit/>
          </a:bodyPr>
          <a:lstStyle>
            <a:lvl1pPr marL="0" indent="0" defTabSz="914400">
              <a:lnSpc>
                <a:spcPct val="100000"/>
              </a:lnSpc>
              <a:spcBef>
                <a:spcPts val="0"/>
              </a:spcBef>
              <a:buSzTx/>
              <a:buNone/>
              <a:defRPr sz="1600">
                <a:solidFill>
                  <a:srgbClr val="AAAAAA"/>
                </a:solidFill>
                <a:latin typeface="+mn-lt"/>
                <a:ea typeface="+mn-ea"/>
                <a:cs typeface="+mn-cs"/>
                <a:sym typeface="Helvetica"/>
              </a:defRPr>
            </a:lvl1pPr>
          </a:lstStyle>
          <a:p>
            <a:r>
              <a:t>Q3</a:t>
            </a:r>
          </a:p>
        </p:txBody>
      </p:sp>
      <p:sp>
        <p:nvSpPr>
          <p:cNvPr id="231" name="Workshop…"/>
          <p:cNvSpPr txBox="1">
            <a:spLocks noGrp="1"/>
          </p:cNvSpPr>
          <p:nvPr>
            <p:ph type="body" sz="quarter" idx="25"/>
          </p:nvPr>
        </p:nvSpPr>
        <p:spPr>
          <a:xfrm>
            <a:off x="5654377" y="556613"/>
            <a:ext cx="1590051" cy="358496"/>
          </a:xfrm>
          <a:prstGeom prst="rect">
            <a:avLst/>
          </a:prstGeom>
        </p:spPr>
        <p:txBody>
          <a:bodyPr anchor="ctr">
            <a:spAutoFit/>
          </a:bodyPr>
          <a:lstStyle>
            <a:lvl1pPr marL="0" indent="0" defTabSz="412750">
              <a:lnSpc>
                <a:spcPct val="130000"/>
              </a:lnSpc>
              <a:spcBef>
                <a:spcPts val="0"/>
              </a:spcBef>
              <a:buSzTx/>
              <a:buNone/>
              <a:defRPr sz="1000" b="1">
                <a:solidFill>
                  <a:schemeClr val="tx1"/>
                </a:solidFill>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32" name="Interim report"/>
          <p:cNvSpPr txBox="1">
            <a:spLocks noGrp="1"/>
          </p:cNvSpPr>
          <p:nvPr>
            <p:ph type="body" sz="quarter" idx="26"/>
          </p:nvPr>
        </p:nvSpPr>
        <p:spPr>
          <a:xfrm>
            <a:off x="7157209" y="1030189"/>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Interim report</a:t>
            </a:r>
          </a:p>
        </p:txBody>
      </p:sp>
      <p:sp>
        <p:nvSpPr>
          <p:cNvPr id="233" name="Annual report"/>
          <p:cNvSpPr txBox="1">
            <a:spLocks noGrp="1"/>
          </p:cNvSpPr>
          <p:nvPr>
            <p:ph type="body" sz="quarter" idx="27"/>
          </p:nvPr>
        </p:nvSpPr>
        <p:spPr>
          <a:xfrm>
            <a:off x="8029276" y="1771234"/>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Annual report</a:t>
            </a:r>
          </a:p>
        </p:txBody>
      </p:sp>
      <p:sp>
        <p:nvSpPr>
          <p:cNvPr id="234" name="Newsroom article"/>
          <p:cNvSpPr txBox="1">
            <a:spLocks noGrp="1"/>
          </p:cNvSpPr>
          <p:nvPr>
            <p:ph type="body" sz="quarter" idx="28"/>
          </p:nvPr>
        </p:nvSpPr>
        <p:spPr>
          <a:xfrm>
            <a:off x="8484171" y="2511352"/>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35" name="Quarterly…"/>
          <p:cNvSpPr txBox="1">
            <a:spLocks noGrp="1"/>
          </p:cNvSpPr>
          <p:nvPr>
            <p:ph type="body" sz="quarter" idx="29"/>
          </p:nvPr>
        </p:nvSpPr>
        <p:spPr>
          <a:xfrm>
            <a:off x="8664276" y="3249752"/>
            <a:ext cx="1590052" cy="358496"/>
          </a:xfrm>
          <a:prstGeom prst="rect">
            <a:avLst/>
          </a:prstGeom>
        </p:spPr>
        <p:txBody>
          <a:bodyPr anchor="ctr">
            <a:spAutoFit/>
          </a:bodyPr>
          <a:lstStyle>
            <a:lvl1pPr marL="0" indent="0" defTabSz="412750">
              <a:lnSpc>
                <a:spcPct val="130000"/>
              </a:lnSpc>
              <a:spcBef>
                <a:spcPts val="0"/>
              </a:spcBef>
              <a:buSzTx/>
              <a:buNone/>
              <a:defRPr sz="1000" b="1">
                <a:solidFill>
                  <a:srgbClr val="AAAAAA"/>
                </a:solidFill>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36" name="Interim report"/>
          <p:cNvSpPr txBox="1">
            <a:spLocks noGrp="1"/>
          </p:cNvSpPr>
          <p:nvPr>
            <p:ph type="body" sz="quarter" idx="30"/>
          </p:nvPr>
        </p:nvSpPr>
        <p:spPr>
          <a:xfrm>
            <a:off x="8537276" y="4166969"/>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Interim report</a:t>
            </a:r>
          </a:p>
        </p:txBody>
      </p:sp>
      <p:sp>
        <p:nvSpPr>
          <p:cNvPr id="237" name="Newsroom article"/>
          <p:cNvSpPr txBox="1">
            <a:spLocks noGrp="1"/>
          </p:cNvSpPr>
          <p:nvPr>
            <p:ph type="body" sz="quarter" idx="31"/>
          </p:nvPr>
        </p:nvSpPr>
        <p:spPr>
          <a:xfrm>
            <a:off x="8092776" y="4907550"/>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38" name="Newsroom article"/>
          <p:cNvSpPr txBox="1">
            <a:spLocks noGrp="1"/>
          </p:cNvSpPr>
          <p:nvPr>
            <p:ph type="body" sz="quarter" idx="32"/>
          </p:nvPr>
        </p:nvSpPr>
        <p:spPr>
          <a:xfrm>
            <a:off x="7292676" y="5595598"/>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39" name="Quarterly…"/>
          <p:cNvSpPr txBox="1">
            <a:spLocks noGrp="1"/>
          </p:cNvSpPr>
          <p:nvPr>
            <p:ph type="body" sz="quarter" idx="33"/>
          </p:nvPr>
        </p:nvSpPr>
        <p:spPr>
          <a:xfrm>
            <a:off x="5654375" y="5942889"/>
            <a:ext cx="1590052" cy="358496"/>
          </a:xfrm>
          <a:prstGeom prst="rect">
            <a:avLst/>
          </a:prstGeom>
        </p:spPr>
        <p:txBody>
          <a:bodyPr anchor="ctr">
            <a:spAutoFit/>
          </a:bodyPr>
          <a:lstStyle>
            <a:lvl1pPr marL="0" indent="0" defTabSz="412750">
              <a:lnSpc>
                <a:spcPct val="130000"/>
              </a:lnSpc>
              <a:spcBef>
                <a:spcPts val="0"/>
              </a:spcBef>
              <a:buSzTx/>
              <a:buNone/>
              <a:defRPr sz="1000" b="1">
                <a:solidFill>
                  <a:srgbClr val="AAAAAA"/>
                </a:solidFill>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40" name="Interim report"/>
          <p:cNvSpPr txBox="1">
            <a:spLocks noGrp="1"/>
          </p:cNvSpPr>
          <p:nvPr>
            <p:ph type="body" sz="quarter" idx="34"/>
          </p:nvPr>
        </p:nvSpPr>
        <p:spPr>
          <a:xfrm>
            <a:off x="4011422" y="5595598"/>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Interim report</a:t>
            </a:r>
          </a:p>
        </p:txBody>
      </p:sp>
      <p:sp>
        <p:nvSpPr>
          <p:cNvPr id="241" name="Newroom article"/>
          <p:cNvSpPr txBox="1">
            <a:spLocks noGrp="1"/>
          </p:cNvSpPr>
          <p:nvPr>
            <p:ph type="body" sz="quarter" idx="35"/>
          </p:nvPr>
        </p:nvSpPr>
        <p:spPr>
          <a:xfrm>
            <a:off x="3101676" y="4907550"/>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Newroom article</a:t>
            </a:r>
          </a:p>
        </p:txBody>
      </p:sp>
      <p:sp>
        <p:nvSpPr>
          <p:cNvPr id="242" name="Newroom article"/>
          <p:cNvSpPr txBox="1">
            <a:spLocks noGrp="1"/>
          </p:cNvSpPr>
          <p:nvPr>
            <p:ph type="body" sz="quarter" idx="36"/>
          </p:nvPr>
        </p:nvSpPr>
        <p:spPr>
          <a:xfrm>
            <a:off x="2568278" y="4166969"/>
            <a:ext cx="1590051"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Newroom article</a:t>
            </a:r>
          </a:p>
        </p:txBody>
      </p:sp>
      <p:sp>
        <p:nvSpPr>
          <p:cNvPr id="243" name="Quarterly…"/>
          <p:cNvSpPr txBox="1">
            <a:spLocks noGrp="1"/>
          </p:cNvSpPr>
          <p:nvPr>
            <p:ph type="body" sz="quarter" idx="37"/>
          </p:nvPr>
        </p:nvSpPr>
        <p:spPr>
          <a:xfrm>
            <a:off x="2530178" y="3249752"/>
            <a:ext cx="1590051" cy="358496"/>
          </a:xfrm>
          <a:prstGeom prst="rect">
            <a:avLst/>
          </a:prstGeom>
        </p:spPr>
        <p:txBody>
          <a:bodyPr anchor="ctr">
            <a:spAutoFit/>
          </a:bodyPr>
          <a:lstStyle>
            <a:lvl1pPr marL="0" indent="0" defTabSz="412750">
              <a:lnSpc>
                <a:spcPct val="130000"/>
              </a:lnSpc>
              <a:spcBef>
                <a:spcPts val="0"/>
              </a:spcBef>
              <a:buSzTx/>
              <a:buNone/>
              <a:defRPr sz="1000" b="1">
                <a:solidFill>
                  <a:schemeClr val="tx1"/>
                </a:solidFill>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44" name="Interim report"/>
          <p:cNvSpPr txBox="1">
            <a:spLocks noGrp="1"/>
          </p:cNvSpPr>
          <p:nvPr>
            <p:ph type="body" sz="quarter" idx="38"/>
          </p:nvPr>
        </p:nvSpPr>
        <p:spPr>
          <a:xfrm>
            <a:off x="2707977" y="2511352"/>
            <a:ext cx="1590051" cy="179216"/>
          </a:xfrm>
          <a:prstGeom prst="rect">
            <a:avLst/>
          </a:prstGeom>
        </p:spPr>
        <p:txBody>
          <a:bodyPr anchor="ctr">
            <a:spAutoFit/>
          </a:bodyPr>
          <a:lstStyle>
            <a:lvl1pPr marL="0" indent="0" defTabSz="412750">
              <a:lnSpc>
                <a:spcPct val="130000"/>
              </a:lnSpc>
              <a:spcBef>
                <a:spcPts val="0"/>
              </a:spcBef>
              <a:buSzTx/>
              <a:buNone/>
              <a:defRPr sz="1000">
                <a:solidFill>
                  <a:schemeClr val="tx1"/>
                </a:solidFill>
                <a:latin typeface="+mn-lt"/>
                <a:ea typeface="+mn-ea"/>
                <a:cs typeface="+mn-cs"/>
                <a:sym typeface="Helvetica"/>
              </a:defRPr>
            </a:lvl1pPr>
          </a:lstStyle>
          <a:p>
            <a:r>
              <a:t>Interim report</a:t>
            </a:r>
          </a:p>
        </p:txBody>
      </p:sp>
      <p:sp>
        <p:nvSpPr>
          <p:cNvPr id="245" name="Newsroom article"/>
          <p:cNvSpPr txBox="1">
            <a:spLocks noGrp="1"/>
          </p:cNvSpPr>
          <p:nvPr>
            <p:ph type="body" sz="quarter" idx="39"/>
          </p:nvPr>
        </p:nvSpPr>
        <p:spPr>
          <a:xfrm>
            <a:off x="3000076" y="1771234"/>
            <a:ext cx="1590052" cy="179216"/>
          </a:xfrm>
          <a:prstGeom prst="rect">
            <a:avLst/>
          </a:prstGeom>
        </p:spPr>
        <p:txBody>
          <a:bodyPr anchor="ctr">
            <a:spAutoFit/>
          </a:bodyPr>
          <a:lstStyle>
            <a:lvl1pPr marL="0" indent="0" defTabSz="412750">
              <a:lnSpc>
                <a:spcPct val="130000"/>
              </a:lnSpc>
              <a:spcBef>
                <a:spcPts val="0"/>
              </a:spcBef>
              <a:buSzTx/>
              <a:buNone/>
              <a:defRPr sz="1000">
                <a:solidFill>
                  <a:schemeClr val="tx1"/>
                </a:solidFill>
                <a:latin typeface="+mn-lt"/>
                <a:ea typeface="+mn-ea"/>
                <a:cs typeface="+mn-cs"/>
                <a:sym typeface="Helvetica"/>
              </a:defRPr>
            </a:lvl1pPr>
          </a:lstStyle>
          <a:p>
            <a:r>
              <a:t>Newsroom article</a:t>
            </a:r>
          </a:p>
        </p:txBody>
      </p:sp>
      <p:sp>
        <p:nvSpPr>
          <p:cNvPr id="246" name="Newsroom article"/>
          <p:cNvSpPr txBox="1">
            <a:spLocks noGrp="1"/>
          </p:cNvSpPr>
          <p:nvPr>
            <p:ph type="body" sz="quarter" idx="40"/>
          </p:nvPr>
        </p:nvSpPr>
        <p:spPr>
          <a:xfrm>
            <a:off x="3993478" y="1030189"/>
            <a:ext cx="1590051" cy="179216"/>
          </a:xfrm>
          <a:prstGeom prst="rect">
            <a:avLst/>
          </a:prstGeom>
        </p:spPr>
        <p:txBody>
          <a:bodyPr anchor="ctr">
            <a:spAutoFit/>
          </a:bodyPr>
          <a:lstStyle>
            <a:lvl1pPr marL="0" indent="0" defTabSz="412750">
              <a:lnSpc>
                <a:spcPct val="130000"/>
              </a:lnSpc>
              <a:spcBef>
                <a:spcPts val="0"/>
              </a:spcBef>
              <a:buSzTx/>
              <a:buNone/>
              <a:defRPr sz="1000">
                <a:solidFill>
                  <a:schemeClr val="tx1"/>
                </a:solidFill>
                <a:latin typeface="+mn-lt"/>
                <a:ea typeface="+mn-ea"/>
                <a:cs typeface="+mn-cs"/>
                <a:sym typeface="Helvetica"/>
              </a:defRPr>
            </a:lvl1pPr>
          </a:lstStyle>
          <a:p>
            <a:r>
              <a:t>Newsroom article</a:t>
            </a:r>
          </a:p>
        </p:txBody>
      </p:sp>
      <p:sp>
        <p:nvSpPr>
          <p:cNvPr id="247" name="Line"/>
          <p:cNvSpPr/>
          <p:nvPr/>
        </p:nvSpPr>
        <p:spPr>
          <a:xfrm>
            <a:off x="6754962" y="3432175"/>
            <a:ext cx="1700577" cy="0"/>
          </a:xfrm>
          <a:prstGeom prst="line">
            <a:avLst/>
          </a:prstGeom>
          <a:ln w="50800">
            <a:solidFill>
              <a:srgbClr val="AAAAAA"/>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48" name="Line"/>
          <p:cNvSpPr/>
          <p:nvPr/>
        </p:nvSpPr>
        <p:spPr>
          <a:xfrm>
            <a:off x="3732066" y="3429000"/>
            <a:ext cx="1700577" cy="0"/>
          </a:xfrm>
          <a:prstGeom prst="line">
            <a:avLst/>
          </a:prstGeom>
          <a:ln w="50800">
            <a:solidFill>
              <a:schemeClr val="tx1"/>
            </a:solidFill>
            <a:miter/>
          </a:ln>
        </p:spPr>
        <p:txBody>
          <a:bodyPr tIns="45720" bIns="45720"/>
          <a:lstStyle/>
          <a:p>
            <a:pPr defTabSz="914400">
              <a:lnSpc>
                <a:spcPct val="100000"/>
              </a:lnSpc>
              <a:defRPr sz="3600">
                <a:solidFill>
                  <a:srgbClr val="414359"/>
                </a:solidFill>
              </a:defRPr>
            </a:pPr>
            <a:endParaRPr sz="1000">
              <a:solidFill>
                <a:srgbClr val="AAAAAA"/>
              </a:solidFill>
              <a:latin typeface="+mn-lt"/>
            </a:endParaRPr>
          </a:p>
        </p:txBody>
      </p:sp>
      <p:sp>
        <p:nvSpPr>
          <p:cNvPr id="249" name="Line"/>
          <p:cNvSpPr/>
          <p:nvPr/>
        </p:nvSpPr>
        <p:spPr>
          <a:xfrm flipH="1">
            <a:off x="6093802" y="3704186"/>
            <a:ext cx="1" cy="2107560"/>
          </a:xfrm>
          <a:prstGeom prst="line">
            <a:avLst/>
          </a:prstGeom>
          <a:ln w="50800">
            <a:solidFill>
              <a:srgbClr val="AAAAAA"/>
            </a:solidFill>
            <a:miter/>
          </a:ln>
        </p:spPr>
        <p:txBody>
          <a:bodyPr tIns="45720" bIns="45720"/>
          <a:lstStyle/>
          <a:p>
            <a:pPr defTabSz="914400">
              <a:lnSpc>
                <a:spcPct val="100000"/>
              </a:lnSpc>
              <a:defRPr sz="3600">
                <a:solidFill>
                  <a:srgbClr val="414359"/>
                </a:solidFill>
              </a:defRPr>
            </a:pPr>
            <a:endParaRPr sz="1000">
              <a:solidFill>
                <a:srgbClr val="AAAAAA"/>
              </a:solidFill>
              <a:latin typeface="+mn-lt"/>
            </a:endParaRPr>
          </a:p>
        </p:txBody>
      </p:sp>
      <p:sp>
        <p:nvSpPr>
          <p:cNvPr id="250" name="Line"/>
          <p:cNvSpPr/>
          <p:nvPr/>
        </p:nvSpPr>
        <p:spPr>
          <a:xfrm flipH="1">
            <a:off x="6093802" y="1045794"/>
            <a:ext cx="1" cy="2067697"/>
          </a:xfrm>
          <a:prstGeom prst="line">
            <a:avLst/>
          </a:prstGeom>
          <a:ln w="50800">
            <a:solidFill>
              <a:schemeClr val="tx1"/>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53" name="2020"/>
          <p:cNvSpPr txBox="1">
            <a:spLocks noGrp="1"/>
          </p:cNvSpPr>
          <p:nvPr>
            <p:ph type="body" sz="quarter" idx="42"/>
          </p:nvPr>
        </p:nvSpPr>
        <p:spPr>
          <a:xfrm>
            <a:off x="5563672" y="3159554"/>
            <a:ext cx="1068947" cy="553996"/>
          </a:xfrm>
          <a:prstGeom prst="rect">
            <a:avLst/>
          </a:prstGeom>
        </p:spPr>
        <p:txBody>
          <a:bodyPr wrap="square" lIns="91439" tIns="91439" rIns="91439" bIns="91439">
            <a:spAutoFit/>
          </a:bodyPr>
          <a:lstStyle>
            <a:lvl1pPr marL="0" indent="0" algn="ctr" defTabSz="914400">
              <a:lnSpc>
                <a:spcPct val="100000"/>
              </a:lnSpc>
              <a:spcBef>
                <a:spcPts val="0"/>
              </a:spcBef>
              <a:buSzTx/>
              <a:buNone/>
              <a:defRPr sz="2400">
                <a:latin typeface="+mn-lt"/>
                <a:ea typeface="Domaine Display"/>
                <a:cs typeface="Domaine Display"/>
                <a:sym typeface="Domaine Display"/>
              </a:defRPr>
            </a:lvl1pPr>
          </a:lstStyle>
          <a:p>
            <a:r>
              <a:t>2020</a:t>
            </a:r>
          </a:p>
        </p:txBody>
      </p:sp>
      <p:sp>
        <p:nvSpPr>
          <p:cNvPr id="32" name="Text Placeholder 4">
            <a:extLst>
              <a:ext uri="{FF2B5EF4-FFF2-40B4-BE49-F238E27FC236}">
                <a16:creationId xmlns:a16="http://schemas.microsoft.com/office/drawing/2014/main" id="{82500DE5-BF18-4C8C-93F8-D8F0A779ADD6}"/>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
        <p:nvSpPr>
          <p:cNvPr id="2" name="Date Placeholder 1">
            <a:extLst>
              <a:ext uri="{FF2B5EF4-FFF2-40B4-BE49-F238E27FC236}">
                <a16:creationId xmlns:a16="http://schemas.microsoft.com/office/drawing/2014/main" id="{85A97257-AC05-4F04-8EB5-B671440AECB2}"/>
              </a:ext>
            </a:extLst>
          </p:cNvPr>
          <p:cNvSpPr>
            <a:spLocks noGrp="1"/>
          </p:cNvSpPr>
          <p:nvPr>
            <p:ph type="dt" sz="half" idx="43"/>
          </p:nvPr>
        </p:nvSpPr>
        <p:spPr/>
        <p:txBody>
          <a:bodyPr/>
          <a:lstStyle/>
          <a:p>
            <a:fld id="{B040B408-764A-2E40-9859-354EEBC94719}" type="datetime1">
              <a:rPr lang="en-US" smtClean="0"/>
              <a:t>11/30/2022</a:t>
            </a:fld>
            <a:endParaRPr lang="fi-FI"/>
          </a:p>
        </p:txBody>
      </p:sp>
      <p:sp>
        <p:nvSpPr>
          <p:cNvPr id="3" name="Footer Placeholder 2">
            <a:extLst>
              <a:ext uri="{FF2B5EF4-FFF2-40B4-BE49-F238E27FC236}">
                <a16:creationId xmlns:a16="http://schemas.microsoft.com/office/drawing/2014/main" id="{397F6ADC-DD41-4C3F-BADE-3AED695C4692}"/>
              </a:ext>
            </a:extLst>
          </p:cNvPr>
          <p:cNvSpPr>
            <a:spLocks noGrp="1"/>
          </p:cNvSpPr>
          <p:nvPr>
            <p:ph type="ftr" sz="quarter" idx="44"/>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5786B0F3-2B34-4599-BEC0-46F89E6170E6}"/>
              </a:ext>
            </a:extLst>
          </p:cNvPr>
          <p:cNvSpPr>
            <a:spLocks noGrp="1"/>
          </p:cNvSpPr>
          <p:nvPr>
            <p:ph type="sldNum" sz="quarter" idx="45"/>
          </p:nvPr>
        </p:nvSpPr>
        <p:spPr/>
        <p:txBody>
          <a:bodyPr/>
          <a:lstStyle/>
          <a:p>
            <a:fld id="{31160B98-140E-4345-B1A3-2A7247C42973}" type="slidenum">
              <a:rPr lang="fi-FI" smtClean="0"/>
              <a:pPr/>
              <a:t>‹#›</a:t>
            </a:fld>
            <a:endParaRPr lang="fi-FI"/>
          </a:p>
        </p:txBody>
      </p:sp>
      <p:pic>
        <p:nvPicPr>
          <p:cNvPr id="36" name="Miltton_Text_Black.png">
            <a:extLst>
              <a:ext uri="{FF2B5EF4-FFF2-40B4-BE49-F238E27FC236}">
                <a16:creationId xmlns:a16="http://schemas.microsoft.com/office/drawing/2014/main" id="{57229F0A-326B-4CC5-B04C-AE32E4392A9A}"/>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90234" y="108952"/>
            <a:ext cx="1147762" cy="546113"/>
          </a:xfrm>
          <a:prstGeom prst="rect">
            <a:avLst/>
          </a:prstGeom>
          <a:ln w="12700">
            <a:miter lim="400000"/>
          </a:ln>
        </p:spPr>
      </p:pic>
    </p:spTree>
    <p:extLst>
      <p:ext uri="{BB962C8B-B14F-4D97-AF65-F5344CB8AC3E}">
        <p14:creationId xmlns:p14="http://schemas.microsoft.com/office/powerpoint/2010/main" val="341190961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953037" y="1712891"/>
            <a:ext cx="3852045" cy="4464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7">
            <a:extLst>
              <a:ext uri="{FF2B5EF4-FFF2-40B4-BE49-F238E27FC236}">
                <a16:creationId xmlns:a16="http://schemas.microsoft.com/office/drawing/2014/main" id="{006789F3-151D-4A78-8134-2617E04A66C0}"/>
              </a:ext>
            </a:extLst>
          </p:cNvPr>
          <p:cNvSpPr>
            <a:spLocks noGrp="1"/>
          </p:cNvSpPr>
          <p:nvPr>
            <p:ph type="pic" sz="quarter" idx="13"/>
          </p:nvPr>
        </p:nvSpPr>
        <p:spPr>
          <a:xfrm>
            <a:off x="6096001" y="0"/>
            <a:ext cx="6094287"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p>
            <a:fld id="{1E3485FB-F802-C941-B362-C2D0CF9CDEF6}" type="datetime1">
              <a:rPr lang="en-US" smtClean="0"/>
              <a:t>11/30/2022</a:t>
            </a:fld>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p>
            <a:fld id="{31160B98-140E-4345-B1A3-2A7247C42973}" type="slidenum">
              <a:rPr lang="fi-FI" smtClean="0"/>
              <a:t>‹#›</a:t>
            </a:fld>
            <a:endParaRPr lang="fi-FI"/>
          </a:p>
        </p:txBody>
      </p:sp>
      <p:sp>
        <p:nvSpPr>
          <p:cNvPr id="11" name="object 2">
            <a:extLst>
              <a:ext uri="{FF2B5EF4-FFF2-40B4-BE49-F238E27FC236}">
                <a16:creationId xmlns:a16="http://schemas.microsoft.com/office/drawing/2014/main" id="{31DBFE86-B36F-8D4F-A845-8F13E0581461}"/>
              </a:ext>
            </a:extLst>
          </p:cNvPr>
          <p:cNvSpPr/>
          <p:nvPr userDrawn="1"/>
        </p:nvSpPr>
        <p:spPr>
          <a:xfrm>
            <a:off x="246822" y="936325"/>
            <a:ext cx="664777" cy="58588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700"/>
          </a:p>
        </p:txBody>
      </p:sp>
      <p:sp>
        <p:nvSpPr>
          <p:cNvPr id="2" name="Title 1">
            <a:extLst>
              <a:ext uri="{FF2B5EF4-FFF2-40B4-BE49-F238E27FC236}">
                <a16:creationId xmlns:a16="http://schemas.microsoft.com/office/drawing/2014/main" id="{D7481E0C-EEAE-4773-99DE-25FB1EE556FB}"/>
              </a:ext>
            </a:extLst>
          </p:cNvPr>
          <p:cNvSpPr>
            <a:spLocks noGrp="1"/>
          </p:cNvSpPr>
          <p:nvPr>
            <p:ph type="title"/>
          </p:nvPr>
        </p:nvSpPr>
        <p:spPr>
          <a:xfrm>
            <a:off x="953038" y="1099930"/>
            <a:ext cx="3852045" cy="552121"/>
          </a:xfrm>
        </p:spPr>
        <p:txBody>
          <a:bodyPr/>
          <a:lstStyle/>
          <a:p>
            <a:endParaRPr lang="en-GB"/>
          </a:p>
        </p:txBody>
      </p:sp>
      <p:sp>
        <p:nvSpPr>
          <p:cNvPr id="13" name="Text Placeholder 4">
            <a:extLst>
              <a:ext uri="{FF2B5EF4-FFF2-40B4-BE49-F238E27FC236}">
                <a16:creationId xmlns:a16="http://schemas.microsoft.com/office/drawing/2014/main" id="{2005928C-2164-40D0-95FC-060BF0007B9B}"/>
              </a:ext>
            </a:extLst>
          </p:cNvPr>
          <p:cNvSpPr>
            <a:spLocks noGrp="1"/>
          </p:cNvSpPr>
          <p:nvPr>
            <p:ph type="body" sz="quarter" idx="17"/>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384479292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06789F3-151D-4A78-8134-2617E04A66C0}"/>
              </a:ext>
            </a:extLst>
          </p:cNvPr>
          <p:cNvSpPr>
            <a:spLocks noGrp="1"/>
          </p:cNvSpPr>
          <p:nvPr>
            <p:ph type="pic" sz="quarter" idx="13"/>
          </p:nvPr>
        </p:nvSpPr>
        <p:spPr>
          <a:xfrm>
            <a:off x="1" y="0"/>
            <a:ext cx="6094287"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7106363" y="1713600"/>
            <a:ext cx="4131480" cy="4464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p>
            <a:fld id="{3BE82A94-63DA-D245-BA2D-B2BDDECB0E7E}" type="datetime1">
              <a:rPr lang="en-US" smtClean="0"/>
              <a:t>11/30/2022</a:t>
            </a:fld>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p>
            <a:fld id="{31160B98-140E-4345-B1A3-2A7247C42973}" type="slidenum">
              <a:rPr lang="fi-FI" smtClean="0"/>
              <a:t>‹#›</a:t>
            </a:fld>
            <a:endParaRPr lang="fi-FI"/>
          </a:p>
        </p:txBody>
      </p:sp>
      <p:sp>
        <p:nvSpPr>
          <p:cNvPr id="11" name="object 2">
            <a:extLst>
              <a:ext uri="{FF2B5EF4-FFF2-40B4-BE49-F238E27FC236}">
                <a16:creationId xmlns:a16="http://schemas.microsoft.com/office/drawing/2014/main" id="{31DBFE86-B36F-8D4F-A845-8F13E0581461}"/>
              </a:ext>
            </a:extLst>
          </p:cNvPr>
          <p:cNvSpPr/>
          <p:nvPr userDrawn="1"/>
        </p:nvSpPr>
        <p:spPr>
          <a:xfrm>
            <a:off x="6400149" y="936325"/>
            <a:ext cx="664777" cy="58588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700"/>
          </a:p>
        </p:txBody>
      </p:sp>
      <p:sp>
        <p:nvSpPr>
          <p:cNvPr id="2" name="Title 1">
            <a:extLst>
              <a:ext uri="{FF2B5EF4-FFF2-40B4-BE49-F238E27FC236}">
                <a16:creationId xmlns:a16="http://schemas.microsoft.com/office/drawing/2014/main" id="{42F11A0A-C208-45AA-99C2-CF1F5CAE0482}"/>
              </a:ext>
            </a:extLst>
          </p:cNvPr>
          <p:cNvSpPr>
            <a:spLocks noGrp="1"/>
          </p:cNvSpPr>
          <p:nvPr>
            <p:ph type="title"/>
          </p:nvPr>
        </p:nvSpPr>
        <p:spPr>
          <a:xfrm>
            <a:off x="7106363" y="1099930"/>
            <a:ext cx="4131480" cy="552121"/>
          </a:xfrm>
        </p:spPr>
        <p:txBody>
          <a:bodyPr/>
          <a:lstStyle/>
          <a:p>
            <a:endParaRPr lang="en-GB"/>
          </a:p>
        </p:txBody>
      </p:sp>
      <p:sp>
        <p:nvSpPr>
          <p:cNvPr id="12" name="Text Placeholder 4">
            <a:extLst>
              <a:ext uri="{FF2B5EF4-FFF2-40B4-BE49-F238E27FC236}">
                <a16:creationId xmlns:a16="http://schemas.microsoft.com/office/drawing/2014/main" id="{B2FC95EC-4105-4BC0-A1F7-D0861812094F}"/>
              </a:ext>
            </a:extLst>
          </p:cNvPr>
          <p:cNvSpPr>
            <a:spLocks noGrp="1"/>
          </p:cNvSpPr>
          <p:nvPr>
            <p:ph type="body" sz="quarter" idx="17"/>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71562349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Content Pic">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A87AB4D0-88B5-47C1-AC2D-99843F5E7EB5}"/>
              </a:ext>
            </a:extLst>
          </p:cNvPr>
          <p:cNvSpPr>
            <a:spLocks noGrp="1"/>
          </p:cNvSpPr>
          <p:nvPr>
            <p:ph type="pic" sz="quarter" idx="16"/>
          </p:nvPr>
        </p:nvSpPr>
        <p:spPr>
          <a:xfrm>
            <a:off x="6096000" y="0"/>
            <a:ext cx="6094287"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14" name="Text Placeholder 3">
            <a:extLst>
              <a:ext uri="{FF2B5EF4-FFF2-40B4-BE49-F238E27FC236}">
                <a16:creationId xmlns:a16="http://schemas.microsoft.com/office/drawing/2014/main" id="{EF6B45A4-849D-4610-B12F-CC1F56343CA1}"/>
              </a:ext>
            </a:extLst>
          </p:cNvPr>
          <p:cNvSpPr>
            <a:spLocks noGrp="1"/>
          </p:cNvSpPr>
          <p:nvPr>
            <p:ph type="body" sz="quarter" idx="17" hasCustomPrompt="1"/>
          </p:nvPr>
        </p:nvSpPr>
        <p:spPr>
          <a:xfrm>
            <a:off x="10789200" y="108000"/>
            <a:ext cx="1148400" cy="54720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buNone/>
              <a:defRPr sz="200"/>
            </a:lvl1pPr>
          </a:lstStyle>
          <a:p>
            <a:pPr lvl="0"/>
            <a:r>
              <a:rPr lang="en-US"/>
              <a:t> </a:t>
            </a:r>
            <a:endParaRPr lang="en-GB"/>
          </a:p>
        </p:txBody>
      </p:sp>
      <p:sp>
        <p:nvSpPr>
          <p:cNvPr id="2" name="Title 1">
            <a:extLst>
              <a:ext uri="{FF2B5EF4-FFF2-40B4-BE49-F238E27FC236}">
                <a16:creationId xmlns:a16="http://schemas.microsoft.com/office/drawing/2014/main" id="{776CBB47-F3A0-4DEC-81AB-804A5ECF3108}"/>
              </a:ext>
            </a:extLst>
          </p:cNvPr>
          <p:cNvSpPr>
            <a:spLocks noGrp="1"/>
          </p:cNvSpPr>
          <p:nvPr>
            <p:ph type="title"/>
          </p:nvPr>
        </p:nvSpPr>
        <p:spPr>
          <a:xfrm>
            <a:off x="935864" y="1147429"/>
            <a:ext cx="3960000" cy="552121"/>
          </a:xfrm>
        </p:spPr>
        <p:txBody>
          <a:bodyPr/>
          <a:lstStyle/>
          <a:p>
            <a:endParaRPr lang="en-GB"/>
          </a:p>
        </p:txBody>
      </p:sp>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p>
            <a:fld id="{CCF37B12-9E47-AE46-AE03-7AD676417A13}" type="datetime1">
              <a:rPr lang="en-US" smtClean="0"/>
              <a:t>11/30/2022</a:t>
            </a:fld>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Text Placeholder 4">
            <a:extLst>
              <a:ext uri="{FF2B5EF4-FFF2-40B4-BE49-F238E27FC236}">
                <a16:creationId xmlns:a16="http://schemas.microsoft.com/office/drawing/2014/main" id="{93E53D2E-42ED-4DC0-AE83-DC7D1127909C}"/>
              </a:ext>
            </a:extLst>
          </p:cNvPr>
          <p:cNvSpPr>
            <a:spLocks noGrp="1"/>
          </p:cNvSpPr>
          <p:nvPr>
            <p:ph type="body" sz="quarter" idx="13"/>
          </p:nvPr>
        </p:nvSpPr>
        <p:spPr>
          <a:xfrm>
            <a:off x="420320" y="382052"/>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
        <p:nvSpPr>
          <p:cNvPr id="16" name="Text Placeholder 15">
            <a:extLst>
              <a:ext uri="{FF2B5EF4-FFF2-40B4-BE49-F238E27FC236}">
                <a16:creationId xmlns:a16="http://schemas.microsoft.com/office/drawing/2014/main" id="{666A2BD6-E852-43C8-92E9-1423D0F214BB}"/>
              </a:ext>
            </a:extLst>
          </p:cNvPr>
          <p:cNvSpPr>
            <a:spLocks noGrp="1"/>
          </p:cNvSpPr>
          <p:nvPr>
            <p:ph type="body" sz="quarter" idx="14" hasCustomPrompt="1"/>
          </p:nvPr>
        </p:nvSpPr>
        <p:spPr>
          <a:xfrm>
            <a:off x="1008845" y="2383318"/>
            <a:ext cx="382073" cy="3456457"/>
          </a:xfrm>
        </p:spPr>
        <p:txBody>
          <a:bodyPr/>
          <a:lstStyle>
            <a:lvl1pPr marL="0" indent="0">
              <a:lnSpc>
                <a:spcPct val="160000"/>
              </a:lnSpc>
              <a:buNone/>
              <a:defRPr sz="1700" b="1"/>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US"/>
              <a:t>01_</a:t>
            </a:r>
          </a:p>
        </p:txBody>
      </p:sp>
      <p:sp>
        <p:nvSpPr>
          <p:cNvPr id="17" name="Text Placeholder 15">
            <a:extLst>
              <a:ext uri="{FF2B5EF4-FFF2-40B4-BE49-F238E27FC236}">
                <a16:creationId xmlns:a16="http://schemas.microsoft.com/office/drawing/2014/main" id="{4F6DADD6-B7D3-4345-A248-56DCD3AE9622}"/>
              </a:ext>
            </a:extLst>
          </p:cNvPr>
          <p:cNvSpPr>
            <a:spLocks noGrp="1"/>
          </p:cNvSpPr>
          <p:nvPr>
            <p:ph type="body" sz="quarter" idx="15"/>
          </p:nvPr>
        </p:nvSpPr>
        <p:spPr>
          <a:xfrm>
            <a:off x="1412383" y="2383318"/>
            <a:ext cx="3434187" cy="3456457"/>
          </a:xfrm>
        </p:spPr>
        <p:txBody>
          <a:bodyPr/>
          <a:lstStyle>
            <a:lvl1pPr marL="0" indent="0">
              <a:lnSpc>
                <a:spcPct val="160000"/>
              </a:lnSpc>
              <a:buNone/>
              <a:defRPr sz="1700"/>
            </a:lvl1pPr>
            <a:lvl2pPr marL="457200" indent="0">
              <a:buNone/>
              <a:defRPr sz="1700"/>
            </a:lvl2pPr>
            <a:lvl3pPr marL="914400" indent="0">
              <a:buNone/>
              <a:defRPr sz="1700"/>
            </a:lvl3pPr>
            <a:lvl4pPr marL="1371600" indent="0">
              <a:buNone/>
              <a:defRPr sz="1700"/>
            </a:lvl4pPr>
            <a:lvl5pPr marL="1828800" indent="0">
              <a:buNone/>
              <a:defRPr sz="1700"/>
            </a:lvl5pPr>
          </a:lstStyle>
          <a:p>
            <a:pPr lvl="0"/>
            <a:endParaRPr lang="en-US"/>
          </a:p>
        </p:txBody>
      </p:sp>
      <p:sp>
        <p:nvSpPr>
          <p:cNvPr id="15" name="object 4">
            <a:extLst>
              <a:ext uri="{FF2B5EF4-FFF2-40B4-BE49-F238E27FC236}">
                <a16:creationId xmlns:a16="http://schemas.microsoft.com/office/drawing/2014/main" id="{15DE3B00-7844-4B89-B60D-F21A72B32F2A}"/>
              </a:ext>
            </a:extLst>
          </p:cNvPr>
          <p:cNvSpPr/>
          <p:nvPr userDrawn="1"/>
        </p:nvSpPr>
        <p:spPr>
          <a:xfrm>
            <a:off x="239402" y="940158"/>
            <a:ext cx="679492" cy="59885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Tree>
    <p:extLst>
      <p:ext uri="{BB962C8B-B14F-4D97-AF65-F5344CB8AC3E}">
        <p14:creationId xmlns:p14="http://schemas.microsoft.com/office/powerpoint/2010/main" val="3115279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Yellow">
    <p:bg>
      <p:bgPr>
        <a:solidFill>
          <a:srgbClr val="E6F05A"/>
        </a:solidFill>
        <a:effectLst/>
      </p:bgPr>
    </p:bg>
    <p:spTree>
      <p:nvGrpSpPr>
        <p:cNvPr id="1" name=""/>
        <p:cNvGrpSpPr/>
        <p:nvPr/>
      </p:nvGrpSpPr>
      <p:grpSpPr>
        <a:xfrm>
          <a:off x="0" y="0"/>
          <a:ext cx="0" cy="0"/>
          <a:chOff x="0" y="0"/>
          <a:chExt cx="0" cy="0"/>
        </a:xfrm>
      </p:grpSpPr>
      <p:pic>
        <p:nvPicPr>
          <p:cNvPr id="167" name="Miltton_Text_Black.png" descr="Miltton_Text_Black.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169" name="01"/>
          <p:cNvSpPr txBox="1">
            <a:spLocks noGrp="1"/>
          </p:cNvSpPr>
          <p:nvPr>
            <p:ph type="body" idx="22"/>
          </p:nvPr>
        </p:nvSpPr>
        <p:spPr>
          <a:xfrm>
            <a:off x="-233689" y="3147705"/>
            <a:ext cx="6668522" cy="6046184"/>
          </a:xfrm>
          <a:prstGeom prst="rect">
            <a:avLst/>
          </a:prstGeom>
        </p:spPr>
        <p:txBody>
          <a:bodyPr lIns="0" tIns="0" rIns="0" bIns="0">
            <a:noAutofit/>
          </a:bodyPr>
          <a:lstStyle>
            <a:lvl1pPr marL="0" indent="0" defTabSz="914400">
              <a:lnSpc>
                <a:spcPct val="100000"/>
              </a:lnSpc>
              <a:spcBef>
                <a:spcPts val="0"/>
              </a:spcBef>
              <a:buSzTx/>
              <a:buNone/>
              <a:defRPr sz="30100" b="1" spc="-574">
                <a:solidFill>
                  <a:srgbClr val="FFFFFF"/>
                </a:solidFill>
                <a:latin typeface="+mn-lt"/>
                <a:ea typeface="+mn-ea"/>
                <a:cs typeface="+mn-cs"/>
                <a:sym typeface="Helvetica"/>
              </a:defRPr>
            </a:lvl1pPr>
          </a:lstStyle>
          <a:p>
            <a:pPr lvl="0"/>
            <a:r>
              <a:rPr lang="en-GB"/>
              <a:t>Click to edit Master text styles</a:t>
            </a:r>
          </a:p>
        </p:txBody>
      </p:sp>
      <p:sp>
        <p:nvSpPr>
          <p:cNvPr id="170" name="title"/>
          <p:cNvSpPr txBox="1">
            <a:spLocks noGrp="1"/>
          </p:cNvSpPr>
          <p:nvPr>
            <p:ph type="body" sz="quarter" idx="23" hasCustomPrompt="1"/>
          </p:nvPr>
        </p:nvSpPr>
        <p:spPr>
          <a:xfrm>
            <a:off x="6179520" y="3137405"/>
            <a:ext cx="5615294" cy="1152814"/>
          </a:xfrm>
          <a:prstGeom prst="rect">
            <a:avLst/>
          </a:prstGeom>
        </p:spPr>
        <p:txBody>
          <a:bodyPr lIns="91439" tIns="91439" rIns="91439" bIns="91439">
            <a:spAutoFit/>
          </a:bodyPr>
          <a:lstStyle>
            <a:lvl1pPr marL="0" indent="0" defTabSz="457200">
              <a:spcBef>
                <a:spcPts val="0"/>
              </a:spcBef>
              <a:buSzTx/>
              <a:buNone/>
              <a:defRPr sz="6200" b="1">
                <a:latin typeface="+mn-lt"/>
                <a:ea typeface="+mn-ea"/>
                <a:cs typeface="+mn-cs"/>
                <a:sym typeface="Helvetica"/>
              </a:defRPr>
            </a:lvl1pPr>
          </a:lstStyle>
          <a:p>
            <a:r>
              <a:rPr lang="en-GB"/>
              <a:t>title</a:t>
            </a:r>
            <a:endParaRPr/>
          </a:p>
        </p:txBody>
      </p:sp>
      <p:sp>
        <p:nvSpPr>
          <p:cNvPr id="171" name="Slide Number"/>
          <p:cNvSpPr txBox="1">
            <a:spLocks noGrp="1"/>
          </p:cNvSpPr>
          <p:nvPr>
            <p:ph type="sldNum" sz="quarter" idx="2"/>
          </p:nvPr>
        </p:nvSpPr>
        <p:spPr>
          <a:xfrm>
            <a:off x="6000750" y="6542617"/>
            <a:ext cx="184253" cy="187300"/>
          </a:xfrm>
          <a:prstGeom prst="rect">
            <a:avLst/>
          </a:prstGeom>
        </p:spPr>
        <p:txBody>
          <a:bodyPr/>
          <a:lstStyle/>
          <a:p>
            <a:fld id="{86CB4B4D-7CA3-9044-876B-883B54F8677D}" type="slidenum">
              <a:t>‹#›</a:t>
            </a:fld>
            <a:endParaRPr/>
          </a:p>
        </p:txBody>
      </p:sp>
      <p:sp>
        <p:nvSpPr>
          <p:cNvPr id="7" name="Text Placeholder 4">
            <a:extLst>
              <a:ext uri="{FF2B5EF4-FFF2-40B4-BE49-F238E27FC236}">
                <a16:creationId xmlns:a16="http://schemas.microsoft.com/office/drawing/2014/main" id="{D9D6F3A6-EFD8-9B41-847D-34BFB171C49F}"/>
              </a:ext>
            </a:extLst>
          </p:cNvPr>
          <p:cNvSpPr>
            <a:spLocks noGrp="1"/>
          </p:cNvSpPr>
          <p:nvPr>
            <p:ph type="body" sz="quarter" idx="13"/>
          </p:nvPr>
        </p:nvSpPr>
        <p:spPr>
          <a:xfrm>
            <a:off x="420320" y="382052"/>
            <a:ext cx="3888408" cy="202510"/>
          </a:xfrm>
        </p:spPr>
        <p:txBody>
          <a:bodyPr/>
          <a:lstStyle>
            <a:lvl1pPr marL="0" indent="0">
              <a:buNone/>
              <a:defRPr sz="1000" cap="all" baseline="0"/>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315885721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ontent Neon">
    <p:bg>
      <p:bgPr>
        <a:solidFill>
          <a:srgbClr val="E4F030"/>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7C3F7BD-9786-4BAA-B5FA-D9E1DB6867DC}"/>
              </a:ext>
            </a:extLst>
          </p:cNvPr>
          <p:cNvSpPr/>
          <p:nvPr userDrawn="1"/>
        </p:nvSpPr>
        <p:spPr>
          <a:xfrm flipH="1">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76CBB47-F3A0-4DEC-81AB-804A5ECF3108}"/>
              </a:ext>
            </a:extLst>
          </p:cNvPr>
          <p:cNvSpPr>
            <a:spLocks noGrp="1"/>
          </p:cNvSpPr>
          <p:nvPr>
            <p:ph type="title"/>
          </p:nvPr>
        </p:nvSpPr>
        <p:spPr>
          <a:xfrm>
            <a:off x="7087673" y="1099929"/>
            <a:ext cx="3960000" cy="552121"/>
          </a:xfrm>
        </p:spPr>
        <p:txBody>
          <a:bodyPr/>
          <a:lstStyle/>
          <a:p>
            <a:endParaRPr lang="en-GB"/>
          </a:p>
        </p:txBody>
      </p:sp>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p>
            <a:fld id="{A6149DA9-5182-A041-ADC4-E97852787B33}" type="datetime1">
              <a:rPr lang="en-US" smtClean="0"/>
              <a:t>11/30/2022</a:t>
            </a:fld>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6" name="Text Placeholder 15">
            <a:extLst>
              <a:ext uri="{FF2B5EF4-FFF2-40B4-BE49-F238E27FC236}">
                <a16:creationId xmlns:a16="http://schemas.microsoft.com/office/drawing/2014/main" id="{666A2BD6-E852-43C8-92E9-1423D0F214BB}"/>
              </a:ext>
            </a:extLst>
          </p:cNvPr>
          <p:cNvSpPr>
            <a:spLocks noGrp="1"/>
          </p:cNvSpPr>
          <p:nvPr>
            <p:ph type="body" sz="quarter" idx="14" hasCustomPrompt="1"/>
          </p:nvPr>
        </p:nvSpPr>
        <p:spPr>
          <a:xfrm>
            <a:off x="7160654" y="2442693"/>
            <a:ext cx="382073" cy="3456457"/>
          </a:xfrm>
        </p:spPr>
        <p:txBody>
          <a:bodyPr/>
          <a:lstStyle>
            <a:lvl1pPr marL="0" indent="0">
              <a:lnSpc>
                <a:spcPct val="160000"/>
              </a:lnSpc>
              <a:buNone/>
              <a:defRPr sz="1700" b="1"/>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US"/>
              <a:t>01_</a:t>
            </a:r>
          </a:p>
        </p:txBody>
      </p:sp>
      <p:sp>
        <p:nvSpPr>
          <p:cNvPr id="17" name="Text Placeholder 15">
            <a:extLst>
              <a:ext uri="{FF2B5EF4-FFF2-40B4-BE49-F238E27FC236}">
                <a16:creationId xmlns:a16="http://schemas.microsoft.com/office/drawing/2014/main" id="{4F6DADD6-B7D3-4345-A248-56DCD3AE9622}"/>
              </a:ext>
            </a:extLst>
          </p:cNvPr>
          <p:cNvSpPr>
            <a:spLocks noGrp="1"/>
          </p:cNvSpPr>
          <p:nvPr>
            <p:ph type="body" sz="quarter" idx="15"/>
          </p:nvPr>
        </p:nvSpPr>
        <p:spPr>
          <a:xfrm>
            <a:off x="7564192" y="2442693"/>
            <a:ext cx="3434187" cy="3456457"/>
          </a:xfrm>
        </p:spPr>
        <p:txBody>
          <a:bodyPr/>
          <a:lstStyle>
            <a:lvl1pPr marL="0" indent="0">
              <a:lnSpc>
                <a:spcPct val="160000"/>
              </a:lnSpc>
              <a:buNone/>
              <a:defRPr sz="1700"/>
            </a:lvl1pPr>
            <a:lvl2pPr marL="457200" indent="0">
              <a:buNone/>
              <a:defRPr sz="1700"/>
            </a:lvl2pPr>
            <a:lvl3pPr marL="914400" indent="0">
              <a:buNone/>
              <a:defRPr sz="1700"/>
            </a:lvl3pPr>
            <a:lvl4pPr marL="1371600" indent="0">
              <a:buNone/>
              <a:defRPr sz="1700"/>
            </a:lvl4pPr>
            <a:lvl5pPr marL="1828800" indent="0">
              <a:buNone/>
              <a:defRPr sz="1700"/>
            </a:lvl5pPr>
          </a:lstStyle>
          <a:p>
            <a:pPr lvl="0"/>
            <a:endParaRPr lang="en-US"/>
          </a:p>
        </p:txBody>
      </p:sp>
      <p:sp>
        <p:nvSpPr>
          <p:cNvPr id="18" name="object 4">
            <a:extLst>
              <a:ext uri="{FF2B5EF4-FFF2-40B4-BE49-F238E27FC236}">
                <a16:creationId xmlns:a16="http://schemas.microsoft.com/office/drawing/2014/main" id="{3D737239-1E34-49FE-9EF6-E8FF99B3DF8A}"/>
              </a:ext>
            </a:extLst>
          </p:cNvPr>
          <p:cNvSpPr/>
          <p:nvPr userDrawn="1"/>
        </p:nvSpPr>
        <p:spPr>
          <a:xfrm>
            <a:off x="6409386" y="940158"/>
            <a:ext cx="679492" cy="59885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pic>
        <p:nvPicPr>
          <p:cNvPr id="21" name="Miltton_Text_Black.png">
            <a:extLst>
              <a:ext uri="{FF2B5EF4-FFF2-40B4-BE49-F238E27FC236}">
                <a16:creationId xmlns:a16="http://schemas.microsoft.com/office/drawing/2014/main" id="{745B22B0-A44B-4BA1-B894-BFC698959B02}"/>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
        <p:nvSpPr>
          <p:cNvPr id="14" name="Text Placeholder 4">
            <a:extLst>
              <a:ext uri="{FF2B5EF4-FFF2-40B4-BE49-F238E27FC236}">
                <a16:creationId xmlns:a16="http://schemas.microsoft.com/office/drawing/2014/main" id="{783C44F0-A236-A246-B258-949B380F3C9D}"/>
              </a:ext>
            </a:extLst>
          </p:cNvPr>
          <p:cNvSpPr>
            <a:spLocks noGrp="1"/>
          </p:cNvSpPr>
          <p:nvPr>
            <p:ph type="body" sz="quarter" idx="13"/>
          </p:nvPr>
        </p:nvSpPr>
        <p:spPr>
          <a:xfrm>
            <a:off x="420320" y="382052"/>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422741888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ontent Neon">
    <p:bg>
      <p:bgPr>
        <a:solidFill>
          <a:srgbClr val="E9F35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7C3F7BD-9786-4BAA-B5FA-D9E1DB6867DC}"/>
              </a:ext>
            </a:extLst>
          </p:cNvPr>
          <p:cNvSpPr/>
          <p:nvPr userDrawn="1"/>
        </p:nvSpPr>
        <p:spPr>
          <a:xfrm flipH="1">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76CBB47-F3A0-4DEC-81AB-804A5ECF3108}"/>
              </a:ext>
            </a:extLst>
          </p:cNvPr>
          <p:cNvSpPr>
            <a:spLocks noGrp="1"/>
          </p:cNvSpPr>
          <p:nvPr>
            <p:ph type="title"/>
          </p:nvPr>
        </p:nvSpPr>
        <p:spPr>
          <a:xfrm>
            <a:off x="7087673" y="1099929"/>
            <a:ext cx="3960000" cy="552121"/>
          </a:xfrm>
        </p:spPr>
        <p:txBody>
          <a:bodyPr/>
          <a:lstStyle/>
          <a:p>
            <a:endParaRPr lang="en-GB"/>
          </a:p>
        </p:txBody>
      </p:sp>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p>
            <a:fld id="{D5E8EC5A-91DD-6B42-A9B2-FB6DE4B91B1C}" type="datetime1">
              <a:rPr lang="en-US" smtClean="0"/>
              <a:t>11/30/2022</a:t>
            </a:fld>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6" name="Text Placeholder 15">
            <a:extLst>
              <a:ext uri="{FF2B5EF4-FFF2-40B4-BE49-F238E27FC236}">
                <a16:creationId xmlns:a16="http://schemas.microsoft.com/office/drawing/2014/main" id="{666A2BD6-E852-43C8-92E9-1423D0F214BB}"/>
              </a:ext>
            </a:extLst>
          </p:cNvPr>
          <p:cNvSpPr>
            <a:spLocks noGrp="1"/>
          </p:cNvSpPr>
          <p:nvPr>
            <p:ph type="body" sz="quarter" idx="14" hasCustomPrompt="1"/>
          </p:nvPr>
        </p:nvSpPr>
        <p:spPr>
          <a:xfrm>
            <a:off x="7160654" y="2442693"/>
            <a:ext cx="382073" cy="3456457"/>
          </a:xfrm>
        </p:spPr>
        <p:txBody>
          <a:bodyPr/>
          <a:lstStyle>
            <a:lvl1pPr marL="0" indent="0">
              <a:lnSpc>
                <a:spcPct val="160000"/>
              </a:lnSpc>
              <a:buNone/>
              <a:defRPr sz="1700" b="1"/>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US"/>
              <a:t>01_</a:t>
            </a:r>
          </a:p>
        </p:txBody>
      </p:sp>
      <p:sp>
        <p:nvSpPr>
          <p:cNvPr id="17" name="Text Placeholder 15">
            <a:extLst>
              <a:ext uri="{FF2B5EF4-FFF2-40B4-BE49-F238E27FC236}">
                <a16:creationId xmlns:a16="http://schemas.microsoft.com/office/drawing/2014/main" id="{4F6DADD6-B7D3-4345-A248-56DCD3AE9622}"/>
              </a:ext>
            </a:extLst>
          </p:cNvPr>
          <p:cNvSpPr>
            <a:spLocks noGrp="1"/>
          </p:cNvSpPr>
          <p:nvPr>
            <p:ph type="body" sz="quarter" idx="15"/>
          </p:nvPr>
        </p:nvSpPr>
        <p:spPr>
          <a:xfrm>
            <a:off x="7564192" y="2442693"/>
            <a:ext cx="3434187" cy="3456457"/>
          </a:xfrm>
        </p:spPr>
        <p:txBody>
          <a:bodyPr/>
          <a:lstStyle>
            <a:lvl1pPr marL="0" indent="0">
              <a:lnSpc>
                <a:spcPct val="160000"/>
              </a:lnSpc>
              <a:buNone/>
              <a:defRPr sz="1700"/>
            </a:lvl1pPr>
            <a:lvl2pPr marL="457200" indent="0">
              <a:buNone/>
              <a:defRPr sz="1700"/>
            </a:lvl2pPr>
            <a:lvl3pPr marL="914400" indent="0">
              <a:buNone/>
              <a:defRPr sz="1700"/>
            </a:lvl3pPr>
            <a:lvl4pPr marL="1371600" indent="0">
              <a:buNone/>
              <a:defRPr sz="1700"/>
            </a:lvl4pPr>
            <a:lvl5pPr marL="1828800" indent="0">
              <a:buNone/>
              <a:defRPr sz="1700"/>
            </a:lvl5pPr>
          </a:lstStyle>
          <a:p>
            <a:pPr lvl="0"/>
            <a:endParaRPr lang="en-US"/>
          </a:p>
        </p:txBody>
      </p:sp>
      <p:sp>
        <p:nvSpPr>
          <p:cNvPr id="18" name="object 4">
            <a:extLst>
              <a:ext uri="{FF2B5EF4-FFF2-40B4-BE49-F238E27FC236}">
                <a16:creationId xmlns:a16="http://schemas.microsoft.com/office/drawing/2014/main" id="{3D737239-1E34-49FE-9EF6-E8FF99B3DF8A}"/>
              </a:ext>
            </a:extLst>
          </p:cNvPr>
          <p:cNvSpPr/>
          <p:nvPr userDrawn="1"/>
        </p:nvSpPr>
        <p:spPr>
          <a:xfrm>
            <a:off x="6409386" y="940158"/>
            <a:ext cx="679492" cy="59885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pic>
        <p:nvPicPr>
          <p:cNvPr id="21" name="Miltton_Text_Black.png">
            <a:extLst>
              <a:ext uri="{FF2B5EF4-FFF2-40B4-BE49-F238E27FC236}">
                <a16:creationId xmlns:a16="http://schemas.microsoft.com/office/drawing/2014/main" id="{745B22B0-A44B-4BA1-B894-BFC698959B02}"/>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
        <p:nvSpPr>
          <p:cNvPr id="14" name="Text Placeholder 4">
            <a:extLst>
              <a:ext uri="{FF2B5EF4-FFF2-40B4-BE49-F238E27FC236}">
                <a16:creationId xmlns:a16="http://schemas.microsoft.com/office/drawing/2014/main" id="{783C44F0-A236-A246-B258-949B380F3C9D}"/>
              </a:ext>
            </a:extLst>
          </p:cNvPr>
          <p:cNvSpPr>
            <a:spLocks noGrp="1"/>
          </p:cNvSpPr>
          <p:nvPr>
            <p:ph type="body" sz="quarter" idx="13"/>
          </p:nvPr>
        </p:nvSpPr>
        <p:spPr>
          <a:xfrm>
            <a:off x="420320" y="382052"/>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422741888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Annual clock">
    <p:bg>
      <p:bgPr>
        <a:solidFill>
          <a:schemeClr val="accent3">
            <a:hueOff val="-18000000"/>
            <a:lumOff val="1568"/>
          </a:schemeClr>
        </a:solidFill>
        <a:effectLst/>
      </p:bgPr>
    </p:bg>
    <p:spTree>
      <p:nvGrpSpPr>
        <p:cNvPr id="1" name=""/>
        <p:cNvGrpSpPr/>
        <p:nvPr/>
      </p:nvGrpSpPr>
      <p:grpSpPr>
        <a:xfrm>
          <a:off x="0" y="0"/>
          <a:ext cx="0" cy="0"/>
          <a:chOff x="0" y="0"/>
          <a:chExt cx="0" cy="0"/>
        </a:xfrm>
      </p:grpSpPr>
      <p:graphicFrame>
        <p:nvGraphicFramePr>
          <p:cNvPr id="37" name="2D Doughnut Chart">
            <a:extLst>
              <a:ext uri="{FF2B5EF4-FFF2-40B4-BE49-F238E27FC236}">
                <a16:creationId xmlns:a16="http://schemas.microsoft.com/office/drawing/2014/main" id="{DC28DC4C-88FB-49B8-B45D-C69F5A7667ED}"/>
              </a:ext>
            </a:extLst>
          </p:cNvPr>
          <p:cNvGraphicFramePr/>
          <p:nvPr userDrawn="1">
            <p:extLst>
              <p:ext uri="{D42A27DB-BD31-4B8C-83A1-F6EECF244321}">
                <p14:modId xmlns:p14="http://schemas.microsoft.com/office/powerpoint/2010/main" val="3756427311"/>
              </p:ext>
            </p:extLst>
          </p:nvPr>
        </p:nvGraphicFramePr>
        <p:xfrm>
          <a:off x="3850982" y="1186181"/>
          <a:ext cx="4485640" cy="4485639"/>
        </p:xfrm>
        <a:graphic>
          <a:graphicData uri="http://schemas.openxmlformats.org/drawingml/2006/chart">
            <c:chart xmlns:c="http://schemas.openxmlformats.org/drawingml/2006/chart" xmlns:r="http://schemas.openxmlformats.org/officeDocument/2006/relationships" r:id="rId2"/>
          </a:graphicData>
        </a:graphic>
      </p:graphicFrame>
      <p:sp>
        <p:nvSpPr>
          <p:cNvPr id="227" name="Q1"/>
          <p:cNvSpPr txBox="1">
            <a:spLocks noGrp="1"/>
          </p:cNvSpPr>
          <p:nvPr>
            <p:ph type="body" sz="quarter" idx="21"/>
          </p:nvPr>
        </p:nvSpPr>
        <p:spPr>
          <a:xfrm>
            <a:off x="6586130" y="26758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latin typeface="+mn-lt"/>
                <a:ea typeface="+mn-ea"/>
                <a:cs typeface="+mn-cs"/>
                <a:sym typeface="Helvetica"/>
              </a:defRPr>
            </a:lvl1pPr>
          </a:lstStyle>
          <a:p>
            <a:r>
              <a:t>Q1</a:t>
            </a:r>
          </a:p>
        </p:txBody>
      </p:sp>
      <p:sp>
        <p:nvSpPr>
          <p:cNvPr id="228" name="Q2"/>
          <p:cNvSpPr txBox="1">
            <a:spLocks noGrp="1"/>
          </p:cNvSpPr>
          <p:nvPr>
            <p:ph type="body" sz="quarter" idx="22"/>
          </p:nvPr>
        </p:nvSpPr>
        <p:spPr>
          <a:xfrm>
            <a:off x="6569099" y="38696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latin typeface="+mn-lt"/>
                <a:ea typeface="+mn-ea"/>
                <a:cs typeface="+mn-cs"/>
                <a:sym typeface="Helvetica"/>
              </a:defRPr>
            </a:lvl1pPr>
          </a:lstStyle>
          <a:p>
            <a:r>
              <a:t>Q2</a:t>
            </a:r>
          </a:p>
        </p:txBody>
      </p:sp>
      <p:sp>
        <p:nvSpPr>
          <p:cNvPr id="229" name="Q4"/>
          <p:cNvSpPr txBox="1">
            <a:spLocks noGrp="1"/>
          </p:cNvSpPr>
          <p:nvPr>
            <p:ph type="body" sz="quarter" idx="23"/>
          </p:nvPr>
        </p:nvSpPr>
        <p:spPr>
          <a:xfrm>
            <a:off x="5238047" y="26758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latin typeface="+mn-lt"/>
                <a:ea typeface="+mn-ea"/>
                <a:cs typeface="+mn-cs"/>
                <a:sym typeface="Helvetica"/>
              </a:defRPr>
            </a:lvl1pPr>
          </a:lstStyle>
          <a:p>
            <a:r>
              <a:t>Q4</a:t>
            </a:r>
          </a:p>
        </p:txBody>
      </p:sp>
      <p:sp>
        <p:nvSpPr>
          <p:cNvPr id="230" name="Q3"/>
          <p:cNvSpPr txBox="1">
            <a:spLocks noGrp="1"/>
          </p:cNvSpPr>
          <p:nvPr>
            <p:ph type="body" sz="quarter" idx="24"/>
          </p:nvPr>
        </p:nvSpPr>
        <p:spPr>
          <a:xfrm>
            <a:off x="5237932" y="38696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latin typeface="+mn-lt"/>
                <a:ea typeface="+mn-ea"/>
                <a:cs typeface="+mn-cs"/>
                <a:sym typeface="Helvetica"/>
              </a:defRPr>
            </a:lvl1pPr>
          </a:lstStyle>
          <a:p>
            <a:r>
              <a:t>Q3</a:t>
            </a:r>
          </a:p>
        </p:txBody>
      </p:sp>
      <p:sp>
        <p:nvSpPr>
          <p:cNvPr id="231" name="Workshop…"/>
          <p:cNvSpPr txBox="1">
            <a:spLocks noGrp="1"/>
          </p:cNvSpPr>
          <p:nvPr>
            <p:ph type="body" sz="quarter" idx="25"/>
          </p:nvPr>
        </p:nvSpPr>
        <p:spPr>
          <a:xfrm>
            <a:off x="5654376" y="556613"/>
            <a:ext cx="1590051" cy="358496"/>
          </a:xfrm>
          <a:prstGeom prst="rect">
            <a:avLst/>
          </a:prstGeom>
        </p:spPr>
        <p:txBody>
          <a:bodyPr anchor="ctr">
            <a:spAutoFit/>
          </a:bodyPr>
          <a:lstStyle>
            <a:lvl1pPr marL="0" indent="0" defTabSz="412750">
              <a:lnSpc>
                <a:spcPct val="130000"/>
              </a:lnSpc>
              <a:spcBef>
                <a:spcPts val="0"/>
              </a:spcBef>
              <a:buSzTx/>
              <a:buNone/>
              <a:defRPr sz="1000" b="1">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32" name="Interim report"/>
          <p:cNvSpPr txBox="1">
            <a:spLocks noGrp="1"/>
          </p:cNvSpPr>
          <p:nvPr>
            <p:ph type="body" sz="quarter" idx="26"/>
          </p:nvPr>
        </p:nvSpPr>
        <p:spPr>
          <a:xfrm>
            <a:off x="7157209" y="1030189"/>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Interim report</a:t>
            </a:r>
          </a:p>
        </p:txBody>
      </p:sp>
      <p:sp>
        <p:nvSpPr>
          <p:cNvPr id="233" name="Annual report"/>
          <p:cNvSpPr txBox="1">
            <a:spLocks noGrp="1"/>
          </p:cNvSpPr>
          <p:nvPr>
            <p:ph type="body" sz="quarter" idx="27"/>
          </p:nvPr>
        </p:nvSpPr>
        <p:spPr>
          <a:xfrm>
            <a:off x="8029276" y="1771234"/>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Annual report</a:t>
            </a:r>
          </a:p>
        </p:txBody>
      </p:sp>
      <p:sp>
        <p:nvSpPr>
          <p:cNvPr id="234" name="Newsroom article"/>
          <p:cNvSpPr txBox="1">
            <a:spLocks noGrp="1"/>
          </p:cNvSpPr>
          <p:nvPr>
            <p:ph type="body" sz="quarter" idx="28"/>
          </p:nvPr>
        </p:nvSpPr>
        <p:spPr>
          <a:xfrm>
            <a:off x="8484171" y="2511352"/>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Newsroom article</a:t>
            </a:r>
          </a:p>
        </p:txBody>
      </p:sp>
      <p:sp>
        <p:nvSpPr>
          <p:cNvPr id="235" name="Quarterly…"/>
          <p:cNvSpPr txBox="1">
            <a:spLocks noGrp="1"/>
          </p:cNvSpPr>
          <p:nvPr>
            <p:ph type="body" sz="quarter" idx="29"/>
          </p:nvPr>
        </p:nvSpPr>
        <p:spPr>
          <a:xfrm>
            <a:off x="8664276" y="3249752"/>
            <a:ext cx="1590052" cy="358496"/>
          </a:xfrm>
          <a:prstGeom prst="rect">
            <a:avLst/>
          </a:prstGeom>
        </p:spPr>
        <p:txBody>
          <a:bodyPr anchor="ctr">
            <a:spAutoFit/>
          </a:bodyPr>
          <a:lstStyle>
            <a:lvl1pPr marL="0" indent="0" defTabSz="412750">
              <a:lnSpc>
                <a:spcPct val="130000"/>
              </a:lnSpc>
              <a:spcBef>
                <a:spcPts val="0"/>
              </a:spcBef>
              <a:buSzTx/>
              <a:buNone/>
              <a:defRPr sz="1000" b="1">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36" name="Interim report"/>
          <p:cNvSpPr txBox="1">
            <a:spLocks noGrp="1"/>
          </p:cNvSpPr>
          <p:nvPr>
            <p:ph type="body" sz="quarter" idx="30"/>
          </p:nvPr>
        </p:nvSpPr>
        <p:spPr>
          <a:xfrm>
            <a:off x="8537276" y="4166969"/>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Interim report</a:t>
            </a:r>
          </a:p>
        </p:txBody>
      </p:sp>
      <p:sp>
        <p:nvSpPr>
          <p:cNvPr id="237" name="Newsroom article"/>
          <p:cNvSpPr txBox="1">
            <a:spLocks noGrp="1"/>
          </p:cNvSpPr>
          <p:nvPr>
            <p:ph type="body" sz="quarter" idx="31"/>
          </p:nvPr>
        </p:nvSpPr>
        <p:spPr>
          <a:xfrm>
            <a:off x="8092776" y="4907550"/>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Newsroom article</a:t>
            </a:r>
          </a:p>
        </p:txBody>
      </p:sp>
      <p:sp>
        <p:nvSpPr>
          <p:cNvPr id="238" name="Newsroom article"/>
          <p:cNvSpPr txBox="1">
            <a:spLocks noGrp="1"/>
          </p:cNvSpPr>
          <p:nvPr>
            <p:ph type="body" sz="quarter" idx="32"/>
          </p:nvPr>
        </p:nvSpPr>
        <p:spPr>
          <a:xfrm>
            <a:off x="7292676" y="5595598"/>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Newsroom article</a:t>
            </a:r>
          </a:p>
        </p:txBody>
      </p:sp>
      <p:sp>
        <p:nvSpPr>
          <p:cNvPr id="239" name="Quarterly…"/>
          <p:cNvSpPr txBox="1">
            <a:spLocks noGrp="1"/>
          </p:cNvSpPr>
          <p:nvPr>
            <p:ph type="body" sz="quarter" idx="33"/>
          </p:nvPr>
        </p:nvSpPr>
        <p:spPr>
          <a:xfrm>
            <a:off x="5654375" y="5942889"/>
            <a:ext cx="1590052" cy="358496"/>
          </a:xfrm>
          <a:prstGeom prst="rect">
            <a:avLst/>
          </a:prstGeom>
        </p:spPr>
        <p:txBody>
          <a:bodyPr anchor="ctr">
            <a:spAutoFit/>
          </a:bodyPr>
          <a:lstStyle>
            <a:lvl1pPr marL="0" indent="0" defTabSz="412750">
              <a:lnSpc>
                <a:spcPct val="130000"/>
              </a:lnSpc>
              <a:spcBef>
                <a:spcPts val="0"/>
              </a:spcBef>
              <a:buSzTx/>
              <a:buNone/>
              <a:defRPr sz="1000" b="1">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40" name="Interim report"/>
          <p:cNvSpPr txBox="1">
            <a:spLocks noGrp="1"/>
          </p:cNvSpPr>
          <p:nvPr>
            <p:ph type="body" sz="quarter" idx="34"/>
          </p:nvPr>
        </p:nvSpPr>
        <p:spPr>
          <a:xfrm>
            <a:off x="4011422" y="5595598"/>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Interim report</a:t>
            </a:r>
          </a:p>
        </p:txBody>
      </p:sp>
      <p:sp>
        <p:nvSpPr>
          <p:cNvPr id="241" name="Newroom article"/>
          <p:cNvSpPr txBox="1">
            <a:spLocks noGrp="1"/>
          </p:cNvSpPr>
          <p:nvPr>
            <p:ph type="body" sz="quarter" idx="35"/>
          </p:nvPr>
        </p:nvSpPr>
        <p:spPr>
          <a:xfrm>
            <a:off x="3101676" y="4907550"/>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Newroom article</a:t>
            </a:r>
          </a:p>
        </p:txBody>
      </p:sp>
      <p:sp>
        <p:nvSpPr>
          <p:cNvPr id="242" name="Newroom article"/>
          <p:cNvSpPr txBox="1">
            <a:spLocks noGrp="1"/>
          </p:cNvSpPr>
          <p:nvPr>
            <p:ph type="body" sz="quarter" idx="36"/>
          </p:nvPr>
        </p:nvSpPr>
        <p:spPr>
          <a:xfrm>
            <a:off x="2568277" y="4166969"/>
            <a:ext cx="1590051"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Newroom article</a:t>
            </a:r>
          </a:p>
        </p:txBody>
      </p:sp>
      <p:sp>
        <p:nvSpPr>
          <p:cNvPr id="243" name="Quarterly…"/>
          <p:cNvSpPr txBox="1">
            <a:spLocks noGrp="1"/>
          </p:cNvSpPr>
          <p:nvPr>
            <p:ph type="body" sz="quarter" idx="37"/>
          </p:nvPr>
        </p:nvSpPr>
        <p:spPr>
          <a:xfrm>
            <a:off x="2530177" y="3249752"/>
            <a:ext cx="1590051" cy="358496"/>
          </a:xfrm>
          <a:prstGeom prst="rect">
            <a:avLst/>
          </a:prstGeom>
        </p:spPr>
        <p:txBody>
          <a:bodyPr anchor="ctr">
            <a:spAutoFit/>
          </a:bodyPr>
          <a:lstStyle>
            <a:lvl1pPr marL="0" indent="0" defTabSz="412750">
              <a:lnSpc>
                <a:spcPct val="130000"/>
              </a:lnSpc>
              <a:spcBef>
                <a:spcPts val="0"/>
              </a:spcBef>
              <a:buSzTx/>
              <a:buNone/>
              <a:defRPr sz="1000" b="1">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44" name="Interim report"/>
          <p:cNvSpPr txBox="1">
            <a:spLocks noGrp="1"/>
          </p:cNvSpPr>
          <p:nvPr>
            <p:ph type="body" sz="quarter" idx="38"/>
          </p:nvPr>
        </p:nvSpPr>
        <p:spPr>
          <a:xfrm>
            <a:off x="2707977" y="2511352"/>
            <a:ext cx="1590051"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Interim report</a:t>
            </a:r>
          </a:p>
        </p:txBody>
      </p:sp>
      <p:sp>
        <p:nvSpPr>
          <p:cNvPr id="245" name="Newsroom article"/>
          <p:cNvSpPr txBox="1">
            <a:spLocks noGrp="1"/>
          </p:cNvSpPr>
          <p:nvPr>
            <p:ph type="body" sz="quarter" idx="39"/>
          </p:nvPr>
        </p:nvSpPr>
        <p:spPr>
          <a:xfrm>
            <a:off x="3000076" y="1771234"/>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Newsroom article</a:t>
            </a:r>
          </a:p>
        </p:txBody>
      </p:sp>
      <p:sp>
        <p:nvSpPr>
          <p:cNvPr id="246" name="Newsroom article"/>
          <p:cNvSpPr txBox="1">
            <a:spLocks noGrp="1"/>
          </p:cNvSpPr>
          <p:nvPr>
            <p:ph type="body" sz="quarter" idx="40"/>
          </p:nvPr>
        </p:nvSpPr>
        <p:spPr>
          <a:xfrm>
            <a:off x="3993477" y="1030189"/>
            <a:ext cx="1590051"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Newsroom article</a:t>
            </a:r>
          </a:p>
        </p:txBody>
      </p:sp>
      <p:sp>
        <p:nvSpPr>
          <p:cNvPr id="247" name="Line"/>
          <p:cNvSpPr/>
          <p:nvPr/>
        </p:nvSpPr>
        <p:spPr>
          <a:xfrm>
            <a:off x="6754961" y="3432175"/>
            <a:ext cx="1700577" cy="0"/>
          </a:xfrm>
          <a:prstGeom prst="line">
            <a:avLst/>
          </a:prstGeom>
          <a:ln w="50800">
            <a:solidFill>
              <a:srgbClr val="000000"/>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48" name="Line"/>
          <p:cNvSpPr/>
          <p:nvPr/>
        </p:nvSpPr>
        <p:spPr>
          <a:xfrm>
            <a:off x="3732065" y="3429000"/>
            <a:ext cx="1700577" cy="0"/>
          </a:xfrm>
          <a:prstGeom prst="line">
            <a:avLst/>
          </a:prstGeom>
          <a:ln w="50800">
            <a:solidFill>
              <a:srgbClr val="000000"/>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49" name="Line"/>
          <p:cNvSpPr/>
          <p:nvPr/>
        </p:nvSpPr>
        <p:spPr>
          <a:xfrm flipH="1">
            <a:off x="6093801" y="3704186"/>
            <a:ext cx="1" cy="2107560"/>
          </a:xfrm>
          <a:prstGeom prst="line">
            <a:avLst/>
          </a:prstGeom>
          <a:ln w="50800">
            <a:solidFill>
              <a:srgbClr val="000000"/>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50" name="Line"/>
          <p:cNvSpPr/>
          <p:nvPr/>
        </p:nvSpPr>
        <p:spPr>
          <a:xfrm flipH="1">
            <a:off x="6093801" y="1045794"/>
            <a:ext cx="1" cy="2067697"/>
          </a:xfrm>
          <a:prstGeom prst="line">
            <a:avLst/>
          </a:prstGeom>
          <a:ln w="50800">
            <a:solidFill>
              <a:srgbClr val="000000"/>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53" name="2020"/>
          <p:cNvSpPr txBox="1">
            <a:spLocks noGrp="1"/>
          </p:cNvSpPr>
          <p:nvPr>
            <p:ph type="body" sz="quarter" idx="42"/>
          </p:nvPr>
        </p:nvSpPr>
        <p:spPr>
          <a:xfrm>
            <a:off x="5563672" y="3159554"/>
            <a:ext cx="1068947" cy="553996"/>
          </a:xfrm>
          <a:prstGeom prst="rect">
            <a:avLst/>
          </a:prstGeom>
        </p:spPr>
        <p:txBody>
          <a:bodyPr wrap="square" lIns="91439" tIns="91439" rIns="91439" bIns="91439">
            <a:spAutoFit/>
          </a:bodyPr>
          <a:lstStyle>
            <a:lvl1pPr marL="0" indent="0" algn="ctr" defTabSz="914400">
              <a:lnSpc>
                <a:spcPct val="100000"/>
              </a:lnSpc>
              <a:spcBef>
                <a:spcPts val="0"/>
              </a:spcBef>
              <a:buSzTx/>
              <a:buNone/>
              <a:defRPr sz="2400">
                <a:latin typeface="+mn-lt"/>
                <a:ea typeface="Domaine Display"/>
                <a:cs typeface="Domaine Display"/>
                <a:sym typeface="Domaine Display"/>
              </a:defRPr>
            </a:lvl1pPr>
          </a:lstStyle>
          <a:p>
            <a:r>
              <a:t>2020</a:t>
            </a:r>
          </a:p>
        </p:txBody>
      </p:sp>
      <p:sp>
        <p:nvSpPr>
          <p:cNvPr id="32" name="Text Placeholder 4">
            <a:extLst>
              <a:ext uri="{FF2B5EF4-FFF2-40B4-BE49-F238E27FC236}">
                <a16:creationId xmlns:a16="http://schemas.microsoft.com/office/drawing/2014/main" id="{82500DE5-BF18-4C8C-93F8-D8F0A779ADD6}"/>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
        <p:nvSpPr>
          <p:cNvPr id="2" name="Date Placeholder 1">
            <a:extLst>
              <a:ext uri="{FF2B5EF4-FFF2-40B4-BE49-F238E27FC236}">
                <a16:creationId xmlns:a16="http://schemas.microsoft.com/office/drawing/2014/main" id="{85A97257-AC05-4F04-8EB5-B671440AECB2}"/>
              </a:ext>
            </a:extLst>
          </p:cNvPr>
          <p:cNvSpPr>
            <a:spLocks noGrp="1"/>
          </p:cNvSpPr>
          <p:nvPr>
            <p:ph type="dt" sz="half" idx="43"/>
          </p:nvPr>
        </p:nvSpPr>
        <p:spPr/>
        <p:txBody>
          <a:bodyPr/>
          <a:lstStyle/>
          <a:p>
            <a:fld id="{5DB86F62-576C-C64E-A59C-012C790B4C3A}" type="datetime1">
              <a:rPr lang="en-US" smtClean="0"/>
              <a:t>11/30/2022</a:t>
            </a:fld>
            <a:endParaRPr lang="fi-FI"/>
          </a:p>
        </p:txBody>
      </p:sp>
      <p:sp>
        <p:nvSpPr>
          <p:cNvPr id="3" name="Footer Placeholder 2">
            <a:extLst>
              <a:ext uri="{FF2B5EF4-FFF2-40B4-BE49-F238E27FC236}">
                <a16:creationId xmlns:a16="http://schemas.microsoft.com/office/drawing/2014/main" id="{397F6ADC-DD41-4C3F-BADE-3AED695C4692}"/>
              </a:ext>
            </a:extLst>
          </p:cNvPr>
          <p:cNvSpPr>
            <a:spLocks noGrp="1"/>
          </p:cNvSpPr>
          <p:nvPr>
            <p:ph type="ftr" sz="quarter" idx="44"/>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5786B0F3-2B34-4599-BEC0-46F89E6170E6}"/>
              </a:ext>
            </a:extLst>
          </p:cNvPr>
          <p:cNvSpPr>
            <a:spLocks noGrp="1"/>
          </p:cNvSpPr>
          <p:nvPr>
            <p:ph type="sldNum" sz="quarter" idx="45"/>
          </p:nvPr>
        </p:nvSpPr>
        <p:spPr/>
        <p:txBody>
          <a:bodyPr/>
          <a:lstStyle/>
          <a:p>
            <a:fld id="{31160B98-140E-4345-B1A3-2A7247C42973}" type="slidenum">
              <a:rPr lang="fi-FI" smtClean="0"/>
              <a:pPr/>
              <a:t>‹#›</a:t>
            </a:fld>
            <a:endParaRPr lang="fi-FI"/>
          </a:p>
        </p:txBody>
      </p:sp>
      <p:pic>
        <p:nvPicPr>
          <p:cNvPr id="36" name="Miltton_Text_Black.png">
            <a:extLst>
              <a:ext uri="{FF2B5EF4-FFF2-40B4-BE49-F238E27FC236}">
                <a16:creationId xmlns:a16="http://schemas.microsoft.com/office/drawing/2014/main" id="{57229F0A-326B-4CC5-B04C-AE32E4392A9A}"/>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Tree>
    <p:extLst>
      <p:ext uri="{BB962C8B-B14F-4D97-AF65-F5344CB8AC3E}">
        <p14:creationId xmlns:p14="http://schemas.microsoft.com/office/powerpoint/2010/main" val="343328888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Q1">
    <p:bg>
      <p:bgPr>
        <a:solidFill>
          <a:schemeClr val="accent3">
            <a:hueOff val="-18000000"/>
            <a:lumOff val="1568"/>
          </a:schemeClr>
        </a:solidFill>
        <a:effectLst/>
      </p:bgPr>
    </p:bg>
    <p:spTree>
      <p:nvGrpSpPr>
        <p:cNvPr id="1" name=""/>
        <p:cNvGrpSpPr/>
        <p:nvPr/>
      </p:nvGrpSpPr>
      <p:grpSpPr>
        <a:xfrm>
          <a:off x="0" y="0"/>
          <a:ext cx="0" cy="0"/>
          <a:chOff x="0" y="0"/>
          <a:chExt cx="0" cy="0"/>
        </a:xfrm>
      </p:grpSpPr>
      <p:graphicFrame>
        <p:nvGraphicFramePr>
          <p:cNvPr id="34" name="2D Doughnut Chart">
            <a:extLst>
              <a:ext uri="{FF2B5EF4-FFF2-40B4-BE49-F238E27FC236}">
                <a16:creationId xmlns:a16="http://schemas.microsoft.com/office/drawing/2014/main" id="{2E72ACD0-2293-4A29-A84A-9C86F8B7FC77}"/>
              </a:ext>
            </a:extLst>
          </p:cNvPr>
          <p:cNvGraphicFramePr/>
          <p:nvPr userDrawn="1"/>
        </p:nvGraphicFramePr>
        <p:xfrm>
          <a:off x="3849930" y="1186181"/>
          <a:ext cx="4485639" cy="4485639"/>
        </p:xfrm>
        <a:graphic>
          <a:graphicData uri="http://schemas.openxmlformats.org/drawingml/2006/chart">
            <c:chart xmlns:c="http://schemas.openxmlformats.org/drawingml/2006/chart" xmlns:r="http://schemas.openxmlformats.org/officeDocument/2006/relationships" r:id="rId2"/>
          </a:graphicData>
        </a:graphic>
      </p:graphicFrame>
      <p:sp>
        <p:nvSpPr>
          <p:cNvPr id="227" name="Q1"/>
          <p:cNvSpPr txBox="1">
            <a:spLocks noGrp="1"/>
          </p:cNvSpPr>
          <p:nvPr>
            <p:ph type="body" sz="quarter" idx="21"/>
          </p:nvPr>
        </p:nvSpPr>
        <p:spPr>
          <a:xfrm>
            <a:off x="6586130" y="26758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latin typeface="+mn-lt"/>
                <a:ea typeface="+mn-ea"/>
                <a:cs typeface="+mn-cs"/>
                <a:sym typeface="Helvetica"/>
              </a:defRPr>
            </a:lvl1pPr>
          </a:lstStyle>
          <a:p>
            <a:r>
              <a:t>Q1</a:t>
            </a:r>
          </a:p>
        </p:txBody>
      </p:sp>
      <p:sp>
        <p:nvSpPr>
          <p:cNvPr id="228" name="Q2"/>
          <p:cNvSpPr txBox="1">
            <a:spLocks noGrp="1"/>
          </p:cNvSpPr>
          <p:nvPr>
            <p:ph type="body" sz="quarter" idx="22"/>
          </p:nvPr>
        </p:nvSpPr>
        <p:spPr>
          <a:xfrm>
            <a:off x="6569099" y="38696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r>
              <a:t>Q2</a:t>
            </a:r>
          </a:p>
        </p:txBody>
      </p:sp>
      <p:sp>
        <p:nvSpPr>
          <p:cNvPr id="229" name="Q4"/>
          <p:cNvSpPr txBox="1">
            <a:spLocks noGrp="1"/>
          </p:cNvSpPr>
          <p:nvPr>
            <p:ph type="body" sz="quarter" idx="23"/>
          </p:nvPr>
        </p:nvSpPr>
        <p:spPr>
          <a:xfrm>
            <a:off x="5238047" y="26758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r>
              <a:t>Q4</a:t>
            </a:r>
          </a:p>
        </p:txBody>
      </p:sp>
      <p:sp>
        <p:nvSpPr>
          <p:cNvPr id="230" name="Q3"/>
          <p:cNvSpPr txBox="1">
            <a:spLocks noGrp="1"/>
          </p:cNvSpPr>
          <p:nvPr>
            <p:ph type="body" sz="quarter" idx="24"/>
          </p:nvPr>
        </p:nvSpPr>
        <p:spPr>
          <a:xfrm>
            <a:off x="5237932" y="38696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r>
              <a:t>Q3</a:t>
            </a:r>
          </a:p>
        </p:txBody>
      </p:sp>
      <p:sp>
        <p:nvSpPr>
          <p:cNvPr id="231" name="Workshop…"/>
          <p:cNvSpPr txBox="1">
            <a:spLocks noGrp="1"/>
          </p:cNvSpPr>
          <p:nvPr>
            <p:ph type="body" sz="quarter" idx="25"/>
          </p:nvPr>
        </p:nvSpPr>
        <p:spPr>
          <a:xfrm>
            <a:off x="5654376" y="556613"/>
            <a:ext cx="1590051" cy="358496"/>
          </a:xfrm>
          <a:prstGeom prst="rect">
            <a:avLst/>
          </a:prstGeom>
        </p:spPr>
        <p:txBody>
          <a:bodyPr anchor="ctr">
            <a:spAutoFit/>
          </a:bodyPr>
          <a:lstStyle>
            <a:lvl1pPr marL="0" indent="0" defTabSz="412750">
              <a:lnSpc>
                <a:spcPct val="130000"/>
              </a:lnSpc>
              <a:spcBef>
                <a:spcPts val="0"/>
              </a:spcBef>
              <a:buSzTx/>
              <a:buNone/>
              <a:defRPr sz="1000" b="1">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32" name="Interim report"/>
          <p:cNvSpPr txBox="1">
            <a:spLocks noGrp="1"/>
          </p:cNvSpPr>
          <p:nvPr>
            <p:ph type="body" sz="quarter" idx="26"/>
          </p:nvPr>
        </p:nvSpPr>
        <p:spPr>
          <a:xfrm>
            <a:off x="7157209" y="1030189"/>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Interim report</a:t>
            </a:r>
          </a:p>
        </p:txBody>
      </p:sp>
      <p:sp>
        <p:nvSpPr>
          <p:cNvPr id="233" name="Annual report"/>
          <p:cNvSpPr txBox="1">
            <a:spLocks noGrp="1"/>
          </p:cNvSpPr>
          <p:nvPr>
            <p:ph type="body" sz="quarter" idx="27"/>
          </p:nvPr>
        </p:nvSpPr>
        <p:spPr>
          <a:xfrm>
            <a:off x="8029276" y="1771234"/>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Annual report</a:t>
            </a:r>
          </a:p>
        </p:txBody>
      </p:sp>
      <p:sp>
        <p:nvSpPr>
          <p:cNvPr id="234" name="Newsroom article"/>
          <p:cNvSpPr txBox="1">
            <a:spLocks noGrp="1"/>
          </p:cNvSpPr>
          <p:nvPr>
            <p:ph type="body" sz="quarter" idx="28"/>
          </p:nvPr>
        </p:nvSpPr>
        <p:spPr>
          <a:xfrm>
            <a:off x="8484171" y="2511352"/>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Newsroom article</a:t>
            </a:r>
          </a:p>
        </p:txBody>
      </p:sp>
      <p:sp>
        <p:nvSpPr>
          <p:cNvPr id="235" name="Quarterly…"/>
          <p:cNvSpPr txBox="1">
            <a:spLocks noGrp="1"/>
          </p:cNvSpPr>
          <p:nvPr>
            <p:ph type="body" sz="quarter" idx="29"/>
          </p:nvPr>
        </p:nvSpPr>
        <p:spPr>
          <a:xfrm>
            <a:off x="8664276" y="3249752"/>
            <a:ext cx="1590052" cy="358496"/>
          </a:xfrm>
          <a:prstGeom prst="rect">
            <a:avLst/>
          </a:prstGeom>
        </p:spPr>
        <p:txBody>
          <a:bodyPr anchor="ctr">
            <a:spAutoFit/>
          </a:bodyPr>
          <a:lstStyle>
            <a:lvl1pPr marL="0" indent="0" defTabSz="412750">
              <a:lnSpc>
                <a:spcPct val="130000"/>
              </a:lnSpc>
              <a:spcBef>
                <a:spcPts val="0"/>
              </a:spcBef>
              <a:buSzTx/>
              <a:buNone/>
              <a:defRPr sz="1000" b="1">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36" name="Interim report"/>
          <p:cNvSpPr txBox="1">
            <a:spLocks noGrp="1"/>
          </p:cNvSpPr>
          <p:nvPr>
            <p:ph type="body" sz="quarter" idx="30"/>
          </p:nvPr>
        </p:nvSpPr>
        <p:spPr>
          <a:xfrm>
            <a:off x="8537276" y="4166969"/>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Interim report</a:t>
            </a:r>
          </a:p>
        </p:txBody>
      </p:sp>
      <p:sp>
        <p:nvSpPr>
          <p:cNvPr id="237" name="Newsroom article"/>
          <p:cNvSpPr txBox="1">
            <a:spLocks noGrp="1"/>
          </p:cNvSpPr>
          <p:nvPr>
            <p:ph type="body" sz="quarter" idx="31"/>
          </p:nvPr>
        </p:nvSpPr>
        <p:spPr>
          <a:xfrm>
            <a:off x="8092776" y="4907550"/>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38" name="Newsroom article"/>
          <p:cNvSpPr txBox="1">
            <a:spLocks noGrp="1"/>
          </p:cNvSpPr>
          <p:nvPr>
            <p:ph type="body" sz="quarter" idx="32"/>
          </p:nvPr>
        </p:nvSpPr>
        <p:spPr>
          <a:xfrm>
            <a:off x="7292676" y="5595598"/>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39" name="Quarterly…"/>
          <p:cNvSpPr txBox="1">
            <a:spLocks noGrp="1"/>
          </p:cNvSpPr>
          <p:nvPr>
            <p:ph type="body" sz="quarter" idx="33"/>
          </p:nvPr>
        </p:nvSpPr>
        <p:spPr>
          <a:xfrm>
            <a:off x="5654375" y="5942889"/>
            <a:ext cx="1590052" cy="358496"/>
          </a:xfrm>
          <a:prstGeom prst="rect">
            <a:avLst/>
          </a:prstGeom>
        </p:spPr>
        <p:txBody>
          <a:bodyPr anchor="ctr">
            <a:spAutoFit/>
          </a:bodyPr>
          <a:lstStyle>
            <a:lvl1pPr marL="0" indent="0" defTabSz="412750">
              <a:lnSpc>
                <a:spcPct val="130000"/>
              </a:lnSpc>
              <a:spcBef>
                <a:spcPts val="0"/>
              </a:spcBef>
              <a:buSzTx/>
              <a:buNone/>
              <a:defRPr sz="1000" b="1">
                <a:solidFill>
                  <a:srgbClr val="AAAAAA"/>
                </a:solidFill>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40" name="Interim report"/>
          <p:cNvSpPr txBox="1">
            <a:spLocks noGrp="1"/>
          </p:cNvSpPr>
          <p:nvPr>
            <p:ph type="body" sz="quarter" idx="34"/>
          </p:nvPr>
        </p:nvSpPr>
        <p:spPr>
          <a:xfrm>
            <a:off x="4011422" y="5595598"/>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Interim report</a:t>
            </a:r>
          </a:p>
        </p:txBody>
      </p:sp>
      <p:sp>
        <p:nvSpPr>
          <p:cNvPr id="241" name="Newroom article"/>
          <p:cNvSpPr txBox="1">
            <a:spLocks noGrp="1"/>
          </p:cNvSpPr>
          <p:nvPr>
            <p:ph type="body" sz="quarter" idx="35"/>
          </p:nvPr>
        </p:nvSpPr>
        <p:spPr>
          <a:xfrm>
            <a:off x="3101676" y="4907550"/>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Newroom article</a:t>
            </a:r>
          </a:p>
        </p:txBody>
      </p:sp>
      <p:sp>
        <p:nvSpPr>
          <p:cNvPr id="242" name="Newroom article"/>
          <p:cNvSpPr txBox="1">
            <a:spLocks noGrp="1"/>
          </p:cNvSpPr>
          <p:nvPr>
            <p:ph type="body" sz="quarter" idx="36"/>
          </p:nvPr>
        </p:nvSpPr>
        <p:spPr>
          <a:xfrm>
            <a:off x="2568277" y="4166969"/>
            <a:ext cx="1590051"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Newroom article</a:t>
            </a:r>
          </a:p>
        </p:txBody>
      </p:sp>
      <p:sp>
        <p:nvSpPr>
          <p:cNvPr id="243" name="Quarterly…"/>
          <p:cNvSpPr txBox="1">
            <a:spLocks noGrp="1"/>
          </p:cNvSpPr>
          <p:nvPr>
            <p:ph type="body" sz="quarter" idx="37"/>
          </p:nvPr>
        </p:nvSpPr>
        <p:spPr>
          <a:xfrm>
            <a:off x="2530177" y="3249752"/>
            <a:ext cx="1590051" cy="358496"/>
          </a:xfrm>
          <a:prstGeom prst="rect">
            <a:avLst/>
          </a:prstGeom>
        </p:spPr>
        <p:txBody>
          <a:bodyPr anchor="ctr">
            <a:spAutoFit/>
          </a:bodyPr>
          <a:lstStyle>
            <a:lvl1pPr marL="0" indent="0" defTabSz="412750">
              <a:lnSpc>
                <a:spcPct val="130000"/>
              </a:lnSpc>
              <a:spcBef>
                <a:spcPts val="0"/>
              </a:spcBef>
              <a:buSzTx/>
              <a:buNone/>
              <a:defRPr sz="1000" b="1">
                <a:solidFill>
                  <a:srgbClr val="AAAAAA"/>
                </a:solidFill>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44" name="Interim report"/>
          <p:cNvSpPr txBox="1">
            <a:spLocks noGrp="1"/>
          </p:cNvSpPr>
          <p:nvPr>
            <p:ph type="body" sz="quarter" idx="38"/>
          </p:nvPr>
        </p:nvSpPr>
        <p:spPr>
          <a:xfrm>
            <a:off x="2707977" y="2511352"/>
            <a:ext cx="1590051"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Interim report</a:t>
            </a:r>
          </a:p>
        </p:txBody>
      </p:sp>
      <p:sp>
        <p:nvSpPr>
          <p:cNvPr id="245" name="Newsroom article"/>
          <p:cNvSpPr txBox="1">
            <a:spLocks noGrp="1"/>
          </p:cNvSpPr>
          <p:nvPr>
            <p:ph type="body" sz="quarter" idx="39"/>
          </p:nvPr>
        </p:nvSpPr>
        <p:spPr>
          <a:xfrm>
            <a:off x="3000076" y="1771234"/>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46" name="Newsroom article"/>
          <p:cNvSpPr txBox="1">
            <a:spLocks noGrp="1"/>
          </p:cNvSpPr>
          <p:nvPr>
            <p:ph type="body" sz="quarter" idx="40"/>
          </p:nvPr>
        </p:nvSpPr>
        <p:spPr>
          <a:xfrm>
            <a:off x="3993477" y="1030189"/>
            <a:ext cx="1590051"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47" name="Line"/>
          <p:cNvSpPr/>
          <p:nvPr/>
        </p:nvSpPr>
        <p:spPr>
          <a:xfrm>
            <a:off x="6754961" y="3432175"/>
            <a:ext cx="1700577" cy="0"/>
          </a:xfrm>
          <a:prstGeom prst="line">
            <a:avLst/>
          </a:prstGeom>
          <a:ln w="50800">
            <a:solidFill>
              <a:srgbClr val="000000"/>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48" name="Line"/>
          <p:cNvSpPr/>
          <p:nvPr/>
        </p:nvSpPr>
        <p:spPr>
          <a:xfrm>
            <a:off x="3732065" y="3429000"/>
            <a:ext cx="1700577" cy="0"/>
          </a:xfrm>
          <a:prstGeom prst="line">
            <a:avLst/>
          </a:prstGeom>
          <a:ln w="50800">
            <a:solidFill>
              <a:srgbClr val="AAAAAA"/>
            </a:solidFill>
            <a:miter/>
          </a:ln>
        </p:spPr>
        <p:txBody>
          <a:bodyPr tIns="45720" bIns="45720"/>
          <a:lstStyle/>
          <a:p>
            <a:pPr defTabSz="914400">
              <a:lnSpc>
                <a:spcPct val="100000"/>
              </a:lnSpc>
              <a:defRPr sz="3600">
                <a:solidFill>
                  <a:srgbClr val="414359"/>
                </a:solidFill>
              </a:defRPr>
            </a:pPr>
            <a:endParaRPr sz="1000">
              <a:solidFill>
                <a:srgbClr val="AAAAAA"/>
              </a:solidFill>
              <a:latin typeface="+mn-lt"/>
            </a:endParaRPr>
          </a:p>
        </p:txBody>
      </p:sp>
      <p:sp>
        <p:nvSpPr>
          <p:cNvPr id="249" name="Line"/>
          <p:cNvSpPr/>
          <p:nvPr/>
        </p:nvSpPr>
        <p:spPr>
          <a:xfrm flipH="1">
            <a:off x="6093801" y="3704186"/>
            <a:ext cx="1" cy="2107560"/>
          </a:xfrm>
          <a:prstGeom prst="line">
            <a:avLst/>
          </a:prstGeom>
          <a:ln w="50800">
            <a:solidFill>
              <a:srgbClr val="AAAAAA"/>
            </a:solidFill>
            <a:miter/>
          </a:ln>
        </p:spPr>
        <p:txBody>
          <a:bodyPr tIns="45720" bIns="45720"/>
          <a:lstStyle/>
          <a:p>
            <a:pPr defTabSz="914400">
              <a:lnSpc>
                <a:spcPct val="100000"/>
              </a:lnSpc>
              <a:defRPr sz="3600">
                <a:solidFill>
                  <a:srgbClr val="414359"/>
                </a:solidFill>
              </a:defRPr>
            </a:pPr>
            <a:endParaRPr sz="1000">
              <a:solidFill>
                <a:srgbClr val="AAAAAA"/>
              </a:solidFill>
              <a:latin typeface="+mn-lt"/>
            </a:endParaRPr>
          </a:p>
        </p:txBody>
      </p:sp>
      <p:sp>
        <p:nvSpPr>
          <p:cNvPr id="250" name="Line"/>
          <p:cNvSpPr/>
          <p:nvPr/>
        </p:nvSpPr>
        <p:spPr>
          <a:xfrm flipH="1">
            <a:off x="6093801" y="1045794"/>
            <a:ext cx="1" cy="2067697"/>
          </a:xfrm>
          <a:prstGeom prst="line">
            <a:avLst/>
          </a:prstGeom>
          <a:ln w="50800">
            <a:solidFill>
              <a:srgbClr val="000000"/>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53" name="2020"/>
          <p:cNvSpPr txBox="1">
            <a:spLocks noGrp="1"/>
          </p:cNvSpPr>
          <p:nvPr>
            <p:ph type="body" sz="quarter" idx="42"/>
          </p:nvPr>
        </p:nvSpPr>
        <p:spPr>
          <a:xfrm>
            <a:off x="5563672" y="3159554"/>
            <a:ext cx="1068947" cy="553996"/>
          </a:xfrm>
          <a:prstGeom prst="rect">
            <a:avLst/>
          </a:prstGeom>
        </p:spPr>
        <p:txBody>
          <a:bodyPr wrap="square" lIns="91439" tIns="91439" rIns="91439" bIns="91439">
            <a:spAutoFit/>
          </a:bodyPr>
          <a:lstStyle>
            <a:lvl1pPr marL="0" indent="0" algn="ctr" defTabSz="914400">
              <a:lnSpc>
                <a:spcPct val="100000"/>
              </a:lnSpc>
              <a:spcBef>
                <a:spcPts val="0"/>
              </a:spcBef>
              <a:buSzTx/>
              <a:buNone/>
              <a:defRPr sz="2400">
                <a:latin typeface="+mn-lt"/>
                <a:ea typeface="Domaine Display"/>
                <a:cs typeface="Domaine Display"/>
                <a:sym typeface="Domaine Display"/>
              </a:defRPr>
            </a:lvl1pPr>
          </a:lstStyle>
          <a:p>
            <a:r>
              <a:t>2020</a:t>
            </a:r>
          </a:p>
        </p:txBody>
      </p:sp>
      <p:sp>
        <p:nvSpPr>
          <p:cNvPr id="32" name="Text Placeholder 4">
            <a:extLst>
              <a:ext uri="{FF2B5EF4-FFF2-40B4-BE49-F238E27FC236}">
                <a16:creationId xmlns:a16="http://schemas.microsoft.com/office/drawing/2014/main" id="{82500DE5-BF18-4C8C-93F8-D8F0A779ADD6}"/>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
        <p:nvSpPr>
          <p:cNvPr id="2" name="Date Placeholder 1">
            <a:extLst>
              <a:ext uri="{FF2B5EF4-FFF2-40B4-BE49-F238E27FC236}">
                <a16:creationId xmlns:a16="http://schemas.microsoft.com/office/drawing/2014/main" id="{85A97257-AC05-4F04-8EB5-B671440AECB2}"/>
              </a:ext>
            </a:extLst>
          </p:cNvPr>
          <p:cNvSpPr>
            <a:spLocks noGrp="1"/>
          </p:cNvSpPr>
          <p:nvPr>
            <p:ph type="dt" sz="half" idx="43"/>
          </p:nvPr>
        </p:nvSpPr>
        <p:spPr/>
        <p:txBody>
          <a:bodyPr/>
          <a:lstStyle/>
          <a:p>
            <a:fld id="{33505122-26F0-6E40-A077-FD877D887321}" type="datetime1">
              <a:rPr lang="en-US" smtClean="0"/>
              <a:t>11/30/2022</a:t>
            </a:fld>
            <a:endParaRPr lang="fi-FI"/>
          </a:p>
        </p:txBody>
      </p:sp>
      <p:sp>
        <p:nvSpPr>
          <p:cNvPr id="3" name="Footer Placeholder 2">
            <a:extLst>
              <a:ext uri="{FF2B5EF4-FFF2-40B4-BE49-F238E27FC236}">
                <a16:creationId xmlns:a16="http://schemas.microsoft.com/office/drawing/2014/main" id="{397F6ADC-DD41-4C3F-BADE-3AED695C4692}"/>
              </a:ext>
            </a:extLst>
          </p:cNvPr>
          <p:cNvSpPr>
            <a:spLocks noGrp="1"/>
          </p:cNvSpPr>
          <p:nvPr>
            <p:ph type="ftr" sz="quarter" idx="44"/>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5786B0F3-2B34-4599-BEC0-46F89E6170E6}"/>
              </a:ext>
            </a:extLst>
          </p:cNvPr>
          <p:cNvSpPr>
            <a:spLocks noGrp="1"/>
          </p:cNvSpPr>
          <p:nvPr>
            <p:ph type="sldNum" sz="quarter" idx="45"/>
          </p:nvPr>
        </p:nvSpPr>
        <p:spPr/>
        <p:txBody>
          <a:bodyPr/>
          <a:lstStyle/>
          <a:p>
            <a:fld id="{31160B98-140E-4345-B1A3-2A7247C42973}" type="slidenum">
              <a:rPr lang="fi-FI" smtClean="0"/>
              <a:pPr/>
              <a:t>‹#›</a:t>
            </a:fld>
            <a:endParaRPr lang="fi-FI"/>
          </a:p>
        </p:txBody>
      </p:sp>
      <p:pic>
        <p:nvPicPr>
          <p:cNvPr id="36" name="Miltton_Text_Black.png">
            <a:extLst>
              <a:ext uri="{FF2B5EF4-FFF2-40B4-BE49-F238E27FC236}">
                <a16:creationId xmlns:a16="http://schemas.microsoft.com/office/drawing/2014/main" id="{57229F0A-326B-4CC5-B04C-AE32E4392A9A}"/>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Tree>
    <p:extLst>
      <p:ext uri="{BB962C8B-B14F-4D97-AF65-F5344CB8AC3E}">
        <p14:creationId xmlns:p14="http://schemas.microsoft.com/office/powerpoint/2010/main" val="336301484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Q2">
    <p:bg>
      <p:bgPr>
        <a:solidFill>
          <a:schemeClr val="accent3">
            <a:hueOff val="-18000000"/>
            <a:lumOff val="1568"/>
          </a:schemeClr>
        </a:solidFill>
        <a:effectLst/>
      </p:bgPr>
    </p:bg>
    <p:spTree>
      <p:nvGrpSpPr>
        <p:cNvPr id="1" name=""/>
        <p:cNvGrpSpPr/>
        <p:nvPr/>
      </p:nvGrpSpPr>
      <p:grpSpPr>
        <a:xfrm>
          <a:off x="0" y="0"/>
          <a:ext cx="0" cy="0"/>
          <a:chOff x="0" y="0"/>
          <a:chExt cx="0" cy="0"/>
        </a:xfrm>
      </p:grpSpPr>
      <p:graphicFrame>
        <p:nvGraphicFramePr>
          <p:cNvPr id="35" name="2D Doughnut Chart">
            <a:extLst>
              <a:ext uri="{FF2B5EF4-FFF2-40B4-BE49-F238E27FC236}">
                <a16:creationId xmlns:a16="http://schemas.microsoft.com/office/drawing/2014/main" id="{E93E510C-CC11-4008-A0EA-5E718BDC5153}"/>
              </a:ext>
            </a:extLst>
          </p:cNvPr>
          <p:cNvGraphicFramePr/>
          <p:nvPr userDrawn="1"/>
        </p:nvGraphicFramePr>
        <p:xfrm>
          <a:off x="3848134" y="1186181"/>
          <a:ext cx="4485639" cy="4485639"/>
        </p:xfrm>
        <a:graphic>
          <a:graphicData uri="http://schemas.openxmlformats.org/drawingml/2006/chart">
            <c:chart xmlns:c="http://schemas.openxmlformats.org/drawingml/2006/chart" xmlns:r="http://schemas.openxmlformats.org/officeDocument/2006/relationships" r:id="rId2"/>
          </a:graphicData>
        </a:graphic>
      </p:graphicFrame>
      <p:sp>
        <p:nvSpPr>
          <p:cNvPr id="227" name="Q1"/>
          <p:cNvSpPr txBox="1">
            <a:spLocks noGrp="1"/>
          </p:cNvSpPr>
          <p:nvPr>
            <p:ph type="body" sz="quarter" idx="21"/>
          </p:nvPr>
        </p:nvSpPr>
        <p:spPr>
          <a:xfrm>
            <a:off x="6586130" y="26758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r>
              <a:t>Q1</a:t>
            </a:r>
          </a:p>
        </p:txBody>
      </p:sp>
      <p:sp>
        <p:nvSpPr>
          <p:cNvPr id="228" name="Q2"/>
          <p:cNvSpPr txBox="1">
            <a:spLocks noGrp="1"/>
          </p:cNvSpPr>
          <p:nvPr>
            <p:ph type="body" sz="quarter" idx="22"/>
          </p:nvPr>
        </p:nvSpPr>
        <p:spPr>
          <a:xfrm>
            <a:off x="6569099" y="38696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latin typeface="+mn-lt"/>
                <a:ea typeface="+mn-ea"/>
                <a:cs typeface="+mn-cs"/>
                <a:sym typeface="Helvetica"/>
              </a:defRPr>
            </a:lvl1pPr>
          </a:lstStyle>
          <a:p>
            <a:r>
              <a:t>Q2</a:t>
            </a:r>
          </a:p>
        </p:txBody>
      </p:sp>
      <p:sp>
        <p:nvSpPr>
          <p:cNvPr id="229" name="Q4"/>
          <p:cNvSpPr txBox="1">
            <a:spLocks noGrp="1"/>
          </p:cNvSpPr>
          <p:nvPr>
            <p:ph type="body" sz="quarter" idx="23"/>
          </p:nvPr>
        </p:nvSpPr>
        <p:spPr>
          <a:xfrm>
            <a:off x="5238047" y="26758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r>
              <a:t>Q4</a:t>
            </a:r>
          </a:p>
        </p:txBody>
      </p:sp>
      <p:sp>
        <p:nvSpPr>
          <p:cNvPr id="230" name="Q3"/>
          <p:cNvSpPr txBox="1">
            <a:spLocks noGrp="1"/>
          </p:cNvSpPr>
          <p:nvPr>
            <p:ph type="body" sz="quarter" idx="24"/>
          </p:nvPr>
        </p:nvSpPr>
        <p:spPr>
          <a:xfrm>
            <a:off x="5237932" y="38696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r>
              <a:t>Q3</a:t>
            </a:r>
          </a:p>
        </p:txBody>
      </p:sp>
      <p:sp>
        <p:nvSpPr>
          <p:cNvPr id="231" name="Workshop…"/>
          <p:cNvSpPr txBox="1">
            <a:spLocks noGrp="1"/>
          </p:cNvSpPr>
          <p:nvPr>
            <p:ph type="body" sz="quarter" idx="25"/>
          </p:nvPr>
        </p:nvSpPr>
        <p:spPr>
          <a:xfrm>
            <a:off x="5654376" y="556613"/>
            <a:ext cx="1590051" cy="358496"/>
          </a:xfrm>
          <a:prstGeom prst="rect">
            <a:avLst/>
          </a:prstGeom>
        </p:spPr>
        <p:txBody>
          <a:bodyPr anchor="ctr">
            <a:spAutoFit/>
          </a:bodyPr>
          <a:lstStyle>
            <a:lvl1pPr marL="0" indent="0" defTabSz="412750">
              <a:lnSpc>
                <a:spcPct val="130000"/>
              </a:lnSpc>
              <a:spcBef>
                <a:spcPts val="0"/>
              </a:spcBef>
              <a:buSzTx/>
              <a:buNone/>
              <a:defRPr sz="1000" b="1">
                <a:solidFill>
                  <a:srgbClr val="AAAAAA"/>
                </a:solidFill>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32" name="Interim report"/>
          <p:cNvSpPr txBox="1">
            <a:spLocks noGrp="1"/>
          </p:cNvSpPr>
          <p:nvPr>
            <p:ph type="body" sz="quarter" idx="26"/>
          </p:nvPr>
        </p:nvSpPr>
        <p:spPr>
          <a:xfrm>
            <a:off x="7157209" y="1030189"/>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Interim report</a:t>
            </a:r>
          </a:p>
        </p:txBody>
      </p:sp>
      <p:sp>
        <p:nvSpPr>
          <p:cNvPr id="233" name="Annual report"/>
          <p:cNvSpPr txBox="1">
            <a:spLocks noGrp="1"/>
          </p:cNvSpPr>
          <p:nvPr>
            <p:ph type="body" sz="quarter" idx="27"/>
          </p:nvPr>
        </p:nvSpPr>
        <p:spPr>
          <a:xfrm>
            <a:off x="8029276" y="1771234"/>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Annual report</a:t>
            </a:r>
          </a:p>
        </p:txBody>
      </p:sp>
      <p:sp>
        <p:nvSpPr>
          <p:cNvPr id="234" name="Newsroom article"/>
          <p:cNvSpPr txBox="1">
            <a:spLocks noGrp="1"/>
          </p:cNvSpPr>
          <p:nvPr>
            <p:ph type="body" sz="quarter" idx="28"/>
          </p:nvPr>
        </p:nvSpPr>
        <p:spPr>
          <a:xfrm>
            <a:off x="8484171" y="2511352"/>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35" name="Quarterly…"/>
          <p:cNvSpPr txBox="1">
            <a:spLocks noGrp="1"/>
          </p:cNvSpPr>
          <p:nvPr>
            <p:ph type="body" sz="quarter" idx="29"/>
          </p:nvPr>
        </p:nvSpPr>
        <p:spPr>
          <a:xfrm>
            <a:off x="8664276" y="3249752"/>
            <a:ext cx="1590052" cy="358496"/>
          </a:xfrm>
          <a:prstGeom prst="rect">
            <a:avLst/>
          </a:prstGeom>
        </p:spPr>
        <p:txBody>
          <a:bodyPr anchor="ctr">
            <a:spAutoFit/>
          </a:bodyPr>
          <a:lstStyle>
            <a:lvl1pPr marL="0" indent="0" defTabSz="412750">
              <a:lnSpc>
                <a:spcPct val="130000"/>
              </a:lnSpc>
              <a:spcBef>
                <a:spcPts val="0"/>
              </a:spcBef>
              <a:buSzTx/>
              <a:buNone/>
              <a:defRPr sz="1000" b="1">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36" name="Interim report"/>
          <p:cNvSpPr txBox="1">
            <a:spLocks noGrp="1"/>
          </p:cNvSpPr>
          <p:nvPr>
            <p:ph type="body" sz="quarter" idx="30"/>
          </p:nvPr>
        </p:nvSpPr>
        <p:spPr>
          <a:xfrm>
            <a:off x="8537276" y="4166969"/>
            <a:ext cx="1590052" cy="179216"/>
          </a:xfrm>
          <a:prstGeom prst="rect">
            <a:avLst/>
          </a:prstGeom>
        </p:spPr>
        <p:txBody>
          <a:bodyPr anchor="ctr">
            <a:spAutoFit/>
          </a:bodyPr>
          <a:lstStyle>
            <a:lvl1pPr marL="0" indent="0" defTabSz="412750">
              <a:lnSpc>
                <a:spcPct val="130000"/>
              </a:lnSpc>
              <a:spcBef>
                <a:spcPts val="0"/>
              </a:spcBef>
              <a:buSzTx/>
              <a:buNone/>
              <a:defRPr sz="1000">
                <a:solidFill>
                  <a:schemeClr val="tx1"/>
                </a:solidFill>
                <a:latin typeface="+mn-lt"/>
                <a:ea typeface="+mn-ea"/>
                <a:cs typeface="+mn-cs"/>
                <a:sym typeface="Helvetica"/>
              </a:defRPr>
            </a:lvl1pPr>
          </a:lstStyle>
          <a:p>
            <a:r>
              <a:t>Interim report</a:t>
            </a:r>
          </a:p>
        </p:txBody>
      </p:sp>
      <p:sp>
        <p:nvSpPr>
          <p:cNvPr id="237" name="Newsroom article"/>
          <p:cNvSpPr txBox="1">
            <a:spLocks noGrp="1"/>
          </p:cNvSpPr>
          <p:nvPr>
            <p:ph type="body" sz="quarter" idx="31"/>
          </p:nvPr>
        </p:nvSpPr>
        <p:spPr>
          <a:xfrm>
            <a:off x="8092776" y="4907550"/>
            <a:ext cx="1590052" cy="179216"/>
          </a:xfrm>
          <a:prstGeom prst="rect">
            <a:avLst/>
          </a:prstGeom>
        </p:spPr>
        <p:txBody>
          <a:bodyPr anchor="ctr">
            <a:spAutoFit/>
          </a:bodyPr>
          <a:lstStyle>
            <a:lvl1pPr marL="0" indent="0" defTabSz="412750">
              <a:lnSpc>
                <a:spcPct val="130000"/>
              </a:lnSpc>
              <a:spcBef>
                <a:spcPts val="0"/>
              </a:spcBef>
              <a:buSzTx/>
              <a:buNone/>
              <a:defRPr sz="1000">
                <a:solidFill>
                  <a:schemeClr val="tx1"/>
                </a:solidFill>
                <a:latin typeface="+mn-lt"/>
                <a:ea typeface="+mn-ea"/>
                <a:cs typeface="+mn-cs"/>
                <a:sym typeface="Helvetica"/>
              </a:defRPr>
            </a:lvl1pPr>
          </a:lstStyle>
          <a:p>
            <a:r>
              <a:t>Newsroom article</a:t>
            </a:r>
          </a:p>
        </p:txBody>
      </p:sp>
      <p:sp>
        <p:nvSpPr>
          <p:cNvPr id="238" name="Newsroom article"/>
          <p:cNvSpPr txBox="1">
            <a:spLocks noGrp="1"/>
          </p:cNvSpPr>
          <p:nvPr>
            <p:ph type="body" sz="quarter" idx="32"/>
          </p:nvPr>
        </p:nvSpPr>
        <p:spPr>
          <a:xfrm>
            <a:off x="7292676" y="5595598"/>
            <a:ext cx="1590052" cy="179216"/>
          </a:xfrm>
          <a:prstGeom prst="rect">
            <a:avLst/>
          </a:prstGeom>
        </p:spPr>
        <p:txBody>
          <a:bodyPr anchor="ctr">
            <a:spAutoFit/>
          </a:bodyPr>
          <a:lstStyle>
            <a:lvl1pPr marL="0" indent="0" defTabSz="412750">
              <a:lnSpc>
                <a:spcPct val="130000"/>
              </a:lnSpc>
              <a:spcBef>
                <a:spcPts val="0"/>
              </a:spcBef>
              <a:buSzTx/>
              <a:buNone/>
              <a:defRPr sz="1000">
                <a:solidFill>
                  <a:schemeClr val="tx1"/>
                </a:solidFill>
                <a:latin typeface="+mn-lt"/>
                <a:ea typeface="+mn-ea"/>
                <a:cs typeface="+mn-cs"/>
                <a:sym typeface="Helvetica"/>
              </a:defRPr>
            </a:lvl1pPr>
          </a:lstStyle>
          <a:p>
            <a:r>
              <a:t>Newsroom article</a:t>
            </a:r>
          </a:p>
        </p:txBody>
      </p:sp>
      <p:sp>
        <p:nvSpPr>
          <p:cNvPr id="239" name="Quarterly…"/>
          <p:cNvSpPr txBox="1">
            <a:spLocks noGrp="1"/>
          </p:cNvSpPr>
          <p:nvPr>
            <p:ph type="body" sz="quarter" idx="33"/>
          </p:nvPr>
        </p:nvSpPr>
        <p:spPr>
          <a:xfrm>
            <a:off x="5654375" y="5942889"/>
            <a:ext cx="1590052" cy="358496"/>
          </a:xfrm>
          <a:prstGeom prst="rect">
            <a:avLst/>
          </a:prstGeom>
        </p:spPr>
        <p:txBody>
          <a:bodyPr anchor="ctr">
            <a:spAutoFit/>
          </a:bodyPr>
          <a:lstStyle>
            <a:lvl1pPr marL="0" indent="0" defTabSz="412750">
              <a:lnSpc>
                <a:spcPct val="130000"/>
              </a:lnSpc>
              <a:spcBef>
                <a:spcPts val="0"/>
              </a:spcBef>
              <a:buSzTx/>
              <a:buNone/>
              <a:defRPr sz="1000" b="1">
                <a:solidFill>
                  <a:schemeClr val="tx1"/>
                </a:solidFill>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40" name="Interim report"/>
          <p:cNvSpPr txBox="1">
            <a:spLocks noGrp="1"/>
          </p:cNvSpPr>
          <p:nvPr>
            <p:ph type="body" sz="quarter" idx="34"/>
          </p:nvPr>
        </p:nvSpPr>
        <p:spPr>
          <a:xfrm>
            <a:off x="4011422" y="5595598"/>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Interim report</a:t>
            </a:r>
          </a:p>
        </p:txBody>
      </p:sp>
      <p:sp>
        <p:nvSpPr>
          <p:cNvPr id="241" name="Newroom article"/>
          <p:cNvSpPr txBox="1">
            <a:spLocks noGrp="1"/>
          </p:cNvSpPr>
          <p:nvPr>
            <p:ph type="body" sz="quarter" idx="35"/>
          </p:nvPr>
        </p:nvSpPr>
        <p:spPr>
          <a:xfrm>
            <a:off x="3101676" y="4907550"/>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Newroom article</a:t>
            </a:r>
          </a:p>
        </p:txBody>
      </p:sp>
      <p:sp>
        <p:nvSpPr>
          <p:cNvPr id="242" name="Newroom article"/>
          <p:cNvSpPr txBox="1">
            <a:spLocks noGrp="1"/>
          </p:cNvSpPr>
          <p:nvPr>
            <p:ph type="body" sz="quarter" idx="36"/>
          </p:nvPr>
        </p:nvSpPr>
        <p:spPr>
          <a:xfrm>
            <a:off x="2568277" y="4166969"/>
            <a:ext cx="1590051"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Newroom article</a:t>
            </a:r>
          </a:p>
        </p:txBody>
      </p:sp>
      <p:sp>
        <p:nvSpPr>
          <p:cNvPr id="243" name="Quarterly…"/>
          <p:cNvSpPr txBox="1">
            <a:spLocks noGrp="1"/>
          </p:cNvSpPr>
          <p:nvPr>
            <p:ph type="body" sz="quarter" idx="37"/>
          </p:nvPr>
        </p:nvSpPr>
        <p:spPr>
          <a:xfrm>
            <a:off x="2530177" y="3249752"/>
            <a:ext cx="1590051" cy="358496"/>
          </a:xfrm>
          <a:prstGeom prst="rect">
            <a:avLst/>
          </a:prstGeom>
        </p:spPr>
        <p:txBody>
          <a:bodyPr anchor="ctr">
            <a:spAutoFit/>
          </a:bodyPr>
          <a:lstStyle>
            <a:lvl1pPr marL="0" indent="0" defTabSz="412750">
              <a:lnSpc>
                <a:spcPct val="130000"/>
              </a:lnSpc>
              <a:spcBef>
                <a:spcPts val="0"/>
              </a:spcBef>
              <a:buSzTx/>
              <a:buNone/>
              <a:defRPr sz="1000" b="1">
                <a:solidFill>
                  <a:srgbClr val="AAAAAA"/>
                </a:solidFill>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44" name="Interim report"/>
          <p:cNvSpPr txBox="1">
            <a:spLocks noGrp="1"/>
          </p:cNvSpPr>
          <p:nvPr>
            <p:ph type="body" sz="quarter" idx="38"/>
          </p:nvPr>
        </p:nvSpPr>
        <p:spPr>
          <a:xfrm>
            <a:off x="2707977" y="2511352"/>
            <a:ext cx="1590051"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Interim report</a:t>
            </a:r>
          </a:p>
        </p:txBody>
      </p:sp>
      <p:sp>
        <p:nvSpPr>
          <p:cNvPr id="245" name="Newsroom article"/>
          <p:cNvSpPr txBox="1">
            <a:spLocks noGrp="1"/>
          </p:cNvSpPr>
          <p:nvPr>
            <p:ph type="body" sz="quarter" idx="39"/>
          </p:nvPr>
        </p:nvSpPr>
        <p:spPr>
          <a:xfrm>
            <a:off x="3000076" y="1771234"/>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46" name="Newsroom article"/>
          <p:cNvSpPr txBox="1">
            <a:spLocks noGrp="1"/>
          </p:cNvSpPr>
          <p:nvPr>
            <p:ph type="body" sz="quarter" idx="40"/>
          </p:nvPr>
        </p:nvSpPr>
        <p:spPr>
          <a:xfrm>
            <a:off x="3993477" y="1030189"/>
            <a:ext cx="1590051"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47" name="Line"/>
          <p:cNvSpPr/>
          <p:nvPr/>
        </p:nvSpPr>
        <p:spPr>
          <a:xfrm>
            <a:off x="6754961" y="3432175"/>
            <a:ext cx="1700577" cy="0"/>
          </a:xfrm>
          <a:prstGeom prst="line">
            <a:avLst/>
          </a:prstGeom>
          <a:ln w="50800">
            <a:solidFill>
              <a:srgbClr val="000000"/>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48" name="Line"/>
          <p:cNvSpPr/>
          <p:nvPr/>
        </p:nvSpPr>
        <p:spPr>
          <a:xfrm>
            <a:off x="3732065" y="3429000"/>
            <a:ext cx="1700577" cy="0"/>
          </a:xfrm>
          <a:prstGeom prst="line">
            <a:avLst/>
          </a:prstGeom>
          <a:ln w="50800">
            <a:solidFill>
              <a:srgbClr val="AAAAAA"/>
            </a:solidFill>
            <a:miter/>
          </a:ln>
        </p:spPr>
        <p:txBody>
          <a:bodyPr tIns="45720" bIns="45720"/>
          <a:lstStyle/>
          <a:p>
            <a:pPr defTabSz="914400">
              <a:lnSpc>
                <a:spcPct val="100000"/>
              </a:lnSpc>
              <a:defRPr sz="3600">
                <a:solidFill>
                  <a:srgbClr val="414359"/>
                </a:solidFill>
              </a:defRPr>
            </a:pPr>
            <a:endParaRPr sz="1000">
              <a:solidFill>
                <a:srgbClr val="AAAAAA"/>
              </a:solidFill>
              <a:latin typeface="+mn-lt"/>
            </a:endParaRPr>
          </a:p>
        </p:txBody>
      </p:sp>
      <p:sp>
        <p:nvSpPr>
          <p:cNvPr id="249" name="Line"/>
          <p:cNvSpPr/>
          <p:nvPr/>
        </p:nvSpPr>
        <p:spPr>
          <a:xfrm flipH="1">
            <a:off x="6093801" y="3704186"/>
            <a:ext cx="1" cy="2107560"/>
          </a:xfrm>
          <a:prstGeom prst="line">
            <a:avLst/>
          </a:prstGeom>
          <a:ln w="50800">
            <a:solidFill>
              <a:schemeClr val="tx1"/>
            </a:solidFill>
            <a:miter/>
          </a:ln>
        </p:spPr>
        <p:txBody>
          <a:bodyPr tIns="45720" bIns="45720"/>
          <a:lstStyle/>
          <a:p>
            <a:pPr defTabSz="914400">
              <a:lnSpc>
                <a:spcPct val="100000"/>
              </a:lnSpc>
              <a:defRPr sz="3600">
                <a:solidFill>
                  <a:srgbClr val="414359"/>
                </a:solidFill>
              </a:defRPr>
            </a:pPr>
            <a:endParaRPr sz="1000">
              <a:solidFill>
                <a:srgbClr val="AAAAAA"/>
              </a:solidFill>
              <a:latin typeface="+mn-lt"/>
            </a:endParaRPr>
          </a:p>
        </p:txBody>
      </p:sp>
      <p:sp>
        <p:nvSpPr>
          <p:cNvPr id="250" name="Line"/>
          <p:cNvSpPr/>
          <p:nvPr/>
        </p:nvSpPr>
        <p:spPr>
          <a:xfrm flipH="1">
            <a:off x="6093801" y="1045794"/>
            <a:ext cx="1" cy="2067697"/>
          </a:xfrm>
          <a:prstGeom prst="line">
            <a:avLst/>
          </a:prstGeom>
          <a:ln w="50800">
            <a:solidFill>
              <a:srgbClr val="AAAAAA"/>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53" name="2020"/>
          <p:cNvSpPr txBox="1">
            <a:spLocks noGrp="1"/>
          </p:cNvSpPr>
          <p:nvPr>
            <p:ph type="body" sz="quarter" idx="42"/>
          </p:nvPr>
        </p:nvSpPr>
        <p:spPr>
          <a:xfrm>
            <a:off x="5563672" y="3159554"/>
            <a:ext cx="1068947" cy="553996"/>
          </a:xfrm>
          <a:prstGeom prst="rect">
            <a:avLst/>
          </a:prstGeom>
        </p:spPr>
        <p:txBody>
          <a:bodyPr wrap="square" lIns="91439" tIns="91439" rIns="91439" bIns="91439">
            <a:spAutoFit/>
          </a:bodyPr>
          <a:lstStyle>
            <a:lvl1pPr marL="0" indent="0" algn="ctr" defTabSz="914400">
              <a:lnSpc>
                <a:spcPct val="100000"/>
              </a:lnSpc>
              <a:spcBef>
                <a:spcPts val="0"/>
              </a:spcBef>
              <a:buSzTx/>
              <a:buNone/>
              <a:defRPr sz="2400">
                <a:latin typeface="+mn-lt"/>
                <a:ea typeface="Domaine Display"/>
                <a:cs typeface="Domaine Display"/>
                <a:sym typeface="Domaine Display"/>
              </a:defRPr>
            </a:lvl1pPr>
          </a:lstStyle>
          <a:p>
            <a:r>
              <a:t>2020</a:t>
            </a:r>
          </a:p>
        </p:txBody>
      </p:sp>
      <p:sp>
        <p:nvSpPr>
          <p:cNvPr id="32" name="Text Placeholder 4">
            <a:extLst>
              <a:ext uri="{FF2B5EF4-FFF2-40B4-BE49-F238E27FC236}">
                <a16:creationId xmlns:a16="http://schemas.microsoft.com/office/drawing/2014/main" id="{82500DE5-BF18-4C8C-93F8-D8F0A779ADD6}"/>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
        <p:nvSpPr>
          <p:cNvPr id="2" name="Date Placeholder 1">
            <a:extLst>
              <a:ext uri="{FF2B5EF4-FFF2-40B4-BE49-F238E27FC236}">
                <a16:creationId xmlns:a16="http://schemas.microsoft.com/office/drawing/2014/main" id="{85A97257-AC05-4F04-8EB5-B671440AECB2}"/>
              </a:ext>
            </a:extLst>
          </p:cNvPr>
          <p:cNvSpPr>
            <a:spLocks noGrp="1"/>
          </p:cNvSpPr>
          <p:nvPr>
            <p:ph type="dt" sz="half" idx="43"/>
          </p:nvPr>
        </p:nvSpPr>
        <p:spPr/>
        <p:txBody>
          <a:bodyPr/>
          <a:lstStyle/>
          <a:p>
            <a:fld id="{E23014F6-6437-8B42-8DD5-6256825D8397}" type="datetime1">
              <a:rPr lang="en-US" smtClean="0"/>
              <a:t>11/30/2022</a:t>
            </a:fld>
            <a:endParaRPr lang="fi-FI"/>
          </a:p>
        </p:txBody>
      </p:sp>
      <p:sp>
        <p:nvSpPr>
          <p:cNvPr id="3" name="Footer Placeholder 2">
            <a:extLst>
              <a:ext uri="{FF2B5EF4-FFF2-40B4-BE49-F238E27FC236}">
                <a16:creationId xmlns:a16="http://schemas.microsoft.com/office/drawing/2014/main" id="{397F6ADC-DD41-4C3F-BADE-3AED695C4692}"/>
              </a:ext>
            </a:extLst>
          </p:cNvPr>
          <p:cNvSpPr>
            <a:spLocks noGrp="1"/>
          </p:cNvSpPr>
          <p:nvPr>
            <p:ph type="ftr" sz="quarter" idx="44"/>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5786B0F3-2B34-4599-BEC0-46F89E6170E6}"/>
              </a:ext>
            </a:extLst>
          </p:cNvPr>
          <p:cNvSpPr>
            <a:spLocks noGrp="1"/>
          </p:cNvSpPr>
          <p:nvPr>
            <p:ph type="sldNum" sz="quarter" idx="45"/>
          </p:nvPr>
        </p:nvSpPr>
        <p:spPr/>
        <p:txBody>
          <a:bodyPr/>
          <a:lstStyle/>
          <a:p>
            <a:fld id="{31160B98-140E-4345-B1A3-2A7247C42973}" type="slidenum">
              <a:rPr lang="fi-FI" smtClean="0"/>
              <a:pPr/>
              <a:t>‹#›</a:t>
            </a:fld>
            <a:endParaRPr lang="fi-FI"/>
          </a:p>
        </p:txBody>
      </p:sp>
      <p:pic>
        <p:nvPicPr>
          <p:cNvPr id="36" name="Miltton_Text_Black.png">
            <a:extLst>
              <a:ext uri="{FF2B5EF4-FFF2-40B4-BE49-F238E27FC236}">
                <a16:creationId xmlns:a16="http://schemas.microsoft.com/office/drawing/2014/main" id="{57229F0A-326B-4CC5-B04C-AE32E4392A9A}"/>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Tree>
    <p:extLst>
      <p:ext uri="{BB962C8B-B14F-4D97-AF65-F5344CB8AC3E}">
        <p14:creationId xmlns:p14="http://schemas.microsoft.com/office/powerpoint/2010/main" val="149610966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Q3">
    <p:bg>
      <p:bgPr>
        <a:solidFill>
          <a:schemeClr val="accent3">
            <a:hueOff val="-18000000"/>
            <a:lumOff val="1568"/>
          </a:schemeClr>
        </a:solidFill>
        <a:effectLst/>
      </p:bgPr>
    </p:bg>
    <p:spTree>
      <p:nvGrpSpPr>
        <p:cNvPr id="1" name=""/>
        <p:cNvGrpSpPr/>
        <p:nvPr/>
      </p:nvGrpSpPr>
      <p:grpSpPr>
        <a:xfrm>
          <a:off x="0" y="0"/>
          <a:ext cx="0" cy="0"/>
          <a:chOff x="0" y="0"/>
          <a:chExt cx="0" cy="0"/>
        </a:xfrm>
      </p:grpSpPr>
      <p:graphicFrame>
        <p:nvGraphicFramePr>
          <p:cNvPr id="33" name="2D Doughnut Chart">
            <a:extLst>
              <a:ext uri="{FF2B5EF4-FFF2-40B4-BE49-F238E27FC236}">
                <a16:creationId xmlns:a16="http://schemas.microsoft.com/office/drawing/2014/main" id="{809E2B73-6295-4F33-B413-5890537FF521}"/>
              </a:ext>
            </a:extLst>
          </p:cNvPr>
          <p:cNvGraphicFramePr/>
          <p:nvPr userDrawn="1"/>
        </p:nvGraphicFramePr>
        <p:xfrm>
          <a:off x="3849469" y="1186181"/>
          <a:ext cx="4485639" cy="4485639"/>
        </p:xfrm>
        <a:graphic>
          <a:graphicData uri="http://schemas.openxmlformats.org/drawingml/2006/chart">
            <c:chart xmlns:c="http://schemas.openxmlformats.org/drawingml/2006/chart" xmlns:r="http://schemas.openxmlformats.org/officeDocument/2006/relationships" r:id="rId2"/>
          </a:graphicData>
        </a:graphic>
      </p:graphicFrame>
      <p:sp>
        <p:nvSpPr>
          <p:cNvPr id="227" name="Q1"/>
          <p:cNvSpPr txBox="1">
            <a:spLocks noGrp="1"/>
          </p:cNvSpPr>
          <p:nvPr>
            <p:ph type="body" sz="quarter" idx="21"/>
          </p:nvPr>
        </p:nvSpPr>
        <p:spPr>
          <a:xfrm>
            <a:off x="6586130" y="26758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r>
              <a:t>Q1</a:t>
            </a:r>
          </a:p>
        </p:txBody>
      </p:sp>
      <p:sp>
        <p:nvSpPr>
          <p:cNvPr id="228" name="Q2"/>
          <p:cNvSpPr txBox="1">
            <a:spLocks noGrp="1"/>
          </p:cNvSpPr>
          <p:nvPr>
            <p:ph type="body" sz="quarter" idx="22"/>
          </p:nvPr>
        </p:nvSpPr>
        <p:spPr>
          <a:xfrm>
            <a:off x="6569099" y="38696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r>
              <a:t>Q2</a:t>
            </a:r>
          </a:p>
        </p:txBody>
      </p:sp>
      <p:sp>
        <p:nvSpPr>
          <p:cNvPr id="229" name="Q4"/>
          <p:cNvSpPr txBox="1">
            <a:spLocks noGrp="1"/>
          </p:cNvSpPr>
          <p:nvPr>
            <p:ph type="body" sz="quarter" idx="23"/>
          </p:nvPr>
        </p:nvSpPr>
        <p:spPr>
          <a:xfrm>
            <a:off x="5238047" y="26758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r>
              <a:t>Q4</a:t>
            </a:r>
          </a:p>
        </p:txBody>
      </p:sp>
      <p:sp>
        <p:nvSpPr>
          <p:cNvPr id="230" name="Q3"/>
          <p:cNvSpPr txBox="1">
            <a:spLocks noGrp="1"/>
          </p:cNvSpPr>
          <p:nvPr>
            <p:ph type="body" sz="quarter" idx="24"/>
          </p:nvPr>
        </p:nvSpPr>
        <p:spPr>
          <a:xfrm>
            <a:off x="5237932" y="38696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chemeClr val="tx1"/>
                </a:solidFill>
                <a:latin typeface="+mn-lt"/>
                <a:ea typeface="+mn-ea"/>
                <a:cs typeface="+mn-cs"/>
                <a:sym typeface="Helvetica"/>
              </a:defRPr>
            </a:lvl1pPr>
          </a:lstStyle>
          <a:p>
            <a:r>
              <a:t>Q3</a:t>
            </a:r>
          </a:p>
        </p:txBody>
      </p:sp>
      <p:sp>
        <p:nvSpPr>
          <p:cNvPr id="231" name="Workshop…"/>
          <p:cNvSpPr txBox="1">
            <a:spLocks noGrp="1"/>
          </p:cNvSpPr>
          <p:nvPr>
            <p:ph type="body" sz="quarter" idx="25"/>
          </p:nvPr>
        </p:nvSpPr>
        <p:spPr>
          <a:xfrm>
            <a:off x="5654376" y="556613"/>
            <a:ext cx="1590051" cy="358496"/>
          </a:xfrm>
          <a:prstGeom prst="rect">
            <a:avLst/>
          </a:prstGeom>
        </p:spPr>
        <p:txBody>
          <a:bodyPr anchor="ctr">
            <a:spAutoFit/>
          </a:bodyPr>
          <a:lstStyle>
            <a:lvl1pPr marL="0" indent="0" defTabSz="412750">
              <a:lnSpc>
                <a:spcPct val="130000"/>
              </a:lnSpc>
              <a:spcBef>
                <a:spcPts val="0"/>
              </a:spcBef>
              <a:buSzTx/>
              <a:buNone/>
              <a:defRPr sz="1000" b="1">
                <a:solidFill>
                  <a:srgbClr val="AAAAAA"/>
                </a:solidFill>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32" name="Interim report"/>
          <p:cNvSpPr txBox="1">
            <a:spLocks noGrp="1"/>
          </p:cNvSpPr>
          <p:nvPr>
            <p:ph type="body" sz="quarter" idx="26"/>
          </p:nvPr>
        </p:nvSpPr>
        <p:spPr>
          <a:xfrm>
            <a:off x="7157209" y="1030189"/>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Interim report</a:t>
            </a:r>
          </a:p>
        </p:txBody>
      </p:sp>
      <p:sp>
        <p:nvSpPr>
          <p:cNvPr id="233" name="Annual report"/>
          <p:cNvSpPr txBox="1">
            <a:spLocks noGrp="1"/>
          </p:cNvSpPr>
          <p:nvPr>
            <p:ph type="body" sz="quarter" idx="27"/>
          </p:nvPr>
        </p:nvSpPr>
        <p:spPr>
          <a:xfrm>
            <a:off x="8029276" y="1771234"/>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Annual report</a:t>
            </a:r>
          </a:p>
        </p:txBody>
      </p:sp>
      <p:sp>
        <p:nvSpPr>
          <p:cNvPr id="234" name="Newsroom article"/>
          <p:cNvSpPr txBox="1">
            <a:spLocks noGrp="1"/>
          </p:cNvSpPr>
          <p:nvPr>
            <p:ph type="body" sz="quarter" idx="28"/>
          </p:nvPr>
        </p:nvSpPr>
        <p:spPr>
          <a:xfrm>
            <a:off x="8484171" y="2511352"/>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35" name="Quarterly…"/>
          <p:cNvSpPr txBox="1">
            <a:spLocks noGrp="1"/>
          </p:cNvSpPr>
          <p:nvPr>
            <p:ph type="body" sz="quarter" idx="29"/>
          </p:nvPr>
        </p:nvSpPr>
        <p:spPr>
          <a:xfrm>
            <a:off x="8664276" y="3249752"/>
            <a:ext cx="1590052" cy="358496"/>
          </a:xfrm>
          <a:prstGeom prst="rect">
            <a:avLst/>
          </a:prstGeom>
        </p:spPr>
        <p:txBody>
          <a:bodyPr anchor="ctr">
            <a:spAutoFit/>
          </a:bodyPr>
          <a:lstStyle>
            <a:lvl1pPr marL="0" indent="0" defTabSz="412750">
              <a:lnSpc>
                <a:spcPct val="130000"/>
              </a:lnSpc>
              <a:spcBef>
                <a:spcPts val="0"/>
              </a:spcBef>
              <a:buSzTx/>
              <a:buNone/>
              <a:defRPr sz="1000" b="1">
                <a:solidFill>
                  <a:srgbClr val="AAAAAA"/>
                </a:solidFill>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36" name="Interim report"/>
          <p:cNvSpPr txBox="1">
            <a:spLocks noGrp="1"/>
          </p:cNvSpPr>
          <p:nvPr>
            <p:ph type="body" sz="quarter" idx="30"/>
          </p:nvPr>
        </p:nvSpPr>
        <p:spPr>
          <a:xfrm>
            <a:off x="8537276" y="4166969"/>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Interim report</a:t>
            </a:r>
          </a:p>
        </p:txBody>
      </p:sp>
      <p:sp>
        <p:nvSpPr>
          <p:cNvPr id="237" name="Newsroom article"/>
          <p:cNvSpPr txBox="1">
            <a:spLocks noGrp="1"/>
          </p:cNvSpPr>
          <p:nvPr>
            <p:ph type="body" sz="quarter" idx="31"/>
          </p:nvPr>
        </p:nvSpPr>
        <p:spPr>
          <a:xfrm>
            <a:off x="8092776" y="4907550"/>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38" name="Newsroom article"/>
          <p:cNvSpPr txBox="1">
            <a:spLocks noGrp="1"/>
          </p:cNvSpPr>
          <p:nvPr>
            <p:ph type="body" sz="quarter" idx="32"/>
          </p:nvPr>
        </p:nvSpPr>
        <p:spPr>
          <a:xfrm>
            <a:off x="7292676" y="5595598"/>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39" name="Quarterly…"/>
          <p:cNvSpPr txBox="1">
            <a:spLocks noGrp="1"/>
          </p:cNvSpPr>
          <p:nvPr>
            <p:ph type="body" sz="quarter" idx="33"/>
          </p:nvPr>
        </p:nvSpPr>
        <p:spPr>
          <a:xfrm>
            <a:off x="5654375" y="5942889"/>
            <a:ext cx="1590052" cy="358496"/>
          </a:xfrm>
          <a:prstGeom prst="rect">
            <a:avLst/>
          </a:prstGeom>
        </p:spPr>
        <p:txBody>
          <a:bodyPr anchor="ctr">
            <a:spAutoFit/>
          </a:bodyPr>
          <a:lstStyle>
            <a:lvl1pPr marL="0" indent="0" defTabSz="412750">
              <a:lnSpc>
                <a:spcPct val="130000"/>
              </a:lnSpc>
              <a:spcBef>
                <a:spcPts val="0"/>
              </a:spcBef>
              <a:buSzTx/>
              <a:buNone/>
              <a:defRPr sz="1000" b="1">
                <a:solidFill>
                  <a:schemeClr val="tx1"/>
                </a:solidFill>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40" name="Interim report"/>
          <p:cNvSpPr txBox="1">
            <a:spLocks noGrp="1"/>
          </p:cNvSpPr>
          <p:nvPr>
            <p:ph type="body" sz="quarter" idx="34"/>
          </p:nvPr>
        </p:nvSpPr>
        <p:spPr>
          <a:xfrm>
            <a:off x="4011422" y="5595598"/>
            <a:ext cx="1590052" cy="179216"/>
          </a:xfrm>
          <a:prstGeom prst="rect">
            <a:avLst/>
          </a:prstGeom>
        </p:spPr>
        <p:txBody>
          <a:bodyPr anchor="ctr">
            <a:spAutoFit/>
          </a:bodyPr>
          <a:lstStyle>
            <a:lvl1pPr marL="0" indent="0" defTabSz="412750">
              <a:lnSpc>
                <a:spcPct val="130000"/>
              </a:lnSpc>
              <a:spcBef>
                <a:spcPts val="0"/>
              </a:spcBef>
              <a:buSzTx/>
              <a:buNone/>
              <a:defRPr sz="1000">
                <a:solidFill>
                  <a:schemeClr val="tx1"/>
                </a:solidFill>
                <a:latin typeface="+mn-lt"/>
                <a:ea typeface="+mn-ea"/>
                <a:cs typeface="+mn-cs"/>
                <a:sym typeface="Helvetica"/>
              </a:defRPr>
            </a:lvl1pPr>
          </a:lstStyle>
          <a:p>
            <a:r>
              <a:t>Interim report</a:t>
            </a:r>
          </a:p>
        </p:txBody>
      </p:sp>
      <p:sp>
        <p:nvSpPr>
          <p:cNvPr id="241" name="Newroom article"/>
          <p:cNvSpPr txBox="1">
            <a:spLocks noGrp="1"/>
          </p:cNvSpPr>
          <p:nvPr>
            <p:ph type="body" sz="quarter" idx="35"/>
          </p:nvPr>
        </p:nvSpPr>
        <p:spPr>
          <a:xfrm>
            <a:off x="3101676" y="4907550"/>
            <a:ext cx="1590052" cy="179216"/>
          </a:xfrm>
          <a:prstGeom prst="rect">
            <a:avLst/>
          </a:prstGeom>
        </p:spPr>
        <p:txBody>
          <a:bodyPr anchor="ctr">
            <a:spAutoFit/>
          </a:bodyPr>
          <a:lstStyle>
            <a:lvl1pPr marL="0" indent="0" defTabSz="412750">
              <a:lnSpc>
                <a:spcPct val="130000"/>
              </a:lnSpc>
              <a:spcBef>
                <a:spcPts val="0"/>
              </a:spcBef>
              <a:buSzTx/>
              <a:buNone/>
              <a:defRPr sz="1000">
                <a:solidFill>
                  <a:schemeClr val="tx1"/>
                </a:solidFill>
                <a:latin typeface="+mn-lt"/>
                <a:ea typeface="+mn-ea"/>
                <a:cs typeface="+mn-cs"/>
                <a:sym typeface="Helvetica"/>
              </a:defRPr>
            </a:lvl1pPr>
          </a:lstStyle>
          <a:p>
            <a:r>
              <a:t>Newroom article</a:t>
            </a:r>
          </a:p>
        </p:txBody>
      </p:sp>
      <p:sp>
        <p:nvSpPr>
          <p:cNvPr id="242" name="Newroom article"/>
          <p:cNvSpPr txBox="1">
            <a:spLocks noGrp="1"/>
          </p:cNvSpPr>
          <p:nvPr>
            <p:ph type="body" sz="quarter" idx="36"/>
          </p:nvPr>
        </p:nvSpPr>
        <p:spPr>
          <a:xfrm>
            <a:off x="2568277" y="4166969"/>
            <a:ext cx="1590051" cy="179216"/>
          </a:xfrm>
          <a:prstGeom prst="rect">
            <a:avLst/>
          </a:prstGeom>
        </p:spPr>
        <p:txBody>
          <a:bodyPr anchor="ctr">
            <a:spAutoFit/>
          </a:bodyPr>
          <a:lstStyle>
            <a:lvl1pPr marL="0" indent="0" defTabSz="412750">
              <a:lnSpc>
                <a:spcPct val="130000"/>
              </a:lnSpc>
              <a:spcBef>
                <a:spcPts val="0"/>
              </a:spcBef>
              <a:buSzTx/>
              <a:buNone/>
              <a:defRPr sz="1000">
                <a:solidFill>
                  <a:schemeClr val="tx1"/>
                </a:solidFill>
                <a:latin typeface="+mn-lt"/>
                <a:ea typeface="+mn-ea"/>
                <a:cs typeface="+mn-cs"/>
                <a:sym typeface="Helvetica"/>
              </a:defRPr>
            </a:lvl1pPr>
          </a:lstStyle>
          <a:p>
            <a:r>
              <a:t>Newroom article</a:t>
            </a:r>
          </a:p>
        </p:txBody>
      </p:sp>
      <p:sp>
        <p:nvSpPr>
          <p:cNvPr id="243" name="Quarterly…"/>
          <p:cNvSpPr txBox="1">
            <a:spLocks noGrp="1"/>
          </p:cNvSpPr>
          <p:nvPr>
            <p:ph type="body" sz="quarter" idx="37"/>
          </p:nvPr>
        </p:nvSpPr>
        <p:spPr>
          <a:xfrm>
            <a:off x="2530177" y="3249752"/>
            <a:ext cx="1590051" cy="358496"/>
          </a:xfrm>
          <a:prstGeom prst="rect">
            <a:avLst/>
          </a:prstGeom>
        </p:spPr>
        <p:txBody>
          <a:bodyPr anchor="ctr">
            <a:spAutoFit/>
          </a:bodyPr>
          <a:lstStyle>
            <a:lvl1pPr marL="0" indent="0" defTabSz="412750">
              <a:lnSpc>
                <a:spcPct val="130000"/>
              </a:lnSpc>
              <a:spcBef>
                <a:spcPts val="0"/>
              </a:spcBef>
              <a:buSzTx/>
              <a:buNone/>
              <a:defRPr sz="1000" b="1">
                <a:solidFill>
                  <a:schemeClr val="tx1"/>
                </a:solidFill>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44" name="Interim report"/>
          <p:cNvSpPr txBox="1">
            <a:spLocks noGrp="1"/>
          </p:cNvSpPr>
          <p:nvPr>
            <p:ph type="body" sz="quarter" idx="38"/>
          </p:nvPr>
        </p:nvSpPr>
        <p:spPr>
          <a:xfrm>
            <a:off x="2707977" y="2511352"/>
            <a:ext cx="1590051"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Interim report</a:t>
            </a:r>
          </a:p>
        </p:txBody>
      </p:sp>
      <p:sp>
        <p:nvSpPr>
          <p:cNvPr id="245" name="Newsroom article"/>
          <p:cNvSpPr txBox="1">
            <a:spLocks noGrp="1"/>
          </p:cNvSpPr>
          <p:nvPr>
            <p:ph type="body" sz="quarter" idx="39"/>
          </p:nvPr>
        </p:nvSpPr>
        <p:spPr>
          <a:xfrm>
            <a:off x="3000076" y="1771234"/>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46" name="Newsroom article"/>
          <p:cNvSpPr txBox="1">
            <a:spLocks noGrp="1"/>
          </p:cNvSpPr>
          <p:nvPr>
            <p:ph type="body" sz="quarter" idx="40"/>
          </p:nvPr>
        </p:nvSpPr>
        <p:spPr>
          <a:xfrm>
            <a:off x="3993477" y="1030189"/>
            <a:ext cx="1590051"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47" name="Line"/>
          <p:cNvSpPr/>
          <p:nvPr/>
        </p:nvSpPr>
        <p:spPr>
          <a:xfrm>
            <a:off x="6754961" y="3432175"/>
            <a:ext cx="1700577" cy="0"/>
          </a:xfrm>
          <a:prstGeom prst="line">
            <a:avLst/>
          </a:prstGeom>
          <a:ln w="50800">
            <a:solidFill>
              <a:srgbClr val="AAAAAA"/>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48" name="Line"/>
          <p:cNvSpPr/>
          <p:nvPr/>
        </p:nvSpPr>
        <p:spPr>
          <a:xfrm>
            <a:off x="3732065" y="3429000"/>
            <a:ext cx="1700577" cy="0"/>
          </a:xfrm>
          <a:prstGeom prst="line">
            <a:avLst/>
          </a:prstGeom>
          <a:ln w="50800">
            <a:solidFill>
              <a:schemeClr val="tx1"/>
            </a:solidFill>
            <a:miter/>
          </a:ln>
        </p:spPr>
        <p:txBody>
          <a:bodyPr tIns="45720" bIns="45720"/>
          <a:lstStyle/>
          <a:p>
            <a:pPr defTabSz="914400">
              <a:lnSpc>
                <a:spcPct val="100000"/>
              </a:lnSpc>
              <a:defRPr sz="3600">
                <a:solidFill>
                  <a:srgbClr val="414359"/>
                </a:solidFill>
              </a:defRPr>
            </a:pPr>
            <a:endParaRPr sz="1000">
              <a:solidFill>
                <a:srgbClr val="AAAAAA"/>
              </a:solidFill>
              <a:latin typeface="+mn-lt"/>
            </a:endParaRPr>
          </a:p>
        </p:txBody>
      </p:sp>
      <p:sp>
        <p:nvSpPr>
          <p:cNvPr id="249" name="Line"/>
          <p:cNvSpPr/>
          <p:nvPr/>
        </p:nvSpPr>
        <p:spPr>
          <a:xfrm flipH="1">
            <a:off x="6093801" y="3704186"/>
            <a:ext cx="1" cy="2107560"/>
          </a:xfrm>
          <a:prstGeom prst="line">
            <a:avLst/>
          </a:prstGeom>
          <a:ln w="50800">
            <a:solidFill>
              <a:schemeClr val="tx1"/>
            </a:solidFill>
            <a:miter/>
          </a:ln>
        </p:spPr>
        <p:txBody>
          <a:bodyPr tIns="45720" bIns="45720"/>
          <a:lstStyle/>
          <a:p>
            <a:pPr defTabSz="914400">
              <a:lnSpc>
                <a:spcPct val="100000"/>
              </a:lnSpc>
              <a:defRPr sz="3600">
                <a:solidFill>
                  <a:srgbClr val="414359"/>
                </a:solidFill>
              </a:defRPr>
            </a:pPr>
            <a:endParaRPr sz="1000">
              <a:solidFill>
                <a:srgbClr val="AAAAAA"/>
              </a:solidFill>
              <a:latin typeface="+mn-lt"/>
            </a:endParaRPr>
          </a:p>
        </p:txBody>
      </p:sp>
      <p:sp>
        <p:nvSpPr>
          <p:cNvPr id="250" name="Line"/>
          <p:cNvSpPr/>
          <p:nvPr/>
        </p:nvSpPr>
        <p:spPr>
          <a:xfrm flipH="1">
            <a:off x="6093801" y="1045794"/>
            <a:ext cx="1" cy="2067697"/>
          </a:xfrm>
          <a:prstGeom prst="line">
            <a:avLst/>
          </a:prstGeom>
          <a:ln w="50800">
            <a:solidFill>
              <a:srgbClr val="AAAAAA"/>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53" name="2020"/>
          <p:cNvSpPr txBox="1">
            <a:spLocks noGrp="1"/>
          </p:cNvSpPr>
          <p:nvPr>
            <p:ph type="body" sz="quarter" idx="42"/>
          </p:nvPr>
        </p:nvSpPr>
        <p:spPr>
          <a:xfrm>
            <a:off x="5563672" y="3159554"/>
            <a:ext cx="1068947" cy="553996"/>
          </a:xfrm>
          <a:prstGeom prst="rect">
            <a:avLst/>
          </a:prstGeom>
        </p:spPr>
        <p:txBody>
          <a:bodyPr wrap="square" lIns="91439" tIns="91439" rIns="91439" bIns="91439">
            <a:spAutoFit/>
          </a:bodyPr>
          <a:lstStyle>
            <a:lvl1pPr marL="0" indent="0" algn="ctr" defTabSz="914400">
              <a:lnSpc>
                <a:spcPct val="100000"/>
              </a:lnSpc>
              <a:spcBef>
                <a:spcPts val="0"/>
              </a:spcBef>
              <a:buSzTx/>
              <a:buNone/>
              <a:defRPr sz="2400">
                <a:latin typeface="+mn-lt"/>
                <a:ea typeface="Domaine Display"/>
                <a:cs typeface="Domaine Display"/>
                <a:sym typeface="Domaine Display"/>
              </a:defRPr>
            </a:lvl1pPr>
          </a:lstStyle>
          <a:p>
            <a:r>
              <a:t>2020</a:t>
            </a:r>
          </a:p>
        </p:txBody>
      </p:sp>
      <p:sp>
        <p:nvSpPr>
          <p:cNvPr id="32" name="Text Placeholder 4">
            <a:extLst>
              <a:ext uri="{FF2B5EF4-FFF2-40B4-BE49-F238E27FC236}">
                <a16:creationId xmlns:a16="http://schemas.microsoft.com/office/drawing/2014/main" id="{82500DE5-BF18-4C8C-93F8-D8F0A779ADD6}"/>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
        <p:nvSpPr>
          <p:cNvPr id="2" name="Date Placeholder 1">
            <a:extLst>
              <a:ext uri="{FF2B5EF4-FFF2-40B4-BE49-F238E27FC236}">
                <a16:creationId xmlns:a16="http://schemas.microsoft.com/office/drawing/2014/main" id="{85A97257-AC05-4F04-8EB5-B671440AECB2}"/>
              </a:ext>
            </a:extLst>
          </p:cNvPr>
          <p:cNvSpPr>
            <a:spLocks noGrp="1"/>
          </p:cNvSpPr>
          <p:nvPr>
            <p:ph type="dt" sz="half" idx="43"/>
          </p:nvPr>
        </p:nvSpPr>
        <p:spPr/>
        <p:txBody>
          <a:bodyPr/>
          <a:lstStyle/>
          <a:p>
            <a:fld id="{4B195B48-0BAE-7545-A0C3-5EAFA01D4246}" type="datetime1">
              <a:rPr lang="en-US" smtClean="0"/>
              <a:t>11/30/2022</a:t>
            </a:fld>
            <a:endParaRPr lang="fi-FI"/>
          </a:p>
        </p:txBody>
      </p:sp>
      <p:sp>
        <p:nvSpPr>
          <p:cNvPr id="3" name="Footer Placeholder 2">
            <a:extLst>
              <a:ext uri="{FF2B5EF4-FFF2-40B4-BE49-F238E27FC236}">
                <a16:creationId xmlns:a16="http://schemas.microsoft.com/office/drawing/2014/main" id="{397F6ADC-DD41-4C3F-BADE-3AED695C4692}"/>
              </a:ext>
            </a:extLst>
          </p:cNvPr>
          <p:cNvSpPr>
            <a:spLocks noGrp="1"/>
          </p:cNvSpPr>
          <p:nvPr>
            <p:ph type="ftr" sz="quarter" idx="44"/>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5786B0F3-2B34-4599-BEC0-46F89E6170E6}"/>
              </a:ext>
            </a:extLst>
          </p:cNvPr>
          <p:cNvSpPr>
            <a:spLocks noGrp="1"/>
          </p:cNvSpPr>
          <p:nvPr>
            <p:ph type="sldNum" sz="quarter" idx="45"/>
          </p:nvPr>
        </p:nvSpPr>
        <p:spPr/>
        <p:txBody>
          <a:bodyPr/>
          <a:lstStyle/>
          <a:p>
            <a:fld id="{31160B98-140E-4345-B1A3-2A7247C42973}" type="slidenum">
              <a:rPr lang="fi-FI" smtClean="0"/>
              <a:pPr/>
              <a:t>‹#›</a:t>
            </a:fld>
            <a:endParaRPr lang="fi-FI"/>
          </a:p>
        </p:txBody>
      </p:sp>
      <p:pic>
        <p:nvPicPr>
          <p:cNvPr id="36" name="Miltton_Text_Black.png">
            <a:extLst>
              <a:ext uri="{FF2B5EF4-FFF2-40B4-BE49-F238E27FC236}">
                <a16:creationId xmlns:a16="http://schemas.microsoft.com/office/drawing/2014/main" id="{57229F0A-326B-4CC5-B04C-AE32E4392A9A}"/>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Tree>
    <p:extLst>
      <p:ext uri="{BB962C8B-B14F-4D97-AF65-F5344CB8AC3E}">
        <p14:creationId xmlns:p14="http://schemas.microsoft.com/office/powerpoint/2010/main" val="144830030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Q4">
    <p:bg>
      <p:bgPr>
        <a:solidFill>
          <a:schemeClr val="accent3">
            <a:hueOff val="-18000000"/>
            <a:lumOff val="1568"/>
          </a:schemeClr>
        </a:solidFill>
        <a:effectLst/>
      </p:bgPr>
    </p:bg>
    <p:spTree>
      <p:nvGrpSpPr>
        <p:cNvPr id="1" name=""/>
        <p:cNvGrpSpPr/>
        <p:nvPr/>
      </p:nvGrpSpPr>
      <p:grpSpPr>
        <a:xfrm>
          <a:off x="0" y="0"/>
          <a:ext cx="0" cy="0"/>
          <a:chOff x="0" y="0"/>
          <a:chExt cx="0" cy="0"/>
        </a:xfrm>
      </p:grpSpPr>
      <p:graphicFrame>
        <p:nvGraphicFramePr>
          <p:cNvPr id="34" name="2D Doughnut Chart">
            <a:extLst>
              <a:ext uri="{FF2B5EF4-FFF2-40B4-BE49-F238E27FC236}">
                <a16:creationId xmlns:a16="http://schemas.microsoft.com/office/drawing/2014/main" id="{977C962B-8B3A-4465-8C9D-43FF6D4C8523}"/>
              </a:ext>
            </a:extLst>
          </p:cNvPr>
          <p:cNvGraphicFramePr/>
          <p:nvPr userDrawn="1"/>
        </p:nvGraphicFramePr>
        <p:xfrm>
          <a:off x="3846461" y="1186181"/>
          <a:ext cx="4485639" cy="4485639"/>
        </p:xfrm>
        <a:graphic>
          <a:graphicData uri="http://schemas.openxmlformats.org/drawingml/2006/chart">
            <c:chart xmlns:c="http://schemas.openxmlformats.org/drawingml/2006/chart" xmlns:r="http://schemas.openxmlformats.org/officeDocument/2006/relationships" r:id="rId2"/>
          </a:graphicData>
        </a:graphic>
      </p:graphicFrame>
      <p:sp>
        <p:nvSpPr>
          <p:cNvPr id="227" name="Q1"/>
          <p:cNvSpPr txBox="1">
            <a:spLocks noGrp="1"/>
          </p:cNvSpPr>
          <p:nvPr>
            <p:ph type="body" sz="quarter" idx="21"/>
          </p:nvPr>
        </p:nvSpPr>
        <p:spPr>
          <a:xfrm>
            <a:off x="6586130" y="26758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r>
              <a:t>Q1</a:t>
            </a:r>
          </a:p>
        </p:txBody>
      </p:sp>
      <p:sp>
        <p:nvSpPr>
          <p:cNvPr id="228" name="Q2"/>
          <p:cNvSpPr txBox="1">
            <a:spLocks noGrp="1"/>
          </p:cNvSpPr>
          <p:nvPr>
            <p:ph type="body" sz="quarter" idx="22"/>
          </p:nvPr>
        </p:nvSpPr>
        <p:spPr>
          <a:xfrm>
            <a:off x="6569099" y="38696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r>
              <a:t>Q2</a:t>
            </a:r>
          </a:p>
        </p:txBody>
      </p:sp>
      <p:sp>
        <p:nvSpPr>
          <p:cNvPr id="229" name="Q4"/>
          <p:cNvSpPr txBox="1">
            <a:spLocks noGrp="1"/>
          </p:cNvSpPr>
          <p:nvPr>
            <p:ph type="body" sz="quarter" idx="23"/>
          </p:nvPr>
        </p:nvSpPr>
        <p:spPr>
          <a:xfrm>
            <a:off x="5238047" y="26758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chemeClr val="tx1"/>
                </a:solidFill>
                <a:latin typeface="+mn-lt"/>
                <a:ea typeface="+mn-ea"/>
                <a:cs typeface="+mn-cs"/>
                <a:sym typeface="Helvetica"/>
              </a:defRPr>
            </a:lvl1pPr>
          </a:lstStyle>
          <a:p>
            <a:r>
              <a:t>Q4</a:t>
            </a:r>
          </a:p>
        </p:txBody>
      </p:sp>
      <p:sp>
        <p:nvSpPr>
          <p:cNvPr id="230" name="Q3"/>
          <p:cNvSpPr txBox="1">
            <a:spLocks noGrp="1"/>
          </p:cNvSpPr>
          <p:nvPr>
            <p:ph type="body" sz="quarter" idx="24"/>
          </p:nvPr>
        </p:nvSpPr>
        <p:spPr>
          <a:xfrm>
            <a:off x="5237932" y="38696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r>
              <a:t>Q3</a:t>
            </a:r>
          </a:p>
        </p:txBody>
      </p:sp>
      <p:sp>
        <p:nvSpPr>
          <p:cNvPr id="231" name="Workshop…"/>
          <p:cNvSpPr txBox="1">
            <a:spLocks noGrp="1"/>
          </p:cNvSpPr>
          <p:nvPr>
            <p:ph type="body" sz="quarter" idx="25"/>
          </p:nvPr>
        </p:nvSpPr>
        <p:spPr>
          <a:xfrm>
            <a:off x="5654376" y="556613"/>
            <a:ext cx="1590051" cy="358496"/>
          </a:xfrm>
          <a:prstGeom prst="rect">
            <a:avLst/>
          </a:prstGeom>
        </p:spPr>
        <p:txBody>
          <a:bodyPr anchor="ctr">
            <a:spAutoFit/>
          </a:bodyPr>
          <a:lstStyle>
            <a:lvl1pPr marL="0" indent="0" defTabSz="412750">
              <a:lnSpc>
                <a:spcPct val="130000"/>
              </a:lnSpc>
              <a:spcBef>
                <a:spcPts val="0"/>
              </a:spcBef>
              <a:buSzTx/>
              <a:buNone/>
              <a:defRPr sz="1000" b="1">
                <a:solidFill>
                  <a:schemeClr val="tx1"/>
                </a:solidFill>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32" name="Interim report"/>
          <p:cNvSpPr txBox="1">
            <a:spLocks noGrp="1"/>
          </p:cNvSpPr>
          <p:nvPr>
            <p:ph type="body" sz="quarter" idx="26"/>
          </p:nvPr>
        </p:nvSpPr>
        <p:spPr>
          <a:xfrm>
            <a:off x="7157209" y="1030189"/>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Interim report</a:t>
            </a:r>
          </a:p>
        </p:txBody>
      </p:sp>
      <p:sp>
        <p:nvSpPr>
          <p:cNvPr id="233" name="Annual report"/>
          <p:cNvSpPr txBox="1">
            <a:spLocks noGrp="1"/>
          </p:cNvSpPr>
          <p:nvPr>
            <p:ph type="body" sz="quarter" idx="27"/>
          </p:nvPr>
        </p:nvSpPr>
        <p:spPr>
          <a:xfrm>
            <a:off x="8029276" y="1771234"/>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Annual report</a:t>
            </a:r>
          </a:p>
        </p:txBody>
      </p:sp>
      <p:sp>
        <p:nvSpPr>
          <p:cNvPr id="234" name="Newsroom article"/>
          <p:cNvSpPr txBox="1">
            <a:spLocks noGrp="1"/>
          </p:cNvSpPr>
          <p:nvPr>
            <p:ph type="body" sz="quarter" idx="28"/>
          </p:nvPr>
        </p:nvSpPr>
        <p:spPr>
          <a:xfrm>
            <a:off x="8484171" y="2511352"/>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35" name="Quarterly…"/>
          <p:cNvSpPr txBox="1">
            <a:spLocks noGrp="1"/>
          </p:cNvSpPr>
          <p:nvPr>
            <p:ph type="body" sz="quarter" idx="29"/>
          </p:nvPr>
        </p:nvSpPr>
        <p:spPr>
          <a:xfrm>
            <a:off x="8664276" y="3249752"/>
            <a:ext cx="1590052" cy="358496"/>
          </a:xfrm>
          <a:prstGeom prst="rect">
            <a:avLst/>
          </a:prstGeom>
        </p:spPr>
        <p:txBody>
          <a:bodyPr anchor="ctr">
            <a:spAutoFit/>
          </a:bodyPr>
          <a:lstStyle>
            <a:lvl1pPr marL="0" indent="0" defTabSz="412750">
              <a:lnSpc>
                <a:spcPct val="130000"/>
              </a:lnSpc>
              <a:spcBef>
                <a:spcPts val="0"/>
              </a:spcBef>
              <a:buSzTx/>
              <a:buNone/>
              <a:defRPr sz="1000" b="1">
                <a:solidFill>
                  <a:srgbClr val="AAAAAA"/>
                </a:solidFill>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36" name="Interim report"/>
          <p:cNvSpPr txBox="1">
            <a:spLocks noGrp="1"/>
          </p:cNvSpPr>
          <p:nvPr>
            <p:ph type="body" sz="quarter" idx="30"/>
          </p:nvPr>
        </p:nvSpPr>
        <p:spPr>
          <a:xfrm>
            <a:off x="8537276" y="4166969"/>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Interim report</a:t>
            </a:r>
          </a:p>
        </p:txBody>
      </p:sp>
      <p:sp>
        <p:nvSpPr>
          <p:cNvPr id="237" name="Newsroom article"/>
          <p:cNvSpPr txBox="1">
            <a:spLocks noGrp="1"/>
          </p:cNvSpPr>
          <p:nvPr>
            <p:ph type="body" sz="quarter" idx="31"/>
          </p:nvPr>
        </p:nvSpPr>
        <p:spPr>
          <a:xfrm>
            <a:off x="8092776" y="4907550"/>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38" name="Newsroom article"/>
          <p:cNvSpPr txBox="1">
            <a:spLocks noGrp="1"/>
          </p:cNvSpPr>
          <p:nvPr>
            <p:ph type="body" sz="quarter" idx="32"/>
          </p:nvPr>
        </p:nvSpPr>
        <p:spPr>
          <a:xfrm>
            <a:off x="7292676" y="5595598"/>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39" name="Quarterly…"/>
          <p:cNvSpPr txBox="1">
            <a:spLocks noGrp="1"/>
          </p:cNvSpPr>
          <p:nvPr>
            <p:ph type="body" sz="quarter" idx="33"/>
          </p:nvPr>
        </p:nvSpPr>
        <p:spPr>
          <a:xfrm>
            <a:off x="5654375" y="5942889"/>
            <a:ext cx="1590052" cy="358496"/>
          </a:xfrm>
          <a:prstGeom prst="rect">
            <a:avLst/>
          </a:prstGeom>
        </p:spPr>
        <p:txBody>
          <a:bodyPr anchor="ctr">
            <a:spAutoFit/>
          </a:bodyPr>
          <a:lstStyle>
            <a:lvl1pPr marL="0" indent="0" defTabSz="412750">
              <a:lnSpc>
                <a:spcPct val="130000"/>
              </a:lnSpc>
              <a:spcBef>
                <a:spcPts val="0"/>
              </a:spcBef>
              <a:buSzTx/>
              <a:buNone/>
              <a:defRPr sz="1000" b="1">
                <a:solidFill>
                  <a:srgbClr val="AAAAAA"/>
                </a:solidFill>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40" name="Interim report"/>
          <p:cNvSpPr txBox="1">
            <a:spLocks noGrp="1"/>
          </p:cNvSpPr>
          <p:nvPr>
            <p:ph type="body" sz="quarter" idx="34"/>
          </p:nvPr>
        </p:nvSpPr>
        <p:spPr>
          <a:xfrm>
            <a:off x="4011422" y="5595598"/>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Interim report</a:t>
            </a:r>
          </a:p>
        </p:txBody>
      </p:sp>
      <p:sp>
        <p:nvSpPr>
          <p:cNvPr id="241" name="Newroom article"/>
          <p:cNvSpPr txBox="1">
            <a:spLocks noGrp="1"/>
          </p:cNvSpPr>
          <p:nvPr>
            <p:ph type="body" sz="quarter" idx="35"/>
          </p:nvPr>
        </p:nvSpPr>
        <p:spPr>
          <a:xfrm>
            <a:off x="3101676" y="4907550"/>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Newroom article</a:t>
            </a:r>
          </a:p>
        </p:txBody>
      </p:sp>
      <p:sp>
        <p:nvSpPr>
          <p:cNvPr id="242" name="Newroom article"/>
          <p:cNvSpPr txBox="1">
            <a:spLocks noGrp="1"/>
          </p:cNvSpPr>
          <p:nvPr>
            <p:ph type="body" sz="quarter" idx="36"/>
          </p:nvPr>
        </p:nvSpPr>
        <p:spPr>
          <a:xfrm>
            <a:off x="2568277" y="4166969"/>
            <a:ext cx="1590051"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Newroom article</a:t>
            </a:r>
          </a:p>
        </p:txBody>
      </p:sp>
      <p:sp>
        <p:nvSpPr>
          <p:cNvPr id="243" name="Quarterly…"/>
          <p:cNvSpPr txBox="1">
            <a:spLocks noGrp="1"/>
          </p:cNvSpPr>
          <p:nvPr>
            <p:ph type="body" sz="quarter" idx="37"/>
          </p:nvPr>
        </p:nvSpPr>
        <p:spPr>
          <a:xfrm>
            <a:off x="2530177" y="3249752"/>
            <a:ext cx="1590051" cy="358496"/>
          </a:xfrm>
          <a:prstGeom prst="rect">
            <a:avLst/>
          </a:prstGeom>
        </p:spPr>
        <p:txBody>
          <a:bodyPr anchor="ctr">
            <a:spAutoFit/>
          </a:bodyPr>
          <a:lstStyle>
            <a:lvl1pPr marL="0" indent="0" defTabSz="412750">
              <a:lnSpc>
                <a:spcPct val="130000"/>
              </a:lnSpc>
              <a:spcBef>
                <a:spcPts val="0"/>
              </a:spcBef>
              <a:buSzTx/>
              <a:buNone/>
              <a:defRPr sz="1000" b="1">
                <a:solidFill>
                  <a:schemeClr val="tx1"/>
                </a:solidFill>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44" name="Interim report"/>
          <p:cNvSpPr txBox="1">
            <a:spLocks noGrp="1"/>
          </p:cNvSpPr>
          <p:nvPr>
            <p:ph type="body" sz="quarter" idx="38"/>
          </p:nvPr>
        </p:nvSpPr>
        <p:spPr>
          <a:xfrm>
            <a:off x="2707977" y="2511352"/>
            <a:ext cx="1590051" cy="179216"/>
          </a:xfrm>
          <a:prstGeom prst="rect">
            <a:avLst/>
          </a:prstGeom>
        </p:spPr>
        <p:txBody>
          <a:bodyPr anchor="ctr">
            <a:spAutoFit/>
          </a:bodyPr>
          <a:lstStyle>
            <a:lvl1pPr marL="0" indent="0" defTabSz="412750">
              <a:lnSpc>
                <a:spcPct val="130000"/>
              </a:lnSpc>
              <a:spcBef>
                <a:spcPts val="0"/>
              </a:spcBef>
              <a:buSzTx/>
              <a:buNone/>
              <a:defRPr sz="1000">
                <a:solidFill>
                  <a:schemeClr val="tx1"/>
                </a:solidFill>
                <a:latin typeface="+mn-lt"/>
                <a:ea typeface="+mn-ea"/>
                <a:cs typeface="+mn-cs"/>
                <a:sym typeface="Helvetica"/>
              </a:defRPr>
            </a:lvl1pPr>
          </a:lstStyle>
          <a:p>
            <a:r>
              <a:t>Interim report</a:t>
            </a:r>
          </a:p>
        </p:txBody>
      </p:sp>
      <p:sp>
        <p:nvSpPr>
          <p:cNvPr id="245" name="Newsroom article"/>
          <p:cNvSpPr txBox="1">
            <a:spLocks noGrp="1"/>
          </p:cNvSpPr>
          <p:nvPr>
            <p:ph type="body" sz="quarter" idx="39"/>
          </p:nvPr>
        </p:nvSpPr>
        <p:spPr>
          <a:xfrm>
            <a:off x="3000076" y="1771234"/>
            <a:ext cx="1590052" cy="179216"/>
          </a:xfrm>
          <a:prstGeom prst="rect">
            <a:avLst/>
          </a:prstGeom>
        </p:spPr>
        <p:txBody>
          <a:bodyPr anchor="ctr">
            <a:spAutoFit/>
          </a:bodyPr>
          <a:lstStyle>
            <a:lvl1pPr marL="0" indent="0" defTabSz="412750">
              <a:lnSpc>
                <a:spcPct val="130000"/>
              </a:lnSpc>
              <a:spcBef>
                <a:spcPts val="0"/>
              </a:spcBef>
              <a:buSzTx/>
              <a:buNone/>
              <a:defRPr sz="1000">
                <a:solidFill>
                  <a:schemeClr val="tx1"/>
                </a:solidFill>
                <a:latin typeface="+mn-lt"/>
                <a:ea typeface="+mn-ea"/>
                <a:cs typeface="+mn-cs"/>
                <a:sym typeface="Helvetica"/>
              </a:defRPr>
            </a:lvl1pPr>
          </a:lstStyle>
          <a:p>
            <a:r>
              <a:t>Newsroom article</a:t>
            </a:r>
          </a:p>
        </p:txBody>
      </p:sp>
      <p:sp>
        <p:nvSpPr>
          <p:cNvPr id="246" name="Newsroom article"/>
          <p:cNvSpPr txBox="1">
            <a:spLocks noGrp="1"/>
          </p:cNvSpPr>
          <p:nvPr>
            <p:ph type="body" sz="quarter" idx="40"/>
          </p:nvPr>
        </p:nvSpPr>
        <p:spPr>
          <a:xfrm>
            <a:off x="3993477" y="1030189"/>
            <a:ext cx="1590051" cy="179216"/>
          </a:xfrm>
          <a:prstGeom prst="rect">
            <a:avLst/>
          </a:prstGeom>
        </p:spPr>
        <p:txBody>
          <a:bodyPr anchor="ctr">
            <a:spAutoFit/>
          </a:bodyPr>
          <a:lstStyle>
            <a:lvl1pPr marL="0" indent="0" defTabSz="412750">
              <a:lnSpc>
                <a:spcPct val="130000"/>
              </a:lnSpc>
              <a:spcBef>
                <a:spcPts val="0"/>
              </a:spcBef>
              <a:buSzTx/>
              <a:buNone/>
              <a:defRPr sz="1000">
                <a:solidFill>
                  <a:schemeClr val="tx1"/>
                </a:solidFill>
                <a:latin typeface="+mn-lt"/>
                <a:ea typeface="+mn-ea"/>
                <a:cs typeface="+mn-cs"/>
                <a:sym typeface="Helvetica"/>
              </a:defRPr>
            </a:lvl1pPr>
          </a:lstStyle>
          <a:p>
            <a:r>
              <a:t>Newsroom article</a:t>
            </a:r>
          </a:p>
        </p:txBody>
      </p:sp>
      <p:sp>
        <p:nvSpPr>
          <p:cNvPr id="247" name="Line"/>
          <p:cNvSpPr/>
          <p:nvPr/>
        </p:nvSpPr>
        <p:spPr>
          <a:xfrm>
            <a:off x="6754961" y="3432175"/>
            <a:ext cx="1700577" cy="0"/>
          </a:xfrm>
          <a:prstGeom prst="line">
            <a:avLst/>
          </a:prstGeom>
          <a:ln w="50800">
            <a:solidFill>
              <a:srgbClr val="AAAAAA"/>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48" name="Line"/>
          <p:cNvSpPr/>
          <p:nvPr/>
        </p:nvSpPr>
        <p:spPr>
          <a:xfrm>
            <a:off x="3732065" y="3429000"/>
            <a:ext cx="1700577" cy="0"/>
          </a:xfrm>
          <a:prstGeom prst="line">
            <a:avLst/>
          </a:prstGeom>
          <a:ln w="50800">
            <a:solidFill>
              <a:schemeClr val="tx1"/>
            </a:solidFill>
            <a:miter/>
          </a:ln>
        </p:spPr>
        <p:txBody>
          <a:bodyPr tIns="45720" bIns="45720"/>
          <a:lstStyle/>
          <a:p>
            <a:pPr defTabSz="914400">
              <a:lnSpc>
                <a:spcPct val="100000"/>
              </a:lnSpc>
              <a:defRPr sz="3600">
                <a:solidFill>
                  <a:srgbClr val="414359"/>
                </a:solidFill>
              </a:defRPr>
            </a:pPr>
            <a:endParaRPr sz="1000">
              <a:solidFill>
                <a:srgbClr val="AAAAAA"/>
              </a:solidFill>
              <a:latin typeface="+mn-lt"/>
            </a:endParaRPr>
          </a:p>
        </p:txBody>
      </p:sp>
      <p:sp>
        <p:nvSpPr>
          <p:cNvPr id="249" name="Line"/>
          <p:cNvSpPr/>
          <p:nvPr/>
        </p:nvSpPr>
        <p:spPr>
          <a:xfrm flipH="1">
            <a:off x="6093801" y="3704186"/>
            <a:ext cx="1" cy="2107560"/>
          </a:xfrm>
          <a:prstGeom prst="line">
            <a:avLst/>
          </a:prstGeom>
          <a:ln w="50800">
            <a:solidFill>
              <a:srgbClr val="AAAAAA"/>
            </a:solidFill>
            <a:miter/>
          </a:ln>
        </p:spPr>
        <p:txBody>
          <a:bodyPr tIns="45720" bIns="45720"/>
          <a:lstStyle/>
          <a:p>
            <a:pPr defTabSz="914400">
              <a:lnSpc>
                <a:spcPct val="100000"/>
              </a:lnSpc>
              <a:defRPr sz="3600">
                <a:solidFill>
                  <a:srgbClr val="414359"/>
                </a:solidFill>
              </a:defRPr>
            </a:pPr>
            <a:endParaRPr sz="1000">
              <a:solidFill>
                <a:srgbClr val="AAAAAA"/>
              </a:solidFill>
              <a:latin typeface="+mn-lt"/>
            </a:endParaRPr>
          </a:p>
        </p:txBody>
      </p:sp>
      <p:sp>
        <p:nvSpPr>
          <p:cNvPr id="250" name="Line"/>
          <p:cNvSpPr/>
          <p:nvPr/>
        </p:nvSpPr>
        <p:spPr>
          <a:xfrm flipH="1">
            <a:off x="6093801" y="1045794"/>
            <a:ext cx="1" cy="2067697"/>
          </a:xfrm>
          <a:prstGeom prst="line">
            <a:avLst/>
          </a:prstGeom>
          <a:ln w="50800">
            <a:solidFill>
              <a:schemeClr val="tx1"/>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53" name="2020"/>
          <p:cNvSpPr txBox="1">
            <a:spLocks noGrp="1"/>
          </p:cNvSpPr>
          <p:nvPr>
            <p:ph type="body" sz="quarter" idx="42"/>
          </p:nvPr>
        </p:nvSpPr>
        <p:spPr>
          <a:xfrm>
            <a:off x="5563672" y="3159554"/>
            <a:ext cx="1068947" cy="553996"/>
          </a:xfrm>
          <a:prstGeom prst="rect">
            <a:avLst/>
          </a:prstGeom>
        </p:spPr>
        <p:txBody>
          <a:bodyPr wrap="square" lIns="91439" tIns="91439" rIns="91439" bIns="91439">
            <a:spAutoFit/>
          </a:bodyPr>
          <a:lstStyle>
            <a:lvl1pPr marL="0" indent="0" algn="ctr" defTabSz="914400">
              <a:lnSpc>
                <a:spcPct val="100000"/>
              </a:lnSpc>
              <a:spcBef>
                <a:spcPts val="0"/>
              </a:spcBef>
              <a:buSzTx/>
              <a:buNone/>
              <a:defRPr sz="2400">
                <a:latin typeface="+mn-lt"/>
                <a:ea typeface="Domaine Display"/>
                <a:cs typeface="Domaine Display"/>
                <a:sym typeface="Domaine Display"/>
              </a:defRPr>
            </a:lvl1pPr>
          </a:lstStyle>
          <a:p>
            <a:r>
              <a:t>2020</a:t>
            </a:r>
          </a:p>
        </p:txBody>
      </p:sp>
      <p:sp>
        <p:nvSpPr>
          <p:cNvPr id="32" name="Text Placeholder 4">
            <a:extLst>
              <a:ext uri="{FF2B5EF4-FFF2-40B4-BE49-F238E27FC236}">
                <a16:creationId xmlns:a16="http://schemas.microsoft.com/office/drawing/2014/main" id="{82500DE5-BF18-4C8C-93F8-D8F0A779ADD6}"/>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
        <p:nvSpPr>
          <p:cNvPr id="2" name="Date Placeholder 1">
            <a:extLst>
              <a:ext uri="{FF2B5EF4-FFF2-40B4-BE49-F238E27FC236}">
                <a16:creationId xmlns:a16="http://schemas.microsoft.com/office/drawing/2014/main" id="{85A97257-AC05-4F04-8EB5-B671440AECB2}"/>
              </a:ext>
            </a:extLst>
          </p:cNvPr>
          <p:cNvSpPr>
            <a:spLocks noGrp="1"/>
          </p:cNvSpPr>
          <p:nvPr>
            <p:ph type="dt" sz="half" idx="43"/>
          </p:nvPr>
        </p:nvSpPr>
        <p:spPr/>
        <p:txBody>
          <a:bodyPr/>
          <a:lstStyle/>
          <a:p>
            <a:fld id="{502B2B3F-FE1C-0D45-9B31-4180986E13ED}" type="datetime1">
              <a:rPr lang="en-US" smtClean="0"/>
              <a:t>11/30/2022</a:t>
            </a:fld>
            <a:endParaRPr lang="fi-FI"/>
          </a:p>
        </p:txBody>
      </p:sp>
      <p:sp>
        <p:nvSpPr>
          <p:cNvPr id="3" name="Footer Placeholder 2">
            <a:extLst>
              <a:ext uri="{FF2B5EF4-FFF2-40B4-BE49-F238E27FC236}">
                <a16:creationId xmlns:a16="http://schemas.microsoft.com/office/drawing/2014/main" id="{397F6ADC-DD41-4C3F-BADE-3AED695C4692}"/>
              </a:ext>
            </a:extLst>
          </p:cNvPr>
          <p:cNvSpPr>
            <a:spLocks noGrp="1"/>
          </p:cNvSpPr>
          <p:nvPr>
            <p:ph type="ftr" sz="quarter" idx="44"/>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5786B0F3-2B34-4599-BEC0-46F89E6170E6}"/>
              </a:ext>
            </a:extLst>
          </p:cNvPr>
          <p:cNvSpPr>
            <a:spLocks noGrp="1"/>
          </p:cNvSpPr>
          <p:nvPr>
            <p:ph type="sldNum" sz="quarter" idx="45"/>
          </p:nvPr>
        </p:nvSpPr>
        <p:spPr/>
        <p:txBody>
          <a:bodyPr/>
          <a:lstStyle/>
          <a:p>
            <a:fld id="{31160B98-140E-4345-B1A3-2A7247C42973}" type="slidenum">
              <a:rPr lang="fi-FI" smtClean="0"/>
              <a:pPr/>
              <a:t>‹#›</a:t>
            </a:fld>
            <a:endParaRPr lang="fi-FI"/>
          </a:p>
        </p:txBody>
      </p:sp>
      <p:pic>
        <p:nvPicPr>
          <p:cNvPr id="36" name="Miltton_Text_Black.png">
            <a:extLst>
              <a:ext uri="{FF2B5EF4-FFF2-40B4-BE49-F238E27FC236}">
                <a16:creationId xmlns:a16="http://schemas.microsoft.com/office/drawing/2014/main" id="{57229F0A-326B-4CC5-B04C-AE32E4392A9A}"/>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Tree>
    <p:extLst>
      <p:ext uri="{BB962C8B-B14F-4D97-AF65-F5344CB8AC3E}">
        <p14:creationId xmlns:p14="http://schemas.microsoft.com/office/powerpoint/2010/main" val="341190961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953036" y="1712891"/>
            <a:ext cx="3852045" cy="4464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7">
            <a:extLst>
              <a:ext uri="{FF2B5EF4-FFF2-40B4-BE49-F238E27FC236}">
                <a16:creationId xmlns:a16="http://schemas.microsoft.com/office/drawing/2014/main" id="{006789F3-151D-4A78-8134-2617E04A66C0}"/>
              </a:ext>
            </a:extLst>
          </p:cNvPr>
          <p:cNvSpPr>
            <a:spLocks noGrp="1"/>
          </p:cNvSpPr>
          <p:nvPr>
            <p:ph type="pic" sz="quarter" idx="13"/>
          </p:nvPr>
        </p:nvSpPr>
        <p:spPr>
          <a:xfrm>
            <a:off x="6096000" y="0"/>
            <a:ext cx="6094287"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p>
            <a:fld id="{67ABE660-FCB7-A643-8FBC-78FD9EB177D2}" type="datetime1">
              <a:rPr lang="en-US" smtClean="0"/>
              <a:t>11/30/2022</a:t>
            </a:fld>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p>
            <a:fld id="{31160B98-140E-4345-B1A3-2A7247C42973}" type="slidenum">
              <a:rPr lang="fi-FI" smtClean="0"/>
              <a:t>‹#›</a:t>
            </a:fld>
            <a:endParaRPr lang="fi-FI"/>
          </a:p>
        </p:txBody>
      </p:sp>
      <p:sp>
        <p:nvSpPr>
          <p:cNvPr id="11" name="object 2">
            <a:extLst>
              <a:ext uri="{FF2B5EF4-FFF2-40B4-BE49-F238E27FC236}">
                <a16:creationId xmlns:a16="http://schemas.microsoft.com/office/drawing/2014/main" id="{31DBFE86-B36F-8D4F-A845-8F13E0581461}"/>
              </a:ext>
            </a:extLst>
          </p:cNvPr>
          <p:cNvSpPr/>
          <p:nvPr userDrawn="1"/>
        </p:nvSpPr>
        <p:spPr>
          <a:xfrm>
            <a:off x="246821" y="936325"/>
            <a:ext cx="664777" cy="58588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2" name="Title 1">
            <a:extLst>
              <a:ext uri="{FF2B5EF4-FFF2-40B4-BE49-F238E27FC236}">
                <a16:creationId xmlns:a16="http://schemas.microsoft.com/office/drawing/2014/main" id="{D7481E0C-EEAE-4773-99DE-25FB1EE556FB}"/>
              </a:ext>
            </a:extLst>
          </p:cNvPr>
          <p:cNvSpPr>
            <a:spLocks noGrp="1"/>
          </p:cNvSpPr>
          <p:nvPr>
            <p:ph type="title"/>
          </p:nvPr>
        </p:nvSpPr>
        <p:spPr>
          <a:xfrm>
            <a:off x="953037" y="1099929"/>
            <a:ext cx="3852045" cy="552121"/>
          </a:xfrm>
        </p:spPr>
        <p:txBody>
          <a:bodyPr/>
          <a:lstStyle/>
          <a:p>
            <a:endParaRPr lang="en-GB"/>
          </a:p>
        </p:txBody>
      </p:sp>
      <p:sp>
        <p:nvSpPr>
          <p:cNvPr id="13" name="Text Placeholder 4">
            <a:extLst>
              <a:ext uri="{FF2B5EF4-FFF2-40B4-BE49-F238E27FC236}">
                <a16:creationId xmlns:a16="http://schemas.microsoft.com/office/drawing/2014/main" id="{2005928C-2164-40D0-95FC-060BF0007B9B}"/>
              </a:ext>
            </a:extLst>
          </p:cNvPr>
          <p:cNvSpPr>
            <a:spLocks noGrp="1"/>
          </p:cNvSpPr>
          <p:nvPr>
            <p:ph type="body" sz="quarter" idx="17"/>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384479292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06789F3-151D-4A78-8134-2617E04A66C0}"/>
              </a:ext>
            </a:extLst>
          </p:cNvPr>
          <p:cNvSpPr>
            <a:spLocks noGrp="1"/>
          </p:cNvSpPr>
          <p:nvPr>
            <p:ph type="pic" sz="quarter" idx="13"/>
          </p:nvPr>
        </p:nvSpPr>
        <p:spPr>
          <a:xfrm>
            <a:off x="0" y="0"/>
            <a:ext cx="6094287"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7106363" y="1713600"/>
            <a:ext cx="4131480" cy="4464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p>
            <a:fld id="{27F03AB0-F3EE-4947-AA8D-7F59D27FD273}" type="datetime1">
              <a:rPr lang="en-US" smtClean="0"/>
              <a:t>11/30/2022</a:t>
            </a:fld>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p>
            <a:fld id="{31160B98-140E-4345-B1A3-2A7247C42973}" type="slidenum">
              <a:rPr lang="fi-FI" smtClean="0"/>
              <a:t>‹#›</a:t>
            </a:fld>
            <a:endParaRPr lang="fi-FI"/>
          </a:p>
        </p:txBody>
      </p:sp>
      <p:sp>
        <p:nvSpPr>
          <p:cNvPr id="11" name="object 2">
            <a:extLst>
              <a:ext uri="{FF2B5EF4-FFF2-40B4-BE49-F238E27FC236}">
                <a16:creationId xmlns:a16="http://schemas.microsoft.com/office/drawing/2014/main" id="{31DBFE86-B36F-8D4F-A845-8F13E0581461}"/>
              </a:ext>
            </a:extLst>
          </p:cNvPr>
          <p:cNvSpPr/>
          <p:nvPr userDrawn="1"/>
        </p:nvSpPr>
        <p:spPr>
          <a:xfrm>
            <a:off x="6400148" y="936325"/>
            <a:ext cx="664777" cy="58588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2" name="Title 1">
            <a:extLst>
              <a:ext uri="{FF2B5EF4-FFF2-40B4-BE49-F238E27FC236}">
                <a16:creationId xmlns:a16="http://schemas.microsoft.com/office/drawing/2014/main" id="{42F11A0A-C208-45AA-99C2-CF1F5CAE0482}"/>
              </a:ext>
            </a:extLst>
          </p:cNvPr>
          <p:cNvSpPr>
            <a:spLocks noGrp="1"/>
          </p:cNvSpPr>
          <p:nvPr>
            <p:ph type="title"/>
          </p:nvPr>
        </p:nvSpPr>
        <p:spPr>
          <a:xfrm>
            <a:off x="7106363" y="1099929"/>
            <a:ext cx="4131480" cy="552121"/>
          </a:xfrm>
        </p:spPr>
        <p:txBody>
          <a:bodyPr/>
          <a:lstStyle/>
          <a:p>
            <a:endParaRPr lang="en-GB"/>
          </a:p>
        </p:txBody>
      </p:sp>
      <p:sp>
        <p:nvSpPr>
          <p:cNvPr id="12" name="Text Placeholder 4">
            <a:extLst>
              <a:ext uri="{FF2B5EF4-FFF2-40B4-BE49-F238E27FC236}">
                <a16:creationId xmlns:a16="http://schemas.microsoft.com/office/drawing/2014/main" id="{B2FC95EC-4105-4BC0-A1F7-D0861812094F}"/>
              </a:ext>
            </a:extLst>
          </p:cNvPr>
          <p:cNvSpPr>
            <a:spLocks noGrp="1"/>
          </p:cNvSpPr>
          <p:nvPr>
            <p:ph type="body" sz="quarter" idx="17"/>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71562349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5B2743-CC57-453D-AB01-33999D8B4766}"/>
              </a:ext>
            </a:extLst>
          </p:cNvPr>
          <p:cNvSpPr>
            <a:spLocks noGrp="1"/>
          </p:cNvSpPr>
          <p:nvPr>
            <p:ph sz="half" idx="1"/>
          </p:nvPr>
        </p:nvSpPr>
        <p:spPr>
          <a:xfrm>
            <a:off x="953037" y="1782000"/>
            <a:ext cx="3960000" cy="4104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79A4D68-A4BF-4C12-90AE-956CA7D56FB1}"/>
              </a:ext>
            </a:extLst>
          </p:cNvPr>
          <p:cNvSpPr>
            <a:spLocks noGrp="1"/>
          </p:cNvSpPr>
          <p:nvPr>
            <p:ph sz="half" idx="2"/>
          </p:nvPr>
        </p:nvSpPr>
        <p:spPr>
          <a:xfrm>
            <a:off x="6117466" y="1782000"/>
            <a:ext cx="3960000" cy="4104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776CBB47-F3A0-4DEC-81AB-804A5ECF3108}"/>
              </a:ext>
            </a:extLst>
          </p:cNvPr>
          <p:cNvSpPr>
            <a:spLocks noGrp="1"/>
          </p:cNvSpPr>
          <p:nvPr>
            <p:ph type="title"/>
          </p:nvPr>
        </p:nvSpPr>
        <p:spPr/>
        <p:txBody>
          <a:bodyPr/>
          <a:lstStyle>
            <a:lvl1pPr>
              <a:defRPr>
                <a:solidFill>
                  <a:schemeClr val="tx1"/>
                </a:solidFill>
              </a:defRPr>
            </a:lvl1pPr>
          </a:lstStyle>
          <a:p>
            <a:endParaRPr lang="en-GB"/>
          </a:p>
        </p:txBody>
      </p:sp>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lvl1pPr>
              <a:defRPr>
                <a:solidFill>
                  <a:schemeClr val="tx1"/>
                </a:solidFill>
              </a:defRPr>
            </a:lvl1pPr>
          </a:lstStyle>
          <a:p>
            <a:fld id="{47F2D0A3-87BB-6241-8272-D30081A4FE0C}" type="datetime1">
              <a:rPr lang="en-US" smtClean="0"/>
              <a:t>11/30/2022</a:t>
            </a:fld>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lvl1pPr>
              <a:defRPr>
                <a:solidFill>
                  <a:schemeClr val="tx1"/>
                </a:solidFill>
              </a:defRPr>
            </a:lvl1pPr>
          </a:lstStyle>
          <a:p>
            <a:r>
              <a:rPr lang="fi-FI"/>
              <a:t>© Miltton New Nordics</a:t>
            </a:r>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lvl1pPr>
              <a:defRPr>
                <a:solidFill>
                  <a:schemeClr val="tx1"/>
                </a:solidFill>
              </a:defRPr>
            </a:lvl1pPr>
          </a:lstStyle>
          <a:p>
            <a:fld id="{31160B98-140E-4345-B1A3-2A7247C42973}" type="slidenum">
              <a:rPr lang="fi-FI" smtClean="0"/>
              <a:pPr/>
              <a:t>‹#›</a:t>
            </a:fld>
            <a:endParaRPr lang="fi-FI"/>
          </a:p>
        </p:txBody>
      </p:sp>
      <p:sp>
        <p:nvSpPr>
          <p:cNvPr id="12" name="Text Placeholder 4">
            <a:extLst>
              <a:ext uri="{FF2B5EF4-FFF2-40B4-BE49-F238E27FC236}">
                <a16:creationId xmlns:a16="http://schemas.microsoft.com/office/drawing/2014/main" id="{93E53D2E-42ED-4DC0-AE83-DC7D1127909C}"/>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745150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Orange">
    <p:bg>
      <p:bgPr>
        <a:solidFill>
          <a:schemeClr val="accent5">
            <a:lumOff val="-7647"/>
          </a:schemeClr>
        </a:solidFill>
        <a:effectLst/>
      </p:bgPr>
    </p:bg>
    <p:spTree>
      <p:nvGrpSpPr>
        <p:cNvPr id="1" name=""/>
        <p:cNvGrpSpPr/>
        <p:nvPr/>
      </p:nvGrpSpPr>
      <p:grpSpPr>
        <a:xfrm>
          <a:off x="0" y="0"/>
          <a:ext cx="0" cy="0"/>
          <a:chOff x="0" y="0"/>
          <a:chExt cx="0" cy="0"/>
        </a:xfrm>
      </p:grpSpPr>
      <p:pic>
        <p:nvPicPr>
          <p:cNvPr id="178" name="Miltton_Text_Black.png" descr="Miltton_Text_Black.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180" name="02"/>
          <p:cNvSpPr txBox="1">
            <a:spLocks noGrp="1"/>
          </p:cNvSpPr>
          <p:nvPr>
            <p:ph type="body" idx="22"/>
          </p:nvPr>
        </p:nvSpPr>
        <p:spPr>
          <a:xfrm>
            <a:off x="-233689" y="3147705"/>
            <a:ext cx="6728769" cy="6046184"/>
          </a:xfrm>
          <a:prstGeom prst="rect">
            <a:avLst/>
          </a:prstGeom>
        </p:spPr>
        <p:txBody>
          <a:bodyPr lIns="0" tIns="0" rIns="0" bIns="0">
            <a:noAutofit/>
          </a:bodyPr>
          <a:lstStyle>
            <a:lvl1pPr marL="0" indent="0" defTabSz="914400">
              <a:lnSpc>
                <a:spcPct val="100000"/>
              </a:lnSpc>
              <a:spcBef>
                <a:spcPts val="0"/>
              </a:spcBef>
              <a:buSzTx/>
              <a:buNone/>
              <a:defRPr sz="30100" b="1" spc="-574">
                <a:solidFill>
                  <a:srgbClr val="FFFFFF"/>
                </a:solidFill>
                <a:latin typeface="+mn-lt"/>
                <a:ea typeface="+mn-ea"/>
                <a:cs typeface="+mn-cs"/>
                <a:sym typeface="Helvetica"/>
              </a:defRPr>
            </a:lvl1pPr>
          </a:lstStyle>
          <a:p>
            <a:pPr lvl="0"/>
            <a:r>
              <a:rPr lang="en-GB"/>
              <a:t>Click to edit Master text styles</a:t>
            </a:r>
          </a:p>
        </p:txBody>
      </p:sp>
      <p:sp>
        <p:nvSpPr>
          <p:cNvPr id="181" name="title"/>
          <p:cNvSpPr txBox="1">
            <a:spLocks noGrp="1"/>
          </p:cNvSpPr>
          <p:nvPr>
            <p:ph type="body" sz="quarter" idx="23" hasCustomPrompt="1"/>
          </p:nvPr>
        </p:nvSpPr>
        <p:spPr>
          <a:xfrm>
            <a:off x="6179520" y="3137405"/>
            <a:ext cx="5615294" cy="1152814"/>
          </a:xfrm>
          <a:prstGeom prst="rect">
            <a:avLst/>
          </a:prstGeom>
        </p:spPr>
        <p:txBody>
          <a:bodyPr lIns="91439" tIns="91439" rIns="91439" bIns="91439">
            <a:spAutoFit/>
          </a:bodyPr>
          <a:lstStyle>
            <a:lvl1pPr marL="0" indent="0" defTabSz="457200">
              <a:spcBef>
                <a:spcPts val="0"/>
              </a:spcBef>
              <a:buSzTx/>
              <a:buNone/>
              <a:defRPr sz="6200" b="1">
                <a:latin typeface="+mn-lt"/>
                <a:ea typeface="+mn-ea"/>
                <a:cs typeface="+mn-cs"/>
                <a:sym typeface="Helvetica"/>
              </a:defRPr>
            </a:lvl1pPr>
          </a:lstStyle>
          <a:p>
            <a:r>
              <a:rPr lang="en-GB"/>
              <a:t>title</a:t>
            </a:r>
            <a:endParaRPr/>
          </a:p>
        </p:txBody>
      </p:sp>
      <p:sp>
        <p:nvSpPr>
          <p:cNvPr id="182" name="Slide Number"/>
          <p:cNvSpPr txBox="1">
            <a:spLocks noGrp="1"/>
          </p:cNvSpPr>
          <p:nvPr>
            <p:ph type="sldNum" sz="quarter" idx="2"/>
          </p:nvPr>
        </p:nvSpPr>
        <p:spPr>
          <a:xfrm>
            <a:off x="6000750" y="6542617"/>
            <a:ext cx="184253" cy="187300"/>
          </a:xfrm>
          <a:prstGeom prst="rect">
            <a:avLst/>
          </a:prstGeom>
        </p:spPr>
        <p:txBody>
          <a:bodyPr/>
          <a:lstStyle/>
          <a:p>
            <a:fld id="{86CB4B4D-7CA3-9044-876B-883B54F8677D}" type="slidenum">
              <a:t>‹#›</a:t>
            </a:fld>
            <a:endParaRPr/>
          </a:p>
        </p:txBody>
      </p:sp>
      <p:sp>
        <p:nvSpPr>
          <p:cNvPr id="7" name="Text Placeholder 4">
            <a:extLst>
              <a:ext uri="{FF2B5EF4-FFF2-40B4-BE49-F238E27FC236}">
                <a16:creationId xmlns:a16="http://schemas.microsoft.com/office/drawing/2014/main" id="{101143D7-89E2-6D47-BC17-ADCD9812A867}"/>
              </a:ext>
            </a:extLst>
          </p:cNvPr>
          <p:cNvSpPr>
            <a:spLocks noGrp="1"/>
          </p:cNvSpPr>
          <p:nvPr>
            <p:ph type="body" sz="quarter" idx="13"/>
          </p:nvPr>
        </p:nvSpPr>
        <p:spPr>
          <a:xfrm>
            <a:off x="420320" y="382052"/>
            <a:ext cx="3888408" cy="202510"/>
          </a:xfrm>
        </p:spPr>
        <p:txBody>
          <a:bodyPr/>
          <a:lstStyle>
            <a:lvl1pPr marL="0" indent="0">
              <a:buNone/>
              <a:defRPr sz="1000" cap="all" baseline="0"/>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415099573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5B2743-CC57-453D-AB01-33999D8B4766}"/>
              </a:ext>
            </a:extLst>
          </p:cNvPr>
          <p:cNvSpPr>
            <a:spLocks noGrp="1"/>
          </p:cNvSpPr>
          <p:nvPr>
            <p:ph sz="half" idx="1"/>
          </p:nvPr>
        </p:nvSpPr>
        <p:spPr>
          <a:xfrm>
            <a:off x="953037" y="2164812"/>
            <a:ext cx="3960000" cy="37211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79A4D68-A4BF-4C12-90AE-956CA7D56FB1}"/>
              </a:ext>
            </a:extLst>
          </p:cNvPr>
          <p:cNvSpPr>
            <a:spLocks noGrp="1"/>
          </p:cNvSpPr>
          <p:nvPr>
            <p:ph sz="half" idx="2"/>
          </p:nvPr>
        </p:nvSpPr>
        <p:spPr>
          <a:xfrm>
            <a:off x="6117466" y="2164812"/>
            <a:ext cx="3960000" cy="37211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776CBB47-F3A0-4DEC-81AB-804A5ECF3108}"/>
              </a:ext>
            </a:extLst>
          </p:cNvPr>
          <p:cNvSpPr>
            <a:spLocks noGrp="1"/>
          </p:cNvSpPr>
          <p:nvPr>
            <p:ph type="title"/>
          </p:nvPr>
        </p:nvSpPr>
        <p:spPr/>
        <p:txBody>
          <a:bodyPr/>
          <a:lstStyle>
            <a:lvl1pPr>
              <a:defRPr>
                <a:solidFill>
                  <a:schemeClr val="tx1"/>
                </a:solidFill>
              </a:defRPr>
            </a:lvl1pPr>
          </a:lstStyle>
          <a:p>
            <a:endParaRPr lang="en-GB"/>
          </a:p>
        </p:txBody>
      </p:sp>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lvl1pPr>
              <a:defRPr>
                <a:solidFill>
                  <a:schemeClr val="tx1"/>
                </a:solidFill>
              </a:defRPr>
            </a:lvl1pPr>
          </a:lstStyle>
          <a:p>
            <a:fld id="{BCB369FE-B489-DF4B-A6DC-562AE63CA85B}" type="datetime1">
              <a:rPr lang="en-US" smtClean="0"/>
              <a:t>11/30/2022</a:t>
            </a:fld>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lvl1pPr>
              <a:defRPr>
                <a:solidFill>
                  <a:schemeClr val="tx1"/>
                </a:solidFill>
              </a:defRPr>
            </a:lvl1pPr>
          </a:lstStyle>
          <a:p>
            <a:r>
              <a:rPr lang="fi-FI"/>
              <a:t>© Miltton New Nordics</a:t>
            </a:r>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lvl1pPr>
              <a:defRPr>
                <a:solidFill>
                  <a:schemeClr val="tx1"/>
                </a:solidFill>
              </a:defRPr>
            </a:lvl1pPr>
          </a:lstStyle>
          <a:p>
            <a:fld id="{31160B98-140E-4345-B1A3-2A7247C42973}" type="slidenum">
              <a:rPr lang="fi-FI" smtClean="0"/>
              <a:pPr/>
              <a:t>‹#›</a:t>
            </a:fld>
            <a:endParaRPr lang="fi-FI"/>
          </a:p>
        </p:txBody>
      </p:sp>
      <p:sp>
        <p:nvSpPr>
          <p:cNvPr id="12" name="Text Placeholder 4">
            <a:extLst>
              <a:ext uri="{FF2B5EF4-FFF2-40B4-BE49-F238E27FC236}">
                <a16:creationId xmlns:a16="http://schemas.microsoft.com/office/drawing/2014/main" id="{93E53D2E-42ED-4DC0-AE83-DC7D1127909C}"/>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11" name="Text Placeholder 2">
            <a:extLst>
              <a:ext uri="{FF2B5EF4-FFF2-40B4-BE49-F238E27FC236}">
                <a16:creationId xmlns:a16="http://schemas.microsoft.com/office/drawing/2014/main" id="{49722CFE-94BA-4687-82C9-143E8A82E051}"/>
              </a:ext>
            </a:extLst>
          </p:cNvPr>
          <p:cNvSpPr>
            <a:spLocks noGrp="1"/>
          </p:cNvSpPr>
          <p:nvPr>
            <p:ph type="body" idx="14"/>
          </p:nvPr>
        </p:nvSpPr>
        <p:spPr>
          <a:xfrm>
            <a:off x="951447" y="1782000"/>
            <a:ext cx="3960000" cy="252862"/>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a:p>
        </p:txBody>
      </p:sp>
      <p:sp>
        <p:nvSpPr>
          <p:cNvPr id="13" name="Text Placeholder 4">
            <a:extLst>
              <a:ext uri="{FF2B5EF4-FFF2-40B4-BE49-F238E27FC236}">
                <a16:creationId xmlns:a16="http://schemas.microsoft.com/office/drawing/2014/main" id="{F0F7934D-16B2-4553-A4E8-EA9700B430E5}"/>
              </a:ext>
            </a:extLst>
          </p:cNvPr>
          <p:cNvSpPr>
            <a:spLocks noGrp="1"/>
          </p:cNvSpPr>
          <p:nvPr>
            <p:ph type="body" sz="quarter" idx="3"/>
          </p:nvPr>
        </p:nvSpPr>
        <p:spPr>
          <a:xfrm>
            <a:off x="6117467" y="1782000"/>
            <a:ext cx="3960000" cy="252862"/>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a:p>
        </p:txBody>
      </p:sp>
    </p:spTree>
    <p:extLst>
      <p:ext uri="{BB962C8B-B14F-4D97-AF65-F5344CB8AC3E}">
        <p14:creationId xmlns:p14="http://schemas.microsoft.com/office/powerpoint/2010/main" val="125458015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Two Content Black">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5B2743-CC57-453D-AB01-33999D8B4766}"/>
              </a:ext>
            </a:extLst>
          </p:cNvPr>
          <p:cNvSpPr>
            <a:spLocks noGrp="1"/>
          </p:cNvSpPr>
          <p:nvPr>
            <p:ph sz="half" idx="1"/>
          </p:nvPr>
        </p:nvSpPr>
        <p:spPr>
          <a:xfrm>
            <a:off x="953037" y="1782000"/>
            <a:ext cx="3960000" cy="4104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79A4D68-A4BF-4C12-90AE-956CA7D56FB1}"/>
              </a:ext>
            </a:extLst>
          </p:cNvPr>
          <p:cNvSpPr>
            <a:spLocks noGrp="1"/>
          </p:cNvSpPr>
          <p:nvPr>
            <p:ph sz="half" idx="2"/>
          </p:nvPr>
        </p:nvSpPr>
        <p:spPr>
          <a:xfrm>
            <a:off x="6117466" y="1782000"/>
            <a:ext cx="3960000" cy="4104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776CBB47-F3A0-4DEC-81AB-804A5ECF3108}"/>
              </a:ext>
            </a:extLst>
          </p:cNvPr>
          <p:cNvSpPr>
            <a:spLocks noGrp="1"/>
          </p:cNvSpPr>
          <p:nvPr>
            <p:ph type="title"/>
          </p:nvPr>
        </p:nvSpPr>
        <p:spPr/>
        <p:txBody>
          <a:bodyPr/>
          <a:lstStyle>
            <a:lvl1pPr>
              <a:defRPr>
                <a:solidFill>
                  <a:schemeClr val="bg1"/>
                </a:solidFill>
              </a:defRPr>
            </a:lvl1pPr>
          </a:lstStyle>
          <a:p>
            <a:endParaRPr lang="en-GB"/>
          </a:p>
        </p:txBody>
      </p:sp>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lvl1pPr>
              <a:defRPr>
                <a:solidFill>
                  <a:schemeClr val="bg1"/>
                </a:solidFill>
              </a:defRPr>
            </a:lvl1pPr>
          </a:lstStyle>
          <a:p>
            <a:fld id="{88F4C026-EF4C-A743-8F1D-8FF2E1248DEB}" type="datetime1">
              <a:rPr lang="en-US" smtClean="0"/>
              <a:t>11/30/2022</a:t>
            </a:fld>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lvl1pPr>
              <a:defRPr>
                <a:solidFill>
                  <a:schemeClr val="bg1"/>
                </a:solidFill>
              </a:defRPr>
            </a:lvl1pPr>
          </a:lstStyle>
          <a:p>
            <a:r>
              <a:rPr lang="fi-FI"/>
              <a:t>© Miltton New Nordics</a:t>
            </a:r>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smtClean="0"/>
              <a:pPr/>
              <a:t>‹#›</a:t>
            </a:fld>
            <a:endParaRPr lang="fi-FI"/>
          </a:p>
        </p:txBody>
      </p:sp>
      <p:sp>
        <p:nvSpPr>
          <p:cNvPr id="12" name="Text Placeholder 4">
            <a:extLst>
              <a:ext uri="{FF2B5EF4-FFF2-40B4-BE49-F238E27FC236}">
                <a16:creationId xmlns:a16="http://schemas.microsoft.com/office/drawing/2014/main" id="{93E53D2E-42ED-4DC0-AE83-DC7D1127909C}"/>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bg1"/>
                </a:solidFill>
              </a:defRPr>
            </a:lvl1pPr>
            <a:lvl2pPr marL="457200" indent="0">
              <a:buNone/>
              <a:defRPr/>
            </a:lvl2pPr>
          </a:lstStyle>
          <a:p>
            <a:pPr lvl="0"/>
            <a:r>
              <a:rPr lang="en-US"/>
              <a:t>Click to edit Master text styles</a:t>
            </a:r>
          </a:p>
        </p:txBody>
      </p:sp>
      <p:pic>
        <p:nvPicPr>
          <p:cNvPr id="15" name="Miltton_Text_White.png">
            <a:extLst>
              <a:ext uri="{FF2B5EF4-FFF2-40B4-BE49-F238E27FC236}">
                <a16:creationId xmlns:a16="http://schemas.microsoft.com/office/drawing/2014/main" id="{464CF055-CE08-47F6-A36A-1569F3D0511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0789200" y="108000"/>
            <a:ext cx="1148400" cy="546416"/>
          </a:xfrm>
          <a:prstGeom prst="rect">
            <a:avLst/>
          </a:prstGeom>
          <a:ln w="12700">
            <a:miter lim="400000"/>
          </a:ln>
        </p:spPr>
      </p:pic>
    </p:spTree>
    <p:extLst>
      <p:ext uri="{BB962C8B-B14F-4D97-AF65-F5344CB8AC3E}">
        <p14:creationId xmlns:p14="http://schemas.microsoft.com/office/powerpoint/2010/main" val="277448447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Picture Right black">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953036" y="1712891"/>
            <a:ext cx="3852045" cy="446407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7">
            <a:extLst>
              <a:ext uri="{FF2B5EF4-FFF2-40B4-BE49-F238E27FC236}">
                <a16:creationId xmlns:a16="http://schemas.microsoft.com/office/drawing/2014/main" id="{006789F3-151D-4A78-8134-2617E04A66C0}"/>
              </a:ext>
            </a:extLst>
          </p:cNvPr>
          <p:cNvSpPr>
            <a:spLocks noGrp="1"/>
          </p:cNvSpPr>
          <p:nvPr>
            <p:ph type="pic" sz="quarter" idx="13"/>
          </p:nvPr>
        </p:nvSpPr>
        <p:spPr>
          <a:xfrm>
            <a:off x="6096000" y="0"/>
            <a:ext cx="6094287" cy="6858000"/>
          </a:xfrm>
          <a:solidFill>
            <a:schemeClr val="bg1">
              <a:lumMod val="95000"/>
            </a:schemeClr>
          </a:solidFill>
        </p:spPr>
        <p:txBody>
          <a:bodyPr anchor="ctr" anchorCtr="0"/>
          <a:lstStyle>
            <a:lvl1pPr marL="0" indent="0" algn="ctr">
              <a:buNone/>
              <a:defRPr sz="1800">
                <a:solidFill>
                  <a:schemeClr val="tx1"/>
                </a:solidFill>
              </a:defRPr>
            </a:lvl1pPr>
          </a:lstStyle>
          <a:p>
            <a:r>
              <a:rPr lang="en-US"/>
              <a:t>Click icon to add picture</a:t>
            </a:r>
            <a:endParaRPr lang="en-GB"/>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lvl1pPr>
              <a:defRPr>
                <a:solidFill>
                  <a:schemeClr val="bg1"/>
                </a:solidFill>
              </a:defRPr>
            </a:lvl1pPr>
          </a:lstStyle>
          <a:p>
            <a:fld id="{01DDE1A7-FCE6-5243-844E-B2822E241EAA}" type="datetime1">
              <a:rPr lang="en-US" smtClean="0"/>
              <a:t>11/30/2022</a:t>
            </a:fld>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lvl1pPr>
              <a:defRPr>
                <a:solidFill>
                  <a:schemeClr val="bg1"/>
                </a:solidFill>
              </a:defRPr>
            </a:lvl1pPr>
          </a:lstStyle>
          <a:p>
            <a:r>
              <a:rPr lang="fi-FI"/>
              <a:t>© Miltton New Nordics</a:t>
            </a:r>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lvl1pPr>
              <a:defRPr>
                <a:solidFill>
                  <a:schemeClr val="tx1"/>
                </a:solidFill>
              </a:defRPr>
            </a:lvl1pPr>
          </a:lstStyle>
          <a:p>
            <a:fld id="{31160B98-140E-4345-B1A3-2A7247C42973}" type="slidenum">
              <a:rPr lang="fi-FI" smtClean="0"/>
              <a:pPr/>
              <a:t>‹#›</a:t>
            </a:fld>
            <a:endParaRPr lang="fi-FI"/>
          </a:p>
        </p:txBody>
      </p:sp>
      <p:sp>
        <p:nvSpPr>
          <p:cNvPr id="2" name="Title 1">
            <a:extLst>
              <a:ext uri="{FF2B5EF4-FFF2-40B4-BE49-F238E27FC236}">
                <a16:creationId xmlns:a16="http://schemas.microsoft.com/office/drawing/2014/main" id="{D7481E0C-EEAE-4773-99DE-25FB1EE556FB}"/>
              </a:ext>
            </a:extLst>
          </p:cNvPr>
          <p:cNvSpPr>
            <a:spLocks noGrp="1"/>
          </p:cNvSpPr>
          <p:nvPr>
            <p:ph type="title"/>
          </p:nvPr>
        </p:nvSpPr>
        <p:spPr>
          <a:xfrm>
            <a:off x="953037" y="1099929"/>
            <a:ext cx="3852045" cy="552121"/>
          </a:xfrm>
        </p:spPr>
        <p:txBody>
          <a:bodyPr/>
          <a:lstStyle>
            <a:lvl1pPr>
              <a:defRPr>
                <a:solidFill>
                  <a:schemeClr val="bg1"/>
                </a:solidFill>
              </a:defRPr>
            </a:lvl1pPr>
          </a:lstStyle>
          <a:p>
            <a:endParaRPr lang="en-GB"/>
          </a:p>
        </p:txBody>
      </p:sp>
      <p:sp>
        <p:nvSpPr>
          <p:cNvPr id="13" name="Text Placeholder 4">
            <a:extLst>
              <a:ext uri="{FF2B5EF4-FFF2-40B4-BE49-F238E27FC236}">
                <a16:creationId xmlns:a16="http://schemas.microsoft.com/office/drawing/2014/main" id="{2005928C-2164-40D0-95FC-060BF0007B9B}"/>
              </a:ext>
            </a:extLst>
          </p:cNvPr>
          <p:cNvSpPr>
            <a:spLocks noGrp="1"/>
          </p:cNvSpPr>
          <p:nvPr>
            <p:ph type="body" sz="quarter" idx="17"/>
          </p:nvPr>
        </p:nvSpPr>
        <p:spPr>
          <a:xfrm>
            <a:off x="392045" y="379840"/>
            <a:ext cx="3888408" cy="202510"/>
          </a:xfrm>
        </p:spPr>
        <p:txBody>
          <a:bodyPr/>
          <a:lstStyle>
            <a:lvl1pPr marL="0" indent="0">
              <a:buNone/>
              <a:defRPr sz="1000" cap="all" baseline="0">
                <a:solidFill>
                  <a:schemeClr val="bg1"/>
                </a:solidFill>
              </a:defRPr>
            </a:lvl1pPr>
            <a:lvl2pPr marL="457200" indent="0">
              <a:buNone/>
              <a:defRPr/>
            </a:lvl2pPr>
          </a:lstStyle>
          <a:p>
            <a:pPr lvl="0"/>
            <a:r>
              <a:rPr lang="en-US"/>
              <a:t>Click to edit Master text styles</a:t>
            </a:r>
          </a:p>
        </p:txBody>
      </p:sp>
      <p:pic>
        <p:nvPicPr>
          <p:cNvPr id="12" name="Mitton-arrow_white.png" descr="Mitton-arrow_white.png">
            <a:extLst>
              <a:ext uri="{FF2B5EF4-FFF2-40B4-BE49-F238E27FC236}">
                <a16:creationId xmlns:a16="http://schemas.microsoft.com/office/drawing/2014/main" id="{960322DE-6C9D-41F0-AA03-C3F810B9170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248400" y="936000"/>
            <a:ext cx="666000" cy="586959"/>
          </a:xfrm>
          <a:prstGeom prst="rect">
            <a:avLst/>
          </a:prstGeom>
          <a:ln w="12700">
            <a:miter lim="400000"/>
          </a:ln>
        </p:spPr>
      </p:pic>
    </p:spTree>
    <p:extLst>
      <p:ext uri="{BB962C8B-B14F-4D97-AF65-F5344CB8AC3E}">
        <p14:creationId xmlns:p14="http://schemas.microsoft.com/office/powerpoint/2010/main" val="92680106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Picture Left black">
    <p:bg>
      <p:bgPr>
        <a:solidFill>
          <a:schemeClr val="tx1"/>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06789F3-151D-4A78-8134-2617E04A66C0}"/>
              </a:ext>
            </a:extLst>
          </p:cNvPr>
          <p:cNvSpPr>
            <a:spLocks noGrp="1"/>
          </p:cNvSpPr>
          <p:nvPr>
            <p:ph type="pic" sz="quarter" idx="13"/>
          </p:nvPr>
        </p:nvSpPr>
        <p:spPr>
          <a:xfrm>
            <a:off x="0" y="0"/>
            <a:ext cx="6094287"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7106363" y="1713600"/>
            <a:ext cx="4131480" cy="446407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p>
            <a:fld id="{78F7A323-C947-9D4D-AEC0-1E5C59F7D8BC}" type="datetime1">
              <a:rPr lang="en-US" smtClean="0"/>
              <a:t>11/30/2022</a:t>
            </a:fld>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lvl1pPr>
              <a:defRPr>
                <a:solidFill>
                  <a:schemeClr val="bg1"/>
                </a:solidFill>
              </a:defRPr>
            </a:lvl1pPr>
          </a:lstStyle>
          <a:p>
            <a:fld id="{31160B98-140E-4345-B1A3-2A7247C42973}" type="slidenum">
              <a:rPr lang="fi-FI" smtClean="0"/>
              <a:pPr/>
              <a:t>‹#›</a:t>
            </a:fld>
            <a:endParaRPr lang="fi-FI"/>
          </a:p>
        </p:txBody>
      </p:sp>
      <p:sp>
        <p:nvSpPr>
          <p:cNvPr id="2" name="Title 1">
            <a:extLst>
              <a:ext uri="{FF2B5EF4-FFF2-40B4-BE49-F238E27FC236}">
                <a16:creationId xmlns:a16="http://schemas.microsoft.com/office/drawing/2014/main" id="{42F11A0A-C208-45AA-99C2-CF1F5CAE0482}"/>
              </a:ext>
            </a:extLst>
          </p:cNvPr>
          <p:cNvSpPr>
            <a:spLocks noGrp="1"/>
          </p:cNvSpPr>
          <p:nvPr>
            <p:ph type="title"/>
          </p:nvPr>
        </p:nvSpPr>
        <p:spPr>
          <a:xfrm>
            <a:off x="7106363" y="1099929"/>
            <a:ext cx="4131480" cy="552121"/>
          </a:xfrm>
        </p:spPr>
        <p:txBody>
          <a:bodyPr/>
          <a:lstStyle>
            <a:lvl1pPr>
              <a:defRPr>
                <a:solidFill>
                  <a:schemeClr val="bg1"/>
                </a:solidFill>
              </a:defRPr>
            </a:lvl1pPr>
          </a:lstStyle>
          <a:p>
            <a:endParaRPr lang="en-GB"/>
          </a:p>
        </p:txBody>
      </p:sp>
      <p:sp>
        <p:nvSpPr>
          <p:cNvPr id="12" name="Text Placeholder 4">
            <a:extLst>
              <a:ext uri="{FF2B5EF4-FFF2-40B4-BE49-F238E27FC236}">
                <a16:creationId xmlns:a16="http://schemas.microsoft.com/office/drawing/2014/main" id="{B2FC95EC-4105-4BC0-A1F7-D0861812094F}"/>
              </a:ext>
            </a:extLst>
          </p:cNvPr>
          <p:cNvSpPr>
            <a:spLocks noGrp="1"/>
          </p:cNvSpPr>
          <p:nvPr>
            <p:ph type="body" sz="quarter" idx="17"/>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3" name="Miltton_Text_White.png">
            <a:extLst>
              <a:ext uri="{FF2B5EF4-FFF2-40B4-BE49-F238E27FC236}">
                <a16:creationId xmlns:a16="http://schemas.microsoft.com/office/drawing/2014/main" id="{E0773CA5-3C27-491F-9EE1-D94224C5A35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0789200" y="108000"/>
            <a:ext cx="1148400" cy="546416"/>
          </a:xfrm>
          <a:prstGeom prst="rect">
            <a:avLst/>
          </a:prstGeom>
          <a:ln w="12700">
            <a:miter lim="400000"/>
          </a:ln>
        </p:spPr>
      </p:pic>
      <p:pic>
        <p:nvPicPr>
          <p:cNvPr id="15" name="Mitton-arrow_white.png" descr="Mitton-arrow_white.png">
            <a:extLst>
              <a:ext uri="{FF2B5EF4-FFF2-40B4-BE49-F238E27FC236}">
                <a16:creationId xmlns:a16="http://schemas.microsoft.com/office/drawing/2014/main" id="{991372DA-2B25-4F01-B51C-E8386E96207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6400209" y="936000"/>
            <a:ext cx="666000" cy="586959"/>
          </a:xfrm>
          <a:prstGeom prst="rect">
            <a:avLst/>
          </a:prstGeom>
          <a:ln w="12700">
            <a:miter lim="400000"/>
          </a:ln>
        </p:spPr>
      </p:pic>
    </p:spTree>
    <p:extLst>
      <p:ext uri="{BB962C8B-B14F-4D97-AF65-F5344CB8AC3E}">
        <p14:creationId xmlns:p14="http://schemas.microsoft.com/office/powerpoint/2010/main" val="199608056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ext + New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953036" y="1099929"/>
            <a:ext cx="3960000" cy="55212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953036" y="1780208"/>
            <a:ext cx="3960000" cy="396000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9E92086D-61E7-7E43-854C-234157C0095B}" type="datetime1">
              <a:rPr lang="en-US" smtClean="0"/>
              <a:t>11/30/2022</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 Miltton New Nordics</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5" name="Text Placeholder 4">
            <a:extLst>
              <a:ext uri="{FF2B5EF4-FFF2-40B4-BE49-F238E27FC236}">
                <a16:creationId xmlns:a16="http://schemas.microsoft.com/office/drawing/2014/main" id="{54264271-79CB-491E-9A23-673EECBD966B}"/>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
        <p:nvSpPr>
          <p:cNvPr id="10" name="Image">
            <a:extLst>
              <a:ext uri="{FF2B5EF4-FFF2-40B4-BE49-F238E27FC236}">
                <a16:creationId xmlns:a16="http://schemas.microsoft.com/office/drawing/2014/main" id="{C029813F-F922-4B57-9673-0E7A677B3C53}"/>
              </a:ext>
            </a:extLst>
          </p:cNvPr>
          <p:cNvSpPr>
            <a:spLocks noGrp="1"/>
          </p:cNvSpPr>
          <p:nvPr>
            <p:ph type="pic" sz="quarter" idx="22"/>
          </p:nvPr>
        </p:nvSpPr>
        <p:spPr>
          <a:xfrm>
            <a:off x="6396682" y="2438400"/>
            <a:ext cx="4095751" cy="2292350"/>
          </a:xfrm>
          <a:prstGeom prst="rect">
            <a:avLst/>
          </a:prstGeom>
          <a:ln w="25400"/>
          <a:effectLst>
            <a:outerShdw blurRad="241300" dist="176951" dir="1657818" rotWithShape="0">
              <a:srgbClr val="000000">
                <a:alpha val="8744"/>
              </a:srgbClr>
            </a:outerShdw>
          </a:effectLst>
        </p:spPr>
        <p:txBody>
          <a:bodyPr lIns="91439" tIns="45719" rIns="91439" bIns="45719" anchor="ctr" anchorCtr="0">
            <a:noAutofit/>
          </a:bodyPr>
          <a:lstStyle>
            <a:lvl1pPr marL="0" indent="0" algn="ctr">
              <a:buNone/>
              <a:defRPr>
                <a:effectLst>
                  <a:outerShdw blurRad="241300" dist="177800" dir="1680000" algn="br" rotWithShape="0">
                    <a:prstClr val="black">
                      <a:alpha val="9000"/>
                    </a:prstClr>
                  </a:outerShdw>
                </a:effectLst>
              </a:defRPr>
            </a:lvl1pPr>
          </a:lstStyle>
          <a:p>
            <a:endParaRPr/>
          </a:p>
        </p:txBody>
      </p:sp>
      <p:sp>
        <p:nvSpPr>
          <p:cNvPr id="11" name="Image">
            <a:extLst>
              <a:ext uri="{FF2B5EF4-FFF2-40B4-BE49-F238E27FC236}">
                <a16:creationId xmlns:a16="http://schemas.microsoft.com/office/drawing/2014/main" id="{457D3C4C-6FF6-426C-B374-606AA2B016EF}"/>
              </a:ext>
            </a:extLst>
          </p:cNvPr>
          <p:cNvSpPr>
            <a:spLocks noGrp="1"/>
          </p:cNvSpPr>
          <p:nvPr>
            <p:ph type="pic" sz="quarter" idx="23"/>
          </p:nvPr>
        </p:nvSpPr>
        <p:spPr>
          <a:xfrm>
            <a:off x="6415732" y="859672"/>
            <a:ext cx="4057651" cy="1371601"/>
          </a:xfrm>
          <a:prstGeom prst="rect">
            <a:avLst/>
          </a:prstGeom>
          <a:ln w="25400">
            <a:noFill/>
          </a:ln>
          <a:effectLst>
            <a:outerShdw blurRad="241300" dist="177800" dir="3600000" rotWithShape="0">
              <a:srgbClr val="000000">
                <a:alpha val="9000"/>
              </a:srgbClr>
            </a:outerShdw>
          </a:effectLst>
        </p:spPr>
        <p:txBody>
          <a:bodyPr lIns="91439" tIns="45719" rIns="91439" bIns="45719" anchor="ctr" anchorCtr="0">
            <a:noAutofit/>
          </a:bodyPr>
          <a:lstStyle>
            <a:lvl1pPr marL="0" indent="0" algn="ctr">
              <a:buNone/>
              <a:defRPr>
                <a:effectLst>
                  <a:outerShdw blurRad="241300" dist="177800" dir="1680000" algn="br" rotWithShape="0">
                    <a:prstClr val="black">
                      <a:alpha val="9000"/>
                    </a:prstClr>
                  </a:outerShdw>
                </a:effectLst>
              </a:defRPr>
            </a:lvl1pPr>
          </a:lstStyle>
          <a:p>
            <a:endParaRPr/>
          </a:p>
        </p:txBody>
      </p:sp>
      <p:sp>
        <p:nvSpPr>
          <p:cNvPr id="12" name="Image">
            <a:extLst>
              <a:ext uri="{FF2B5EF4-FFF2-40B4-BE49-F238E27FC236}">
                <a16:creationId xmlns:a16="http://schemas.microsoft.com/office/drawing/2014/main" id="{E601279C-6C35-4063-9C88-E65B7C7824B4}"/>
              </a:ext>
            </a:extLst>
          </p:cNvPr>
          <p:cNvSpPr>
            <a:spLocks noGrp="1"/>
          </p:cNvSpPr>
          <p:nvPr>
            <p:ph type="pic" sz="quarter" idx="24"/>
          </p:nvPr>
        </p:nvSpPr>
        <p:spPr>
          <a:xfrm>
            <a:off x="6395987" y="4937878"/>
            <a:ext cx="3155951" cy="1060451"/>
          </a:xfrm>
          <a:prstGeom prst="rect">
            <a:avLst/>
          </a:prstGeom>
          <a:ln w="25400">
            <a:noFill/>
          </a:ln>
          <a:effectLst>
            <a:outerShdw blurRad="241300" dist="177800" dir="3600000" rotWithShape="0">
              <a:srgbClr val="000000">
                <a:alpha val="9000"/>
              </a:srgbClr>
            </a:outerShdw>
          </a:effectLst>
        </p:spPr>
        <p:txBody>
          <a:bodyPr lIns="91439" tIns="45719" rIns="91439" bIns="45719" anchor="ctr" anchorCtr="0">
            <a:noAutofit/>
          </a:bodyPr>
          <a:lstStyle>
            <a:lvl1pPr marL="0" indent="0" algn="ctr">
              <a:buNone/>
              <a:defRPr>
                <a:effectLst>
                  <a:outerShdw blurRad="241300" dist="177800" dir="1680000" algn="br" rotWithShape="0">
                    <a:prstClr val="black">
                      <a:alpha val="9000"/>
                    </a:prstClr>
                  </a:outerShdw>
                </a:effectLst>
              </a:defRPr>
            </a:lvl1pPr>
          </a:lstStyle>
          <a:p>
            <a:endParaRPr/>
          </a:p>
        </p:txBody>
      </p:sp>
    </p:spTree>
    <p:extLst>
      <p:ext uri="{BB962C8B-B14F-4D97-AF65-F5344CB8AC3E}">
        <p14:creationId xmlns:p14="http://schemas.microsoft.com/office/powerpoint/2010/main" val="96880098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Text + News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953036" y="1099929"/>
            <a:ext cx="3960000" cy="552121"/>
          </a:xfrm>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953036" y="1780208"/>
            <a:ext cx="3960000" cy="3960000"/>
          </a:xfr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lvl1pPr>
              <a:defRPr>
                <a:solidFill>
                  <a:schemeClr val="bg1"/>
                </a:solidFill>
              </a:defRPr>
            </a:lvl1pPr>
          </a:lstStyle>
          <a:p>
            <a:fld id="{9F465E4A-8018-6A41-968C-2CD21FE574CF}" type="datetime1">
              <a:rPr lang="en-US" smtClean="0"/>
              <a:t>11/30/2022</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lvl1pPr>
              <a:defRPr>
                <a:solidFill>
                  <a:schemeClr val="bg1"/>
                </a:solidFill>
              </a:defRPr>
            </a:lvl1pPr>
          </a:lstStyle>
          <a:p>
            <a:r>
              <a:rPr lang="fi-FI"/>
              <a:t>© Miltton New Nordics</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smtClean="0"/>
              <a:pPr/>
              <a:t>‹#›</a:t>
            </a:fld>
            <a:endParaRPr lang="fi-FI"/>
          </a:p>
        </p:txBody>
      </p:sp>
      <p:sp>
        <p:nvSpPr>
          <p:cNvPr id="5" name="Text Placeholder 4">
            <a:extLst>
              <a:ext uri="{FF2B5EF4-FFF2-40B4-BE49-F238E27FC236}">
                <a16:creationId xmlns:a16="http://schemas.microsoft.com/office/drawing/2014/main" id="{54264271-79CB-491E-9A23-673EECBD966B}"/>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bg1"/>
                </a:solidFill>
              </a:defRPr>
            </a:lvl1pPr>
            <a:lvl2pPr marL="457200" indent="0">
              <a:buNone/>
              <a:defRPr/>
            </a:lvl2pPr>
          </a:lstStyle>
          <a:p>
            <a:pPr lvl="0"/>
            <a:r>
              <a:rPr lang="en-US"/>
              <a:t>Click to edit Master text styles</a:t>
            </a:r>
          </a:p>
        </p:txBody>
      </p:sp>
      <p:sp>
        <p:nvSpPr>
          <p:cNvPr id="10" name="Image">
            <a:extLst>
              <a:ext uri="{FF2B5EF4-FFF2-40B4-BE49-F238E27FC236}">
                <a16:creationId xmlns:a16="http://schemas.microsoft.com/office/drawing/2014/main" id="{C029813F-F922-4B57-9673-0E7A677B3C53}"/>
              </a:ext>
            </a:extLst>
          </p:cNvPr>
          <p:cNvSpPr>
            <a:spLocks noGrp="1"/>
          </p:cNvSpPr>
          <p:nvPr>
            <p:ph type="pic" sz="quarter" idx="22"/>
          </p:nvPr>
        </p:nvSpPr>
        <p:spPr>
          <a:xfrm>
            <a:off x="6396682" y="2438400"/>
            <a:ext cx="4095751" cy="2292350"/>
          </a:xfrm>
          <a:prstGeom prst="rect">
            <a:avLst/>
          </a:prstGeom>
          <a:ln w="25400"/>
          <a:effectLst>
            <a:outerShdw blurRad="241300" dist="176951" dir="1657818" rotWithShape="0">
              <a:srgbClr val="000000">
                <a:alpha val="8744"/>
              </a:srgbClr>
            </a:outerShdw>
          </a:effectLst>
        </p:spPr>
        <p:txBody>
          <a:bodyPr lIns="91439" tIns="45719" rIns="91439" bIns="45719" anchor="ctr" anchorCtr="0">
            <a:noAutofit/>
          </a:bodyPr>
          <a:lstStyle>
            <a:lvl1pPr marL="0" indent="0" algn="ctr">
              <a:buNone/>
              <a:defRPr>
                <a:solidFill>
                  <a:schemeClr val="bg1"/>
                </a:solidFill>
                <a:effectLst>
                  <a:outerShdw blurRad="241300" dist="177800" dir="1680000" algn="br" rotWithShape="0">
                    <a:prstClr val="black">
                      <a:alpha val="9000"/>
                    </a:prstClr>
                  </a:outerShdw>
                </a:effectLst>
              </a:defRPr>
            </a:lvl1pPr>
          </a:lstStyle>
          <a:p>
            <a:endParaRPr/>
          </a:p>
        </p:txBody>
      </p:sp>
      <p:sp>
        <p:nvSpPr>
          <p:cNvPr id="11" name="Image">
            <a:extLst>
              <a:ext uri="{FF2B5EF4-FFF2-40B4-BE49-F238E27FC236}">
                <a16:creationId xmlns:a16="http://schemas.microsoft.com/office/drawing/2014/main" id="{457D3C4C-6FF6-426C-B374-606AA2B016EF}"/>
              </a:ext>
            </a:extLst>
          </p:cNvPr>
          <p:cNvSpPr>
            <a:spLocks noGrp="1"/>
          </p:cNvSpPr>
          <p:nvPr>
            <p:ph type="pic" sz="quarter" idx="23"/>
          </p:nvPr>
        </p:nvSpPr>
        <p:spPr>
          <a:xfrm>
            <a:off x="6415732" y="859672"/>
            <a:ext cx="4057651" cy="1371601"/>
          </a:xfrm>
          <a:prstGeom prst="rect">
            <a:avLst/>
          </a:prstGeom>
          <a:ln w="25400">
            <a:noFill/>
          </a:ln>
          <a:effectLst>
            <a:outerShdw blurRad="241300" dist="177800" dir="3600000" rotWithShape="0">
              <a:srgbClr val="000000">
                <a:alpha val="9000"/>
              </a:srgbClr>
            </a:outerShdw>
          </a:effectLst>
        </p:spPr>
        <p:txBody>
          <a:bodyPr lIns="91439" tIns="45719" rIns="91439" bIns="45719" anchor="ctr" anchorCtr="0">
            <a:noAutofit/>
          </a:bodyPr>
          <a:lstStyle>
            <a:lvl1pPr marL="0" indent="0" algn="ctr">
              <a:buNone/>
              <a:defRPr>
                <a:solidFill>
                  <a:schemeClr val="bg1"/>
                </a:solidFill>
                <a:effectLst>
                  <a:outerShdw blurRad="241300" dist="177800" dir="1680000" algn="br" rotWithShape="0">
                    <a:prstClr val="black">
                      <a:alpha val="9000"/>
                    </a:prstClr>
                  </a:outerShdw>
                </a:effectLst>
              </a:defRPr>
            </a:lvl1pPr>
          </a:lstStyle>
          <a:p>
            <a:endParaRPr/>
          </a:p>
        </p:txBody>
      </p:sp>
      <p:sp>
        <p:nvSpPr>
          <p:cNvPr id="12" name="Image">
            <a:extLst>
              <a:ext uri="{FF2B5EF4-FFF2-40B4-BE49-F238E27FC236}">
                <a16:creationId xmlns:a16="http://schemas.microsoft.com/office/drawing/2014/main" id="{E601279C-6C35-4063-9C88-E65B7C7824B4}"/>
              </a:ext>
            </a:extLst>
          </p:cNvPr>
          <p:cNvSpPr>
            <a:spLocks noGrp="1"/>
          </p:cNvSpPr>
          <p:nvPr>
            <p:ph type="pic" sz="quarter" idx="24"/>
          </p:nvPr>
        </p:nvSpPr>
        <p:spPr>
          <a:xfrm>
            <a:off x="6395987" y="4937878"/>
            <a:ext cx="3155951" cy="1060451"/>
          </a:xfrm>
          <a:prstGeom prst="rect">
            <a:avLst/>
          </a:prstGeom>
          <a:ln w="25400">
            <a:noFill/>
          </a:ln>
          <a:effectLst>
            <a:outerShdw blurRad="241300" dist="177800" dir="3600000" rotWithShape="0">
              <a:srgbClr val="000000">
                <a:alpha val="9000"/>
              </a:srgbClr>
            </a:outerShdw>
          </a:effectLst>
        </p:spPr>
        <p:txBody>
          <a:bodyPr lIns="91439" tIns="45719" rIns="91439" bIns="45719" anchor="ctr" anchorCtr="0">
            <a:noAutofit/>
          </a:bodyPr>
          <a:lstStyle>
            <a:lvl1pPr marL="0" indent="0" algn="ctr">
              <a:buNone/>
              <a:defRPr>
                <a:solidFill>
                  <a:schemeClr val="bg1"/>
                </a:solidFill>
                <a:effectLst>
                  <a:outerShdw blurRad="241300" dist="177800" dir="1680000" algn="br" rotWithShape="0">
                    <a:prstClr val="black">
                      <a:alpha val="9000"/>
                    </a:prstClr>
                  </a:outerShdw>
                </a:effectLst>
              </a:defRPr>
            </a:lvl1pPr>
          </a:lstStyle>
          <a:p>
            <a:endParaRPr/>
          </a:p>
        </p:txBody>
      </p:sp>
      <p:pic>
        <p:nvPicPr>
          <p:cNvPr id="13" name="Miltton_Text_White.png">
            <a:extLst>
              <a:ext uri="{FF2B5EF4-FFF2-40B4-BE49-F238E27FC236}">
                <a16:creationId xmlns:a16="http://schemas.microsoft.com/office/drawing/2014/main" id="{42E4D1FA-59D2-4FCF-90D1-53751F407ED9}"/>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0789200" y="108000"/>
            <a:ext cx="1148400" cy="546416"/>
          </a:xfrm>
          <a:prstGeom prst="rect">
            <a:avLst/>
          </a:prstGeom>
          <a:ln w="12700">
            <a:miter lim="400000"/>
          </a:ln>
        </p:spPr>
      </p:pic>
    </p:spTree>
    <p:extLst>
      <p:ext uri="{BB962C8B-B14F-4D97-AF65-F5344CB8AC3E}">
        <p14:creationId xmlns:p14="http://schemas.microsoft.com/office/powerpoint/2010/main" val="107844252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ext + News grey">
    <p:bg>
      <p:bgPr>
        <a:solidFill>
          <a:srgbClr val="F2F2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953036" y="1099929"/>
            <a:ext cx="3960000" cy="55212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953036" y="1780208"/>
            <a:ext cx="3960000" cy="396000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E5534F7A-FA84-024C-B28D-F182C7831988}" type="datetime1">
              <a:rPr lang="en-US" smtClean="0"/>
              <a:t>11/30/2022</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 Miltton New Nordics</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5" name="Text Placeholder 4">
            <a:extLst>
              <a:ext uri="{FF2B5EF4-FFF2-40B4-BE49-F238E27FC236}">
                <a16:creationId xmlns:a16="http://schemas.microsoft.com/office/drawing/2014/main" id="{54264271-79CB-491E-9A23-673EECBD966B}"/>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
        <p:nvSpPr>
          <p:cNvPr id="10" name="Image">
            <a:extLst>
              <a:ext uri="{FF2B5EF4-FFF2-40B4-BE49-F238E27FC236}">
                <a16:creationId xmlns:a16="http://schemas.microsoft.com/office/drawing/2014/main" id="{C029813F-F922-4B57-9673-0E7A677B3C53}"/>
              </a:ext>
            </a:extLst>
          </p:cNvPr>
          <p:cNvSpPr>
            <a:spLocks noGrp="1"/>
          </p:cNvSpPr>
          <p:nvPr>
            <p:ph type="pic" sz="quarter" idx="22"/>
          </p:nvPr>
        </p:nvSpPr>
        <p:spPr>
          <a:xfrm>
            <a:off x="6396682" y="2438400"/>
            <a:ext cx="4095751" cy="2292350"/>
          </a:xfrm>
          <a:prstGeom prst="rect">
            <a:avLst/>
          </a:prstGeom>
          <a:ln w="25400"/>
          <a:effectLst>
            <a:outerShdw blurRad="241300" dist="176951" dir="1657818" rotWithShape="0">
              <a:srgbClr val="000000">
                <a:alpha val="8744"/>
              </a:srgbClr>
            </a:outerShdw>
          </a:effectLst>
        </p:spPr>
        <p:txBody>
          <a:bodyPr lIns="91439" tIns="45719" rIns="91439" bIns="45719" anchor="ctr" anchorCtr="0">
            <a:noAutofit/>
          </a:bodyPr>
          <a:lstStyle>
            <a:lvl1pPr marL="0" indent="0" algn="ctr">
              <a:buNone/>
              <a:defRPr>
                <a:effectLst>
                  <a:outerShdw blurRad="241300" dist="177800" dir="1680000" algn="br" rotWithShape="0">
                    <a:prstClr val="black">
                      <a:alpha val="9000"/>
                    </a:prstClr>
                  </a:outerShdw>
                </a:effectLst>
              </a:defRPr>
            </a:lvl1pPr>
          </a:lstStyle>
          <a:p>
            <a:endParaRPr/>
          </a:p>
        </p:txBody>
      </p:sp>
      <p:sp>
        <p:nvSpPr>
          <p:cNvPr id="11" name="Image">
            <a:extLst>
              <a:ext uri="{FF2B5EF4-FFF2-40B4-BE49-F238E27FC236}">
                <a16:creationId xmlns:a16="http://schemas.microsoft.com/office/drawing/2014/main" id="{457D3C4C-6FF6-426C-B374-606AA2B016EF}"/>
              </a:ext>
            </a:extLst>
          </p:cNvPr>
          <p:cNvSpPr>
            <a:spLocks noGrp="1"/>
          </p:cNvSpPr>
          <p:nvPr>
            <p:ph type="pic" sz="quarter" idx="23"/>
          </p:nvPr>
        </p:nvSpPr>
        <p:spPr>
          <a:xfrm>
            <a:off x="6415732" y="859672"/>
            <a:ext cx="4057651" cy="1371601"/>
          </a:xfrm>
          <a:prstGeom prst="rect">
            <a:avLst/>
          </a:prstGeom>
          <a:ln w="25400">
            <a:noFill/>
          </a:ln>
          <a:effectLst>
            <a:outerShdw blurRad="241300" dist="177800" dir="3600000" rotWithShape="0">
              <a:srgbClr val="000000">
                <a:alpha val="9000"/>
              </a:srgbClr>
            </a:outerShdw>
          </a:effectLst>
        </p:spPr>
        <p:txBody>
          <a:bodyPr lIns="91439" tIns="45719" rIns="91439" bIns="45719" anchor="ctr" anchorCtr="0">
            <a:noAutofit/>
          </a:bodyPr>
          <a:lstStyle>
            <a:lvl1pPr marL="0" indent="0" algn="ctr">
              <a:buNone/>
              <a:defRPr>
                <a:effectLst>
                  <a:outerShdw blurRad="241300" dist="177800" dir="1680000" algn="br" rotWithShape="0">
                    <a:prstClr val="black">
                      <a:alpha val="9000"/>
                    </a:prstClr>
                  </a:outerShdw>
                </a:effectLst>
              </a:defRPr>
            </a:lvl1pPr>
          </a:lstStyle>
          <a:p>
            <a:endParaRPr/>
          </a:p>
        </p:txBody>
      </p:sp>
      <p:sp>
        <p:nvSpPr>
          <p:cNvPr id="12" name="Image">
            <a:extLst>
              <a:ext uri="{FF2B5EF4-FFF2-40B4-BE49-F238E27FC236}">
                <a16:creationId xmlns:a16="http://schemas.microsoft.com/office/drawing/2014/main" id="{E601279C-6C35-4063-9C88-E65B7C7824B4}"/>
              </a:ext>
            </a:extLst>
          </p:cNvPr>
          <p:cNvSpPr>
            <a:spLocks noGrp="1"/>
          </p:cNvSpPr>
          <p:nvPr>
            <p:ph type="pic" sz="quarter" idx="24"/>
          </p:nvPr>
        </p:nvSpPr>
        <p:spPr>
          <a:xfrm>
            <a:off x="6395987" y="4937878"/>
            <a:ext cx="3155951" cy="1060451"/>
          </a:xfrm>
          <a:prstGeom prst="rect">
            <a:avLst/>
          </a:prstGeom>
          <a:ln w="25400">
            <a:noFill/>
          </a:ln>
          <a:effectLst>
            <a:outerShdw blurRad="241300" dist="177800" dir="3600000" rotWithShape="0">
              <a:srgbClr val="000000">
                <a:alpha val="9000"/>
              </a:srgbClr>
            </a:outerShdw>
          </a:effectLst>
        </p:spPr>
        <p:txBody>
          <a:bodyPr lIns="91439" tIns="45719" rIns="91439" bIns="45719" anchor="ctr" anchorCtr="0">
            <a:noAutofit/>
          </a:bodyPr>
          <a:lstStyle>
            <a:lvl1pPr marL="0" indent="0" algn="ctr">
              <a:buNone/>
              <a:defRPr>
                <a:effectLst>
                  <a:outerShdw blurRad="241300" dist="177800" dir="1680000" algn="br" rotWithShape="0">
                    <a:prstClr val="black">
                      <a:alpha val="9000"/>
                    </a:prstClr>
                  </a:outerShdw>
                </a:effectLst>
              </a:defRPr>
            </a:lvl1pPr>
          </a:lstStyle>
          <a:p>
            <a:endParaRPr/>
          </a:p>
        </p:txBody>
      </p:sp>
    </p:spTree>
    <p:extLst>
      <p:ext uri="{BB962C8B-B14F-4D97-AF65-F5344CB8AC3E}">
        <p14:creationId xmlns:p14="http://schemas.microsoft.com/office/powerpoint/2010/main" val="367603337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Steps 1-4">
    <p:bg>
      <p:bgPr>
        <a:solidFill>
          <a:srgbClr val="E4F030"/>
        </a:solidFill>
        <a:effectLst/>
      </p:bgPr>
    </p:bg>
    <p:spTree>
      <p:nvGrpSpPr>
        <p:cNvPr id="1" name=""/>
        <p:cNvGrpSpPr/>
        <p:nvPr/>
      </p:nvGrpSpPr>
      <p:grpSpPr>
        <a:xfrm>
          <a:off x="0" y="0"/>
          <a:ext cx="0" cy="0"/>
          <a:chOff x="0" y="0"/>
          <a:chExt cx="0" cy="0"/>
        </a:xfrm>
      </p:grpSpPr>
      <p:sp>
        <p:nvSpPr>
          <p:cNvPr id="527" name="1."/>
          <p:cNvSpPr txBox="1">
            <a:spLocks noGrp="1"/>
          </p:cNvSpPr>
          <p:nvPr>
            <p:ph type="body" sz="quarter" idx="25" hasCustomPrompt="1"/>
          </p:nvPr>
        </p:nvSpPr>
        <p:spPr>
          <a:xfrm>
            <a:off x="1614974" y="1370885"/>
            <a:ext cx="1183335" cy="2492988"/>
          </a:xfrm>
          <a:prstGeom prst="rect">
            <a:avLst/>
          </a:prstGeom>
        </p:spPr>
        <p:txBody>
          <a:bodyPr wrap="none" lIns="91439" tIns="91439" rIns="91439" bIns="91439">
            <a:spAutoFit/>
          </a:bodyPr>
          <a:lstStyle>
            <a:lvl1pPr marL="0" indent="0" defTabSz="914400">
              <a:lnSpc>
                <a:spcPct val="100000"/>
              </a:lnSpc>
              <a:spcBef>
                <a:spcPts val="0"/>
              </a:spcBef>
              <a:buSzTx/>
              <a:buNone/>
              <a:defRPr sz="15000">
                <a:solidFill>
                  <a:srgbClr val="FFFFFF"/>
                </a:solidFill>
                <a:latin typeface="Domaine Display"/>
                <a:ea typeface="Domaine Display"/>
                <a:cs typeface="Domaine Display"/>
                <a:sym typeface="Domaine Display"/>
              </a:defRPr>
            </a:lvl1pPr>
          </a:lstStyle>
          <a:p>
            <a:r>
              <a:rPr lang="fi-FI"/>
              <a:t>X</a:t>
            </a:r>
            <a:endParaRPr/>
          </a:p>
        </p:txBody>
      </p:sp>
      <p:sp>
        <p:nvSpPr>
          <p:cNvPr id="3" name="Text Placeholder 2">
            <a:extLst>
              <a:ext uri="{FF2B5EF4-FFF2-40B4-BE49-F238E27FC236}">
                <a16:creationId xmlns:a16="http://schemas.microsoft.com/office/drawing/2014/main" id="{BE058E5B-B24E-4A1A-BF7F-80A44D6882BA}"/>
              </a:ext>
            </a:extLst>
          </p:cNvPr>
          <p:cNvSpPr>
            <a:spLocks noGrp="1"/>
          </p:cNvSpPr>
          <p:nvPr>
            <p:ph type="body" sz="quarter" idx="31"/>
          </p:nvPr>
        </p:nvSpPr>
        <p:spPr>
          <a:xfrm>
            <a:off x="1614488" y="3923003"/>
            <a:ext cx="1646237" cy="1838146"/>
          </a:xfrm>
        </p:spPr>
        <p:txBody>
          <a:bodyPr/>
          <a:lstStyle>
            <a:lvl1pPr marL="0" indent="0">
              <a:lnSpc>
                <a:spcPct val="90000"/>
              </a:lnSpc>
              <a:buNone/>
              <a:defRPr sz="2000"/>
            </a:lvl1pPr>
          </a:lstStyle>
          <a:p>
            <a:endParaRPr lang="en-GB"/>
          </a:p>
        </p:txBody>
      </p:sp>
      <p:sp>
        <p:nvSpPr>
          <p:cNvPr id="16" name="1.">
            <a:extLst>
              <a:ext uri="{FF2B5EF4-FFF2-40B4-BE49-F238E27FC236}">
                <a16:creationId xmlns:a16="http://schemas.microsoft.com/office/drawing/2014/main" id="{2FA52246-7888-4959-B059-C33E6F578A02}"/>
              </a:ext>
            </a:extLst>
          </p:cNvPr>
          <p:cNvSpPr txBox="1">
            <a:spLocks noGrp="1"/>
          </p:cNvSpPr>
          <p:nvPr>
            <p:ph type="body" sz="quarter" idx="32" hasCustomPrompt="1"/>
          </p:nvPr>
        </p:nvSpPr>
        <p:spPr>
          <a:xfrm>
            <a:off x="3782917" y="1370885"/>
            <a:ext cx="1183335" cy="2492988"/>
          </a:xfrm>
          <a:prstGeom prst="rect">
            <a:avLst/>
          </a:prstGeom>
        </p:spPr>
        <p:txBody>
          <a:bodyPr wrap="none" lIns="91439" tIns="91439" rIns="91439" bIns="91439">
            <a:spAutoFit/>
          </a:bodyPr>
          <a:lstStyle>
            <a:lvl1pPr marL="0" indent="0" defTabSz="914400">
              <a:lnSpc>
                <a:spcPct val="100000"/>
              </a:lnSpc>
              <a:spcBef>
                <a:spcPts val="0"/>
              </a:spcBef>
              <a:buSzTx/>
              <a:buNone/>
              <a:defRPr sz="15000">
                <a:solidFill>
                  <a:srgbClr val="FFFFFF"/>
                </a:solidFill>
                <a:latin typeface="Domaine Display"/>
                <a:ea typeface="Domaine Display"/>
                <a:cs typeface="Domaine Display"/>
                <a:sym typeface="Domaine Display"/>
              </a:defRPr>
            </a:lvl1pPr>
          </a:lstStyle>
          <a:p>
            <a:r>
              <a:rPr lang="fi-FI"/>
              <a:t>X</a:t>
            </a:r>
            <a:endParaRPr/>
          </a:p>
        </p:txBody>
      </p:sp>
      <p:sp>
        <p:nvSpPr>
          <p:cNvPr id="17" name="Text Placeholder 2">
            <a:extLst>
              <a:ext uri="{FF2B5EF4-FFF2-40B4-BE49-F238E27FC236}">
                <a16:creationId xmlns:a16="http://schemas.microsoft.com/office/drawing/2014/main" id="{30FAEF93-16C3-4DB4-8C57-6176DE8B6DE9}"/>
              </a:ext>
            </a:extLst>
          </p:cNvPr>
          <p:cNvSpPr>
            <a:spLocks noGrp="1"/>
          </p:cNvSpPr>
          <p:nvPr>
            <p:ph type="body" sz="quarter" idx="33"/>
          </p:nvPr>
        </p:nvSpPr>
        <p:spPr>
          <a:xfrm>
            <a:off x="3782431" y="3923003"/>
            <a:ext cx="1646237" cy="1838146"/>
          </a:xfrm>
        </p:spPr>
        <p:txBody>
          <a:bodyPr/>
          <a:lstStyle>
            <a:lvl1pPr marL="0" indent="0">
              <a:lnSpc>
                <a:spcPct val="90000"/>
              </a:lnSpc>
              <a:buNone/>
              <a:defRPr sz="2000"/>
            </a:lvl1pPr>
          </a:lstStyle>
          <a:p>
            <a:endParaRPr lang="en-GB"/>
          </a:p>
        </p:txBody>
      </p:sp>
      <p:sp>
        <p:nvSpPr>
          <p:cNvPr id="18" name="1.">
            <a:extLst>
              <a:ext uri="{FF2B5EF4-FFF2-40B4-BE49-F238E27FC236}">
                <a16:creationId xmlns:a16="http://schemas.microsoft.com/office/drawing/2014/main" id="{190A6F34-CA5F-430C-90FE-A685F5EF752A}"/>
              </a:ext>
            </a:extLst>
          </p:cNvPr>
          <p:cNvSpPr txBox="1">
            <a:spLocks noGrp="1"/>
          </p:cNvSpPr>
          <p:nvPr>
            <p:ph type="body" sz="quarter" idx="34" hasCustomPrompt="1"/>
          </p:nvPr>
        </p:nvSpPr>
        <p:spPr>
          <a:xfrm>
            <a:off x="6135457" y="1370885"/>
            <a:ext cx="1183335" cy="2492988"/>
          </a:xfrm>
          <a:prstGeom prst="rect">
            <a:avLst/>
          </a:prstGeom>
        </p:spPr>
        <p:txBody>
          <a:bodyPr wrap="none" lIns="91439" tIns="91439" rIns="91439" bIns="91439">
            <a:spAutoFit/>
          </a:bodyPr>
          <a:lstStyle>
            <a:lvl1pPr marL="0" indent="0" defTabSz="914400">
              <a:lnSpc>
                <a:spcPct val="100000"/>
              </a:lnSpc>
              <a:spcBef>
                <a:spcPts val="0"/>
              </a:spcBef>
              <a:buSzTx/>
              <a:buNone/>
              <a:defRPr sz="15000">
                <a:solidFill>
                  <a:srgbClr val="FFFFFF"/>
                </a:solidFill>
                <a:latin typeface="Domaine Display"/>
                <a:ea typeface="Domaine Display"/>
                <a:cs typeface="Domaine Display"/>
                <a:sym typeface="Domaine Display"/>
              </a:defRPr>
            </a:lvl1pPr>
          </a:lstStyle>
          <a:p>
            <a:r>
              <a:rPr lang="fi-FI"/>
              <a:t>X</a:t>
            </a:r>
            <a:endParaRPr/>
          </a:p>
        </p:txBody>
      </p:sp>
      <p:sp>
        <p:nvSpPr>
          <p:cNvPr id="19" name="Text Placeholder 2">
            <a:extLst>
              <a:ext uri="{FF2B5EF4-FFF2-40B4-BE49-F238E27FC236}">
                <a16:creationId xmlns:a16="http://schemas.microsoft.com/office/drawing/2014/main" id="{99D438B8-A948-4B2D-960A-F6E577CCFFDE}"/>
              </a:ext>
            </a:extLst>
          </p:cNvPr>
          <p:cNvSpPr>
            <a:spLocks noGrp="1"/>
          </p:cNvSpPr>
          <p:nvPr>
            <p:ph type="body" sz="quarter" idx="35"/>
          </p:nvPr>
        </p:nvSpPr>
        <p:spPr>
          <a:xfrm>
            <a:off x="6134971" y="3923003"/>
            <a:ext cx="1646237" cy="1838146"/>
          </a:xfrm>
        </p:spPr>
        <p:txBody>
          <a:bodyPr/>
          <a:lstStyle>
            <a:lvl1pPr marL="0" indent="0">
              <a:lnSpc>
                <a:spcPct val="90000"/>
              </a:lnSpc>
              <a:buNone/>
              <a:defRPr sz="2000"/>
            </a:lvl1pPr>
          </a:lstStyle>
          <a:p>
            <a:endParaRPr lang="en-GB"/>
          </a:p>
        </p:txBody>
      </p:sp>
      <p:sp>
        <p:nvSpPr>
          <p:cNvPr id="20" name="1.">
            <a:extLst>
              <a:ext uri="{FF2B5EF4-FFF2-40B4-BE49-F238E27FC236}">
                <a16:creationId xmlns:a16="http://schemas.microsoft.com/office/drawing/2014/main" id="{23378251-3B63-4372-B87F-85A589B57C22}"/>
              </a:ext>
            </a:extLst>
          </p:cNvPr>
          <p:cNvSpPr txBox="1">
            <a:spLocks noGrp="1"/>
          </p:cNvSpPr>
          <p:nvPr>
            <p:ph type="body" sz="quarter" idx="36" hasCustomPrompt="1"/>
          </p:nvPr>
        </p:nvSpPr>
        <p:spPr>
          <a:xfrm>
            <a:off x="8543807" y="1370885"/>
            <a:ext cx="1183335" cy="2492988"/>
          </a:xfrm>
          <a:prstGeom prst="rect">
            <a:avLst/>
          </a:prstGeom>
        </p:spPr>
        <p:txBody>
          <a:bodyPr wrap="none" lIns="91439" tIns="91439" rIns="91439" bIns="91439">
            <a:spAutoFit/>
          </a:bodyPr>
          <a:lstStyle>
            <a:lvl1pPr marL="0" indent="0" defTabSz="914400">
              <a:lnSpc>
                <a:spcPct val="100000"/>
              </a:lnSpc>
              <a:spcBef>
                <a:spcPts val="0"/>
              </a:spcBef>
              <a:buSzTx/>
              <a:buNone/>
              <a:defRPr sz="15000">
                <a:solidFill>
                  <a:srgbClr val="FFFFFF"/>
                </a:solidFill>
                <a:latin typeface="Domaine Display"/>
                <a:ea typeface="Domaine Display"/>
                <a:cs typeface="Domaine Display"/>
                <a:sym typeface="Domaine Display"/>
              </a:defRPr>
            </a:lvl1pPr>
          </a:lstStyle>
          <a:p>
            <a:r>
              <a:rPr lang="fi-FI"/>
              <a:t>X</a:t>
            </a:r>
            <a:endParaRPr/>
          </a:p>
        </p:txBody>
      </p:sp>
      <p:sp>
        <p:nvSpPr>
          <p:cNvPr id="21" name="Text Placeholder 2">
            <a:extLst>
              <a:ext uri="{FF2B5EF4-FFF2-40B4-BE49-F238E27FC236}">
                <a16:creationId xmlns:a16="http://schemas.microsoft.com/office/drawing/2014/main" id="{7666558D-4A35-4334-8DBA-F2F0E29E9ABA}"/>
              </a:ext>
            </a:extLst>
          </p:cNvPr>
          <p:cNvSpPr>
            <a:spLocks noGrp="1"/>
          </p:cNvSpPr>
          <p:nvPr>
            <p:ph type="body" sz="quarter" idx="37"/>
          </p:nvPr>
        </p:nvSpPr>
        <p:spPr>
          <a:xfrm>
            <a:off x="8543321" y="3923003"/>
            <a:ext cx="1646237" cy="1838146"/>
          </a:xfrm>
        </p:spPr>
        <p:txBody>
          <a:bodyPr/>
          <a:lstStyle>
            <a:lvl1pPr marL="0" indent="0">
              <a:lnSpc>
                <a:spcPct val="90000"/>
              </a:lnSpc>
              <a:buNone/>
              <a:defRPr sz="2000"/>
            </a:lvl1pPr>
          </a:lstStyle>
          <a:p>
            <a:endParaRPr lang="en-GB"/>
          </a:p>
        </p:txBody>
      </p:sp>
      <p:sp>
        <p:nvSpPr>
          <p:cNvPr id="4" name="Date Placeholder 3">
            <a:extLst>
              <a:ext uri="{FF2B5EF4-FFF2-40B4-BE49-F238E27FC236}">
                <a16:creationId xmlns:a16="http://schemas.microsoft.com/office/drawing/2014/main" id="{4D606B6F-2B1A-4BBC-9537-C5F09B244F76}"/>
              </a:ext>
            </a:extLst>
          </p:cNvPr>
          <p:cNvSpPr>
            <a:spLocks noGrp="1"/>
          </p:cNvSpPr>
          <p:nvPr>
            <p:ph type="dt" sz="half" idx="38"/>
          </p:nvPr>
        </p:nvSpPr>
        <p:spPr/>
        <p:txBody>
          <a:bodyPr/>
          <a:lstStyle/>
          <a:p>
            <a:fld id="{C9F7A111-4E82-664B-9737-32932985C11A}" type="datetime1">
              <a:rPr lang="en-US" smtClean="0"/>
              <a:t>11/30/2022</a:t>
            </a:fld>
            <a:endParaRPr lang="fi-FI"/>
          </a:p>
        </p:txBody>
      </p:sp>
      <p:sp>
        <p:nvSpPr>
          <p:cNvPr id="5" name="Footer Placeholder 4">
            <a:extLst>
              <a:ext uri="{FF2B5EF4-FFF2-40B4-BE49-F238E27FC236}">
                <a16:creationId xmlns:a16="http://schemas.microsoft.com/office/drawing/2014/main" id="{A49C35BD-F78C-4CEE-8A3F-63A15F6C90DF}"/>
              </a:ext>
            </a:extLst>
          </p:cNvPr>
          <p:cNvSpPr>
            <a:spLocks noGrp="1"/>
          </p:cNvSpPr>
          <p:nvPr>
            <p:ph type="ftr" sz="quarter" idx="39"/>
          </p:nvPr>
        </p:nvSpPr>
        <p:spPr/>
        <p:txBody>
          <a:bodyPr/>
          <a:lstStyle/>
          <a:p>
            <a:r>
              <a:rPr lang="fi-FI"/>
              <a:t>© Miltton New Nordics</a:t>
            </a:r>
          </a:p>
        </p:txBody>
      </p:sp>
      <p:sp>
        <p:nvSpPr>
          <p:cNvPr id="6" name="Slide Number Placeholder 5">
            <a:extLst>
              <a:ext uri="{FF2B5EF4-FFF2-40B4-BE49-F238E27FC236}">
                <a16:creationId xmlns:a16="http://schemas.microsoft.com/office/drawing/2014/main" id="{C91551C0-BE37-4A1C-8B43-4FE9EBD22A8D}"/>
              </a:ext>
            </a:extLst>
          </p:cNvPr>
          <p:cNvSpPr>
            <a:spLocks noGrp="1"/>
          </p:cNvSpPr>
          <p:nvPr>
            <p:ph type="sldNum" sz="quarter" idx="40"/>
          </p:nvPr>
        </p:nvSpPr>
        <p:spPr/>
        <p:txBody>
          <a:bodyPr/>
          <a:lstStyle/>
          <a:p>
            <a:fld id="{31160B98-140E-4345-B1A3-2A7247C42973}" type="slidenum">
              <a:rPr lang="fi-FI" smtClean="0"/>
              <a:pPr/>
              <a:t>‹#›</a:t>
            </a:fld>
            <a:endParaRPr lang="fi-FI"/>
          </a:p>
        </p:txBody>
      </p:sp>
      <p:sp>
        <p:nvSpPr>
          <p:cNvPr id="25" name="Text Placeholder 4">
            <a:extLst>
              <a:ext uri="{FF2B5EF4-FFF2-40B4-BE49-F238E27FC236}">
                <a16:creationId xmlns:a16="http://schemas.microsoft.com/office/drawing/2014/main" id="{175893C6-6E31-4270-9F1A-18FF71A259BB}"/>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6150154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How">
    <p:bg>
      <p:bgPr>
        <a:solidFill>
          <a:srgbClr val="000000"/>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9DF6C0-65F2-4A55-9369-D7F33D42BB8F}"/>
              </a:ext>
            </a:extLst>
          </p:cNvPr>
          <p:cNvSpPr>
            <a:spLocks noGrp="1"/>
          </p:cNvSpPr>
          <p:nvPr>
            <p:ph type="body" sz="quarter" idx="24"/>
          </p:nvPr>
        </p:nvSpPr>
        <p:spPr>
          <a:xfrm>
            <a:off x="390525" y="1312863"/>
            <a:ext cx="6967538" cy="3452812"/>
          </a:xfrm>
        </p:spPr>
        <p:txBody>
          <a:bodyPr/>
          <a:lstStyle>
            <a:lvl1pPr marL="0" indent="987425">
              <a:buNone/>
              <a:defRPr sz="3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a:p>
        </p:txBody>
      </p:sp>
      <p:pic>
        <p:nvPicPr>
          <p:cNvPr id="11" name="Miltton_Text_White.png" descr="Miltton_Text_White.png">
            <a:extLst>
              <a:ext uri="{FF2B5EF4-FFF2-40B4-BE49-F238E27FC236}">
                <a16:creationId xmlns:a16="http://schemas.microsoft.com/office/drawing/2014/main" id="{FD80D371-4906-419F-936F-FD3936651A6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12" name="Line">
            <a:extLst>
              <a:ext uri="{FF2B5EF4-FFF2-40B4-BE49-F238E27FC236}">
                <a16:creationId xmlns:a16="http://schemas.microsoft.com/office/drawing/2014/main" id="{56A18EA9-4F9F-4E33-8036-464A7694A6F1}"/>
              </a:ext>
            </a:extLst>
          </p:cNvPr>
          <p:cNvSpPr/>
          <p:nvPr userDrawn="1"/>
        </p:nvSpPr>
        <p:spPr>
          <a:xfrm>
            <a:off x="408324" y="1522362"/>
            <a:ext cx="669209" cy="0"/>
          </a:xfrm>
          <a:prstGeom prst="line">
            <a:avLst/>
          </a:prstGeom>
          <a:ln w="31750">
            <a:solidFill>
              <a:srgbClr val="FFFFFF"/>
            </a:solidFill>
            <a:miter/>
          </a:ln>
        </p:spPr>
        <p:txBody>
          <a:bodyPr tIns="91439" bIns="91439"/>
          <a:lstStyle/>
          <a:p>
            <a:pPr defTabSz="1828800">
              <a:lnSpc>
                <a:spcPct val="100000"/>
              </a:lnSpc>
              <a:defRPr sz="3600">
                <a:solidFill>
                  <a:srgbClr val="414359"/>
                </a:solidFill>
              </a:defRPr>
            </a:pPr>
            <a:endParaRPr/>
          </a:p>
        </p:txBody>
      </p:sp>
      <p:sp>
        <p:nvSpPr>
          <p:cNvPr id="6" name="Date Placeholder 5">
            <a:extLst>
              <a:ext uri="{FF2B5EF4-FFF2-40B4-BE49-F238E27FC236}">
                <a16:creationId xmlns:a16="http://schemas.microsoft.com/office/drawing/2014/main" id="{A7989AA6-3AAC-4F60-9C41-71AE4B516027}"/>
              </a:ext>
            </a:extLst>
          </p:cNvPr>
          <p:cNvSpPr>
            <a:spLocks noGrp="1"/>
          </p:cNvSpPr>
          <p:nvPr>
            <p:ph type="dt" sz="half" idx="25"/>
          </p:nvPr>
        </p:nvSpPr>
        <p:spPr/>
        <p:txBody>
          <a:bodyPr/>
          <a:lstStyle>
            <a:lvl1pPr>
              <a:defRPr>
                <a:solidFill>
                  <a:schemeClr val="bg1"/>
                </a:solidFill>
              </a:defRPr>
            </a:lvl1pPr>
          </a:lstStyle>
          <a:p>
            <a:fld id="{03279311-14F1-A744-8F28-173F2D0125B1}" type="datetime1">
              <a:rPr lang="en-US" smtClean="0"/>
              <a:t>11/30/2022</a:t>
            </a:fld>
            <a:endParaRPr lang="fi-FI"/>
          </a:p>
        </p:txBody>
      </p:sp>
      <p:sp>
        <p:nvSpPr>
          <p:cNvPr id="7" name="Footer Placeholder 6">
            <a:extLst>
              <a:ext uri="{FF2B5EF4-FFF2-40B4-BE49-F238E27FC236}">
                <a16:creationId xmlns:a16="http://schemas.microsoft.com/office/drawing/2014/main" id="{607D63A4-6BF7-4005-A74B-A6985CE9CBB0}"/>
              </a:ext>
            </a:extLst>
          </p:cNvPr>
          <p:cNvSpPr>
            <a:spLocks noGrp="1"/>
          </p:cNvSpPr>
          <p:nvPr>
            <p:ph type="ftr" sz="quarter" idx="26"/>
          </p:nvPr>
        </p:nvSpPr>
        <p:spPr/>
        <p:txBody>
          <a:bodyPr/>
          <a:lstStyle>
            <a:lvl1pPr>
              <a:defRPr>
                <a:solidFill>
                  <a:schemeClr val="bg1"/>
                </a:solidFill>
              </a:defRPr>
            </a:lvl1pPr>
          </a:lstStyle>
          <a:p>
            <a:r>
              <a:rPr lang="fi-FI"/>
              <a:t>© Miltton New Nordics</a:t>
            </a:r>
          </a:p>
        </p:txBody>
      </p:sp>
      <p:sp>
        <p:nvSpPr>
          <p:cNvPr id="8" name="Slide Number Placeholder 7">
            <a:extLst>
              <a:ext uri="{FF2B5EF4-FFF2-40B4-BE49-F238E27FC236}">
                <a16:creationId xmlns:a16="http://schemas.microsoft.com/office/drawing/2014/main" id="{E75262B8-4754-4126-9FB8-5C93A94FD104}"/>
              </a:ext>
            </a:extLst>
          </p:cNvPr>
          <p:cNvSpPr>
            <a:spLocks noGrp="1"/>
          </p:cNvSpPr>
          <p:nvPr>
            <p:ph type="sldNum" sz="quarter" idx="27"/>
          </p:nvPr>
        </p:nvSpPr>
        <p:spPr/>
        <p:txBody>
          <a:bodyPr/>
          <a:lstStyle>
            <a:lvl1pPr>
              <a:defRPr>
                <a:solidFill>
                  <a:schemeClr val="bg1"/>
                </a:solidFill>
              </a:defRPr>
            </a:lvl1pPr>
          </a:lstStyle>
          <a:p>
            <a:fld id="{31160B98-140E-4345-B1A3-2A7247C42973}" type="slidenum">
              <a:rPr lang="fi-FI" smtClean="0"/>
              <a:pPr/>
              <a:t>‹#›</a:t>
            </a:fld>
            <a:endParaRPr lang="fi-FI"/>
          </a:p>
        </p:txBody>
      </p:sp>
      <p:sp>
        <p:nvSpPr>
          <p:cNvPr id="18" name="Text Placeholder 4">
            <a:extLst>
              <a:ext uri="{FF2B5EF4-FFF2-40B4-BE49-F238E27FC236}">
                <a16:creationId xmlns:a16="http://schemas.microsoft.com/office/drawing/2014/main" id="{DFFD8B42-90AA-457A-ABF9-EB880F537A2E}"/>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bg1"/>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59434734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Wha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9DF6C0-65F2-4A55-9369-D7F33D42BB8F}"/>
              </a:ext>
            </a:extLst>
          </p:cNvPr>
          <p:cNvSpPr>
            <a:spLocks noGrp="1"/>
          </p:cNvSpPr>
          <p:nvPr>
            <p:ph type="body" sz="quarter" idx="24"/>
          </p:nvPr>
        </p:nvSpPr>
        <p:spPr>
          <a:xfrm>
            <a:off x="390525" y="1312863"/>
            <a:ext cx="6967538" cy="3452812"/>
          </a:xfrm>
          <a:noFill/>
          <a:ln>
            <a:noFill/>
          </a:ln>
        </p:spPr>
        <p:txBody>
          <a:bodyPr/>
          <a:lstStyle>
            <a:lvl1pPr marL="0" indent="987425">
              <a:buNone/>
              <a:defRPr sz="3800"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a:p>
        </p:txBody>
      </p:sp>
      <p:sp>
        <p:nvSpPr>
          <p:cNvPr id="6" name="Date Placeholder 5">
            <a:extLst>
              <a:ext uri="{FF2B5EF4-FFF2-40B4-BE49-F238E27FC236}">
                <a16:creationId xmlns:a16="http://schemas.microsoft.com/office/drawing/2014/main" id="{A7989AA6-3AAC-4F60-9C41-71AE4B516027}"/>
              </a:ext>
            </a:extLst>
          </p:cNvPr>
          <p:cNvSpPr>
            <a:spLocks noGrp="1"/>
          </p:cNvSpPr>
          <p:nvPr>
            <p:ph type="dt" sz="half" idx="25"/>
          </p:nvPr>
        </p:nvSpPr>
        <p:spPr/>
        <p:txBody>
          <a:bodyPr/>
          <a:lstStyle>
            <a:lvl1pPr>
              <a:defRPr>
                <a:solidFill>
                  <a:schemeClr val="tx1"/>
                </a:solidFill>
              </a:defRPr>
            </a:lvl1pPr>
          </a:lstStyle>
          <a:p>
            <a:fld id="{ED310571-B79C-2748-BF4B-3A86340FFFF5}" type="datetime1">
              <a:rPr lang="en-US" smtClean="0"/>
              <a:t>11/30/2022</a:t>
            </a:fld>
            <a:endParaRPr lang="fi-FI"/>
          </a:p>
        </p:txBody>
      </p:sp>
      <p:sp>
        <p:nvSpPr>
          <p:cNvPr id="7" name="Footer Placeholder 6">
            <a:extLst>
              <a:ext uri="{FF2B5EF4-FFF2-40B4-BE49-F238E27FC236}">
                <a16:creationId xmlns:a16="http://schemas.microsoft.com/office/drawing/2014/main" id="{607D63A4-6BF7-4005-A74B-A6985CE9CBB0}"/>
              </a:ext>
            </a:extLst>
          </p:cNvPr>
          <p:cNvSpPr>
            <a:spLocks noGrp="1"/>
          </p:cNvSpPr>
          <p:nvPr>
            <p:ph type="ftr" sz="quarter" idx="26"/>
          </p:nvPr>
        </p:nvSpPr>
        <p:spPr/>
        <p:txBody>
          <a:bodyPr/>
          <a:lstStyle>
            <a:lvl1pPr>
              <a:defRPr>
                <a:solidFill>
                  <a:schemeClr val="tx1"/>
                </a:solidFill>
              </a:defRPr>
            </a:lvl1pPr>
          </a:lstStyle>
          <a:p>
            <a:r>
              <a:rPr lang="fi-FI"/>
              <a:t>© Miltton New Nordics</a:t>
            </a:r>
          </a:p>
        </p:txBody>
      </p:sp>
      <p:sp>
        <p:nvSpPr>
          <p:cNvPr id="8" name="Slide Number Placeholder 7">
            <a:extLst>
              <a:ext uri="{FF2B5EF4-FFF2-40B4-BE49-F238E27FC236}">
                <a16:creationId xmlns:a16="http://schemas.microsoft.com/office/drawing/2014/main" id="{E75262B8-4754-4126-9FB8-5C93A94FD104}"/>
              </a:ext>
            </a:extLst>
          </p:cNvPr>
          <p:cNvSpPr>
            <a:spLocks noGrp="1"/>
          </p:cNvSpPr>
          <p:nvPr>
            <p:ph type="sldNum" sz="quarter" idx="27"/>
          </p:nvPr>
        </p:nvSpPr>
        <p:spPr/>
        <p:txBody>
          <a:bodyPr/>
          <a:lstStyle>
            <a:lvl1pPr>
              <a:defRPr>
                <a:solidFill>
                  <a:schemeClr val="tx1"/>
                </a:solidFill>
              </a:defRPr>
            </a:lvl1pPr>
          </a:lstStyle>
          <a:p>
            <a:fld id="{31160B98-140E-4345-B1A3-2A7247C42973}" type="slidenum">
              <a:rPr lang="fi-FI" smtClean="0"/>
              <a:pPr/>
              <a:t>‹#›</a:t>
            </a:fld>
            <a:endParaRPr lang="fi-FI"/>
          </a:p>
        </p:txBody>
      </p:sp>
      <p:sp>
        <p:nvSpPr>
          <p:cNvPr id="18" name="Text Placeholder 4">
            <a:extLst>
              <a:ext uri="{FF2B5EF4-FFF2-40B4-BE49-F238E27FC236}">
                <a16:creationId xmlns:a16="http://schemas.microsoft.com/office/drawing/2014/main" id="{DFFD8B42-90AA-457A-ABF9-EB880F537A2E}"/>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11" name="Text Placeholder 2">
            <a:extLst>
              <a:ext uri="{FF2B5EF4-FFF2-40B4-BE49-F238E27FC236}">
                <a16:creationId xmlns:a16="http://schemas.microsoft.com/office/drawing/2014/main" id="{A1D0CF2E-AB2D-4143-A4D5-16BCDF4E3C98}"/>
              </a:ext>
            </a:extLst>
          </p:cNvPr>
          <p:cNvSpPr>
            <a:spLocks noGrp="1"/>
          </p:cNvSpPr>
          <p:nvPr>
            <p:ph type="body" sz="quarter" idx="28" hasCustomPrompt="1"/>
          </p:nvPr>
        </p:nvSpPr>
        <p:spPr>
          <a:xfrm>
            <a:off x="128472" y="1052833"/>
            <a:ext cx="1137634" cy="1005537"/>
          </a:xfrm>
          <a:blipFill>
            <a:blip r:embed="rId2" cstate="email">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200"/>
            </a:lvl1pPr>
          </a:lstStyle>
          <a:p>
            <a:pPr lvl="0"/>
            <a:r>
              <a:rPr lang="fi-FI"/>
              <a:t>  </a:t>
            </a:r>
            <a:endParaRPr lang="en-GB"/>
          </a:p>
        </p:txBody>
      </p:sp>
    </p:spTree>
    <p:extLst>
      <p:ext uri="{BB962C8B-B14F-4D97-AF65-F5344CB8AC3E}">
        <p14:creationId xmlns:p14="http://schemas.microsoft.com/office/powerpoint/2010/main" val="2750855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Black">
    <p:bg>
      <p:bgPr>
        <a:solidFill>
          <a:srgbClr val="000000"/>
        </a:solidFill>
        <a:effectLst/>
      </p:bgPr>
    </p:bg>
    <p:spTree>
      <p:nvGrpSpPr>
        <p:cNvPr id="1" name=""/>
        <p:cNvGrpSpPr/>
        <p:nvPr/>
      </p:nvGrpSpPr>
      <p:grpSpPr>
        <a:xfrm>
          <a:off x="0" y="0"/>
          <a:ext cx="0" cy="0"/>
          <a:chOff x="0" y="0"/>
          <a:chExt cx="0" cy="0"/>
        </a:xfrm>
      </p:grpSpPr>
      <p:pic>
        <p:nvPicPr>
          <p:cNvPr id="189" name="Miltton_Text_Black.png" descr="Miltton_Text_Black.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191" name="03"/>
          <p:cNvSpPr txBox="1">
            <a:spLocks noGrp="1"/>
          </p:cNvSpPr>
          <p:nvPr>
            <p:ph type="body" idx="22"/>
          </p:nvPr>
        </p:nvSpPr>
        <p:spPr>
          <a:xfrm>
            <a:off x="-233689" y="3147705"/>
            <a:ext cx="6813118" cy="6046184"/>
          </a:xfrm>
          <a:prstGeom prst="rect">
            <a:avLst/>
          </a:prstGeom>
        </p:spPr>
        <p:txBody>
          <a:bodyPr lIns="0" tIns="0" rIns="0" bIns="0">
            <a:noAutofit/>
          </a:bodyPr>
          <a:lstStyle>
            <a:lvl1pPr marL="0" indent="0" defTabSz="914400">
              <a:lnSpc>
                <a:spcPct val="100000"/>
              </a:lnSpc>
              <a:spcBef>
                <a:spcPts val="0"/>
              </a:spcBef>
              <a:buSzTx/>
              <a:buNone/>
              <a:defRPr sz="30100" b="1" spc="-574">
                <a:solidFill>
                  <a:srgbClr val="FFFFFF"/>
                </a:solidFill>
                <a:latin typeface="+mn-lt"/>
                <a:ea typeface="+mn-ea"/>
                <a:cs typeface="+mn-cs"/>
                <a:sym typeface="Helvetica"/>
              </a:defRPr>
            </a:lvl1pPr>
          </a:lstStyle>
          <a:p>
            <a:pPr lvl="0"/>
            <a:r>
              <a:rPr lang="en-GB"/>
              <a:t>Click to edit Master text styles</a:t>
            </a:r>
          </a:p>
        </p:txBody>
      </p:sp>
      <p:sp>
        <p:nvSpPr>
          <p:cNvPr id="192" name="title"/>
          <p:cNvSpPr txBox="1">
            <a:spLocks noGrp="1"/>
          </p:cNvSpPr>
          <p:nvPr>
            <p:ph type="body" sz="quarter" idx="23" hasCustomPrompt="1"/>
          </p:nvPr>
        </p:nvSpPr>
        <p:spPr>
          <a:xfrm>
            <a:off x="6179520" y="3137405"/>
            <a:ext cx="5615294" cy="1152814"/>
          </a:xfrm>
          <a:prstGeom prst="rect">
            <a:avLst/>
          </a:prstGeom>
        </p:spPr>
        <p:txBody>
          <a:bodyPr lIns="91439" tIns="91439" rIns="91439" bIns="91439">
            <a:spAutoFit/>
          </a:bodyPr>
          <a:lstStyle>
            <a:lvl1pPr marL="0" indent="0" defTabSz="457200">
              <a:spcBef>
                <a:spcPts val="0"/>
              </a:spcBef>
              <a:buSzTx/>
              <a:buNone/>
              <a:defRPr sz="6200" b="1">
                <a:solidFill>
                  <a:srgbClr val="FFFFFF"/>
                </a:solidFill>
                <a:latin typeface="+mn-lt"/>
                <a:ea typeface="+mn-ea"/>
                <a:cs typeface="+mn-cs"/>
                <a:sym typeface="Helvetica"/>
              </a:defRPr>
            </a:lvl1pPr>
          </a:lstStyle>
          <a:p>
            <a:r>
              <a:rPr lang="en-GB"/>
              <a:t>title</a:t>
            </a:r>
            <a:endParaRPr/>
          </a:p>
        </p:txBody>
      </p:sp>
      <p:pic>
        <p:nvPicPr>
          <p:cNvPr id="193" name="Miltton_Text_White.png" descr="Miltton_Text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194" name="Slide Number"/>
          <p:cNvSpPr txBox="1">
            <a:spLocks noGrp="1"/>
          </p:cNvSpPr>
          <p:nvPr>
            <p:ph type="sldNum" sz="quarter" idx="2"/>
          </p:nvPr>
        </p:nvSpPr>
        <p:spPr>
          <a:xfrm>
            <a:off x="6000750" y="6542617"/>
            <a:ext cx="184253" cy="187300"/>
          </a:xfrm>
          <a:prstGeom prst="rect">
            <a:avLst/>
          </a:prstGeom>
        </p:spPr>
        <p:txBody>
          <a:bodyPr/>
          <a:lstStyle/>
          <a:p>
            <a:fld id="{86CB4B4D-7CA3-9044-876B-883B54F8677D}" type="slidenum">
              <a:t>‹#›</a:t>
            </a:fld>
            <a:endParaRPr/>
          </a:p>
        </p:txBody>
      </p:sp>
      <p:sp>
        <p:nvSpPr>
          <p:cNvPr id="13" name="Text Placeholder 4">
            <a:extLst>
              <a:ext uri="{FF2B5EF4-FFF2-40B4-BE49-F238E27FC236}">
                <a16:creationId xmlns:a16="http://schemas.microsoft.com/office/drawing/2014/main" id="{9F5E8BE2-32AF-0C49-8EDC-67EA6F47DD5C}"/>
              </a:ext>
            </a:extLst>
          </p:cNvPr>
          <p:cNvSpPr>
            <a:spLocks noGrp="1"/>
          </p:cNvSpPr>
          <p:nvPr>
            <p:ph type="body" sz="quarter" idx="13"/>
          </p:nvPr>
        </p:nvSpPr>
        <p:spPr>
          <a:xfrm>
            <a:off x="420320" y="382052"/>
            <a:ext cx="3888408" cy="202510"/>
          </a:xfrm>
        </p:spPr>
        <p:txBody>
          <a:bodyPr/>
          <a:lstStyle>
            <a:lvl1pPr marL="0" indent="0">
              <a:buNone/>
              <a:defRPr sz="1000" cap="all" baseline="0">
                <a:solidFill>
                  <a:schemeClr val="bg1"/>
                </a:solidFill>
              </a:defRPr>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96187597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Map">
    <p:bg>
      <p:bgPr>
        <a:solidFill>
          <a:srgbClr val="EEEDEE"/>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9DF6C0-65F2-4A55-9369-D7F33D42BB8F}"/>
              </a:ext>
            </a:extLst>
          </p:cNvPr>
          <p:cNvSpPr>
            <a:spLocks noGrp="1"/>
          </p:cNvSpPr>
          <p:nvPr>
            <p:ph type="body" sz="quarter" idx="24"/>
          </p:nvPr>
        </p:nvSpPr>
        <p:spPr>
          <a:xfrm>
            <a:off x="390525" y="1312863"/>
            <a:ext cx="6967538" cy="3452812"/>
          </a:xfrm>
        </p:spPr>
        <p:txBody>
          <a:bodyPr/>
          <a:lstStyle>
            <a:lvl1pPr marL="0" indent="987425">
              <a:buNone/>
              <a:defRPr sz="38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a:p>
        </p:txBody>
      </p:sp>
      <p:sp>
        <p:nvSpPr>
          <p:cNvPr id="12" name="Line">
            <a:extLst>
              <a:ext uri="{FF2B5EF4-FFF2-40B4-BE49-F238E27FC236}">
                <a16:creationId xmlns:a16="http://schemas.microsoft.com/office/drawing/2014/main" id="{56A18EA9-4F9F-4E33-8036-464A7694A6F1}"/>
              </a:ext>
            </a:extLst>
          </p:cNvPr>
          <p:cNvSpPr/>
          <p:nvPr userDrawn="1"/>
        </p:nvSpPr>
        <p:spPr>
          <a:xfrm>
            <a:off x="408324" y="1522362"/>
            <a:ext cx="669209" cy="0"/>
          </a:xfrm>
          <a:prstGeom prst="line">
            <a:avLst/>
          </a:prstGeom>
          <a:ln w="31750">
            <a:solidFill>
              <a:schemeClr val="tx1"/>
            </a:solidFill>
            <a:miter/>
          </a:ln>
        </p:spPr>
        <p:txBody>
          <a:bodyPr tIns="91439" bIns="91439"/>
          <a:lstStyle/>
          <a:p>
            <a:pPr defTabSz="1828800">
              <a:lnSpc>
                <a:spcPct val="100000"/>
              </a:lnSpc>
              <a:defRPr sz="3600">
                <a:solidFill>
                  <a:srgbClr val="414359"/>
                </a:solidFill>
              </a:defRPr>
            </a:pPr>
            <a:endParaRPr>
              <a:solidFill>
                <a:schemeClr val="tx1"/>
              </a:solidFill>
            </a:endParaRPr>
          </a:p>
        </p:txBody>
      </p:sp>
      <p:sp>
        <p:nvSpPr>
          <p:cNvPr id="6" name="Date Placeholder 5">
            <a:extLst>
              <a:ext uri="{FF2B5EF4-FFF2-40B4-BE49-F238E27FC236}">
                <a16:creationId xmlns:a16="http://schemas.microsoft.com/office/drawing/2014/main" id="{A7989AA6-3AAC-4F60-9C41-71AE4B516027}"/>
              </a:ext>
            </a:extLst>
          </p:cNvPr>
          <p:cNvSpPr>
            <a:spLocks noGrp="1"/>
          </p:cNvSpPr>
          <p:nvPr>
            <p:ph type="dt" sz="half" idx="25"/>
          </p:nvPr>
        </p:nvSpPr>
        <p:spPr/>
        <p:txBody>
          <a:bodyPr/>
          <a:lstStyle>
            <a:lvl1pPr>
              <a:defRPr>
                <a:solidFill>
                  <a:schemeClr val="tx1"/>
                </a:solidFill>
              </a:defRPr>
            </a:lvl1pPr>
          </a:lstStyle>
          <a:p>
            <a:fld id="{2399D110-9A2D-F942-ADC4-D403574E1649}" type="datetime1">
              <a:rPr lang="en-US" smtClean="0"/>
              <a:t>11/30/2022</a:t>
            </a:fld>
            <a:endParaRPr lang="fi-FI"/>
          </a:p>
        </p:txBody>
      </p:sp>
      <p:sp>
        <p:nvSpPr>
          <p:cNvPr id="7" name="Footer Placeholder 6">
            <a:extLst>
              <a:ext uri="{FF2B5EF4-FFF2-40B4-BE49-F238E27FC236}">
                <a16:creationId xmlns:a16="http://schemas.microsoft.com/office/drawing/2014/main" id="{607D63A4-6BF7-4005-A74B-A6985CE9CBB0}"/>
              </a:ext>
            </a:extLst>
          </p:cNvPr>
          <p:cNvSpPr>
            <a:spLocks noGrp="1"/>
          </p:cNvSpPr>
          <p:nvPr>
            <p:ph type="ftr" sz="quarter" idx="26"/>
          </p:nvPr>
        </p:nvSpPr>
        <p:spPr/>
        <p:txBody>
          <a:bodyPr/>
          <a:lstStyle>
            <a:lvl1pPr>
              <a:defRPr>
                <a:solidFill>
                  <a:schemeClr val="tx1"/>
                </a:solidFill>
              </a:defRPr>
            </a:lvl1pPr>
          </a:lstStyle>
          <a:p>
            <a:r>
              <a:rPr lang="fi-FI"/>
              <a:t>© Miltton New Nordics</a:t>
            </a:r>
          </a:p>
        </p:txBody>
      </p:sp>
      <p:sp>
        <p:nvSpPr>
          <p:cNvPr id="8" name="Slide Number Placeholder 7">
            <a:extLst>
              <a:ext uri="{FF2B5EF4-FFF2-40B4-BE49-F238E27FC236}">
                <a16:creationId xmlns:a16="http://schemas.microsoft.com/office/drawing/2014/main" id="{E75262B8-4754-4126-9FB8-5C93A94FD104}"/>
              </a:ext>
            </a:extLst>
          </p:cNvPr>
          <p:cNvSpPr>
            <a:spLocks noGrp="1"/>
          </p:cNvSpPr>
          <p:nvPr>
            <p:ph type="sldNum" sz="quarter" idx="27"/>
          </p:nvPr>
        </p:nvSpPr>
        <p:spPr/>
        <p:txBody>
          <a:bodyPr/>
          <a:lstStyle>
            <a:lvl1pPr>
              <a:defRPr>
                <a:solidFill>
                  <a:schemeClr val="tx1"/>
                </a:solidFill>
              </a:defRPr>
            </a:lvl1pPr>
          </a:lstStyle>
          <a:p>
            <a:fld id="{31160B98-140E-4345-B1A3-2A7247C42973}" type="slidenum">
              <a:rPr lang="fi-FI" smtClean="0"/>
              <a:pPr/>
              <a:t>‹#›</a:t>
            </a:fld>
            <a:endParaRPr lang="fi-FI"/>
          </a:p>
        </p:txBody>
      </p:sp>
      <p:sp>
        <p:nvSpPr>
          <p:cNvPr id="18" name="Text Placeholder 4">
            <a:extLst>
              <a:ext uri="{FF2B5EF4-FFF2-40B4-BE49-F238E27FC236}">
                <a16:creationId xmlns:a16="http://schemas.microsoft.com/office/drawing/2014/main" id="{DFFD8B42-90AA-457A-ABF9-EB880F537A2E}"/>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grpSp>
        <p:nvGrpSpPr>
          <p:cNvPr id="9" name="Group">
            <a:extLst>
              <a:ext uri="{FF2B5EF4-FFF2-40B4-BE49-F238E27FC236}">
                <a16:creationId xmlns:a16="http://schemas.microsoft.com/office/drawing/2014/main" id="{129CD699-7114-427F-B3EF-95E6F5306716}"/>
              </a:ext>
            </a:extLst>
          </p:cNvPr>
          <p:cNvGrpSpPr>
            <a:grpSpLocks noChangeAspect="1"/>
          </p:cNvGrpSpPr>
          <p:nvPr userDrawn="1"/>
        </p:nvGrpSpPr>
        <p:grpSpPr>
          <a:xfrm>
            <a:off x="-1" y="1980001"/>
            <a:ext cx="12192001" cy="5857857"/>
            <a:chOff x="0" y="0"/>
            <a:chExt cx="24167420" cy="11611653"/>
          </a:xfrm>
        </p:grpSpPr>
        <p:pic>
          <p:nvPicPr>
            <p:cNvPr id="10" name="World Map.png" descr="World Map.png">
              <a:extLst>
                <a:ext uri="{FF2B5EF4-FFF2-40B4-BE49-F238E27FC236}">
                  <a16:creationId xmlns:a16="http://schemas.microsoft.com/office/drawing/2014/main" id="{A335511B-AA9F-442C-B0C9-AF05A02CCD5B}"/>
                </a:ext>
              </a:extLst>
            </p:cNvPr>
            <p:cNvPicPr>
              <a:picLocks noChangeAspect="1"/>
            </p:cNvPicPr>
            <p:nvPr/>
          </p:nvPicPr>
          <p:blipFill>
            <a:blip r:embed="rId2" cstate="email">
              <a:alphaModFix amt="8000"/>
              <a:extLst>
                <a:ext uri="{28A0092B-C50C-407E-A947-70E740481C1C}">
                  <a14:useLocalDpi xmlns:a14="http://schemas.microsoft.com/office/drawing/2010/main"/>
                </a:ext>
              </a:extLst>
            </a:blip>
            <a:stretch>
              <a:fillRect/>
            </a:stretch>
          </p:blipFill>
          <p:spPr>
            <a:xfrm>
              <a:off x="0" y="0"/>
              <a:ext cx="24167421" cy="11611654"/>
            </a:xfrm>
            <a:prstGeom prst="rect">
              <a:avLst/>
            </a:prstGeom>
            <a:ln w="12700" cap="flat">
              <a:noFill/>
              <a:miter lim="400000"/>
            </a:ln>
            <a:effectLst/>
          </p:spPr>
        </p:pic>
        <p:sp>
          <p:nvSpPr>
            <p:cNvPr id="13" name="Circle">
              <a:extLst>
                <a:ext uri="{FF2B5EF4-FFF2-40B4-BE49-F238E27FC236}">
                  <a16:creationId xmlns:a16="http://schemas.microsoft.com/office/drawing/2014/main" id="{D653F058-B8C8-46EC-A42B-816520D0D81D}"/>
                </a:ext>
              </a:extLst>
            </p:cNvPr>
            <p:cNvSpPr/>
            <p:nvPr/>
          </p:nvSpPr>
          <p:spPr>
            <a:xfrm>
              <a:off x="6391879" y="4751806"/>
              <a:ext cx="249587" cy="249587"/>
            </a:xfrm>
            <a:prstGeom prst="ellipse">
              <a:avLst/>
            </a:prstGeom>
            <a:solidFill>
              <a:schemeClr val="accent5">
                <a:lumOff val="-7647"/>
              </a:schemeClr>
            </a:solidFill>
            <a:ln w="12700" cap="flat">
              <a:noFill/>
              <a:miter lim="400000"/>
            </a:ln>
            <a:effectLst/>
          </p:spPr>
          <p:txBody>
            <a:bodyPr wrap="square" lIns="91439" tIns="91439" rIns="91439" bIns="91439" numCol="1" anchor="ctr">
              <a:noAutofit/>
            </a:bodyPr>
            <a:lstStyle/>
            <a:p>
              <a:pPr defTabSz="1828800">
                <a:lnSpc>
                  <a:spcPct val="100000"/>
                </a:lnSpc>
                <a:defRPr sz="3600">
                  <a:solidFill>
                    <a:schemeClr val="accent5">
                      <a:lumOff val="-7647"/>
                    </a:schemeClr>
                  </a:solidFill>
                </a:defRPr>
              </a:pPr>
              <a:endParaRPr/>
            </a:p>
          </p:txBody>
        </p:sp>
        <p:sp>
          <p:nvSpPr>
            <p:cNvPr id="14" name="Circle">
              <a:extLst>
                <a:ext uri="{FF2B5EF4-FFF2-40B4-BE49-F238E27FC236}">
                  <a16:creationId xmlns:a16="http://schemas.microsoft.com/office/drawing/2014/main" id="{C36C5F0E-B7C4-4CFB-866A-66BA086030C9}"/>
                </a:ext>
              </a:extLst>
            </p:cNvPr>
            <p:cNvSpPr/>
            <p:nvPr/>
          </p:nvSpPr>
          <p:spPr>
            <a:xfrm>
              <a:off x="13165568" y="2728497"/>
              <a:ext cx="249587" cy="249587"/>
            </a:xfrm>
            <a:prstGeom prst="ellipse">
              <a:avLst/>
            </a:prstGeom>
            <a:solidFill>
              <a:schemeClr val="accent5">
                <a:lumOff val="-7647"/>
              </a:schemeClr>
            </a:solidFill>
            <a:ln w="12700" cap="flat">
              <a:noFill/>
              <a:miter lim="400000"/>
            </a:ln>
            <a:effectLst/>
          </p:spPr>
          <p:txBody>
            <a:bodyPr wrap="square" lIns="91439" tIns="91439" rIns="91439" bIns="91439" numCol="1" anchor="ctr">
              <a:noAutofit/>
            </a:bodyPr>
            <a:lstStyle/>
            <a:p>
              <a:pPr defTabSz="1828800">
                <a:lnSpc>
                  <a:spcPct val="100000"/>
                </a:lnSpc>
                <a:defRPr sz="3600">
                  <a:solidFill>
                    <a:schemeClr val="accent5">
                      <a:lumOff val="-7647"/>
                    </a:schemeClr>
                  </a:solidFill>
                </a:defRPr>
              </a:pPr>
              <a:endParaRPr/>
            </a:p>
          </p:txBody>
        </p:sp>
        <p:sp>
          <p:nvSpPr>
            <p:cNvPr id="15" name="Circle">
              <a:extLst>
                <a:ext uri="{FF2B5EF4-FFF2-40B4-BE49-F238E27FC236}">
                  <a16:creationId xmlns:a16="http://schemas.microsoft.com/office/drawing/2014/main" id="{E0B5914D-68C0-4700-B39C-10193797C1E9}"/>
                </a:ext>
              </a:extLst>
            </p:cNvPr>
            <p:cNvSpPr/>
            <p:nvPr/>
          </p:nvSpPr>
          <p:spPr>
            <a:xfrm>
              <a:off x="13188922" y="3016777"/>
              <a:ext cx="249587" cy="249587"/>
            </a:xfrm>
            <a:prstGeom prst="ellipse">
              <a:avLst/>
            </a:prstGeom>
            <a:solidFill>
              <a:schemeClr val="accent5">
                <a:lumOff val="-7647"/>
              </a:schemeClr>
            </a:solidFill>
            <a:ln w="12700" cap="flat">
              <a:noFill/>
              <a:miter lim="400000"/>
            </a:ln>
            <a:effectLst/>
          </p:spPr>
          <p:txBody>
            <a:bodyPr wrap="square" lIns="91439" tIns="91439" rIns="91439" bIns="91439" numCol="1" anchor="ctr">
              <a:noAutofit/>
            </a:bodyPr>
            <a:lstStyle/>
            <a:p>
              <a:pPr defTabSz="1828800">
                <a:lnSpc>
                  <a:spcPct val="100000"/>
                </a:lnSpc>
                <a:defRPr sz="3600">
                  <a:solidFill>
                    <a:schemeClr val="accent5">
                      <a:lumOff val="-7647"/>
                    </a:schemeClr>
                  </a:solidFill>
                </a:defRPr>
              </a:pPr>
              <a:endParaRPr/>
            </a:p>
          </p:txBody>
        </p:sp>
        <p:sp>
          <p:nvSpPr>
            <p:cNvPr id="16" name="Circle">
              <a:extLst>
                <a:ext uri="{FF2B5EF4-FFF2-40B4-BE49-F238E27FC236}">
                  <a16:creationId xmlns:a16="http://schemas.microsoft.com/office/drawing/2014/main" id="{498B2CED-1BC2-4F95-A9C0-D868F60A3D99}"/>
                </a:ext>
              </a:extLst>
            </p:cNvPr>
            <p:cNvSpPr/>
            <p:nvPr/>
          </p:nvSpPr>
          <p:spPr>
            <a:xfrm>
              <a:off x="12610862" y="3042177"/>
              <a:ext cx="249588" cy="249587"/>
            </a:xfrm>
            <a:prstGeom prst="ellipse">
              <a:avLst/>
            </a:prstGeom>
            <a:solidFill>
              <a:schemeClr val="accent5">
                <a:lumOff val="-7647"/>
              </a:schemeClr>
            </a:solidFill>
            <a:ln w="12700" cap="flat">
              <a:noFill/>
              <a:miter lim="400000"/>
            </a:ln>
            <a:effectLst/>
          </p:spPr>
          <p:txBody>
            <a:bodyPr wrap="square" lIns="91439" tIns="91439" rIns="91439" bIns="91439" numCol="1" anchor="ctr">
              <a:noAutofit/>
            </a:bodyPr>
            <a:lstStyle/>
            <a:p>
              <a:pPr defTabSz="1828800">
                <a:lnSpc>
                  <a:spcPct val="100000"/>
                </a:lnSpc>
                <a:defRPr sz="3600">
                  <a:solidFill>
                    <a:schemeClr val="accent5">
                      <a:lumOff val="-7647"/>
                    </a:schemeClr>
                  </a:solidFill>
                </a:defRPr>
              </a:pPr>
              <a:endParaRPr/>
            </a:p>
          </p:txBody>
        </p:sp>
        <p:sp>
          <p:nvSpPr>
            <p:cNvPr id="17" name="Circle">
              <a:extLst>
                <a:ext uri="{FF2B5EF4-FFF2-40B4-BE49-F238E27FC236}">
                  <a16:creationId xmlns:a16="http://schemas.microsoft.com/office/drawing/2014/main" id="{EE3D223B-263E-4415-BA9E-C33B64CF9EF3}"/>
                </a:ext>
              </a:extLst>
            </p:cNvPr>
            <p:cNvSpPr/>
            <p:nvPr/>
          </p:nvSpPr>
          <p:spPr>
            <a:xfrm>
              <a:off x="11679529" y="3870123"/>
              <a:ext cx="249587" cy="249588"/>
            </a:xfrm>
            <a:prstGeom prst="ellipse">
              <a:avLst/>
            </a:prstGeom>
            <a:solidFill>
              <a:schemeClr val="accent5">
                <a:lumOff val="-7647"/>
              </a:schemeClr>
            </a:solidFill>
            <a:ln w="12700" cap="flat">
              <a:noFill/>
              <a:miter lim="400000"/>
            </a:ln>
            <a:effectLst/>
          </p:spPr>
          <p:txBody>
            <a:bodyPr wrap="square" lIns="91439" tIns="91439" rIns="91439" bIns="91439" numCol="1" anchor="ctr">
              <a:noAutofit/>
            </a:bodyPr>
            <a:lstStyle/>
            <a:p>
              <a:pPr defTabSz="1828800">
                <a:lnSpc>
                  <a:spcPct val="100000"/>
                </a:lnSpc>
                <a:defRPr sz="3600">
                  <a:solidFill>
                    <a:schemeClr val="accent5">
                      <a:lumOff val="-7647"/>
                    </a:schemeClr>
                  </a:solidFill>
                </a:defRPr>
              </a:pPr>
              <a:endParaRPr/>
            </a:p>
          </p:txBody>
        </p:sp>
        <p:sp>
          <p:nvSpPr>
            <p:cNvPr id="19" name="Circle">
              <a:extLst>
                <a:ext uri="{FF2B5EF4-FFF2-40B4-BE49-F238E27FC236}">
                  <a16:creationId xmlns:a16="http://schemas.microsoft.com/office/drawing/2014/main" id="{97B09038-F6CB-4654-92CE-F3AE0D58758C}"/>
                </a:ext>
              </a:extLst>
            </p:cNvPr>
            <p:cNvSpPr/>
            <p:nvPr/>
          </p:nvSpPr>
          <p:spPr>
            <a:xfrm>
              <a:off x="13038568" y="3253844"/>
              <a:ext cx="249587" cy="249587"/>
            </a:xfrm>
            <a:prstGeom prst="ellipse">
              <a:avLst/>
            </a:prstGeom>
            <a:solidFill>
              <a:schemeClr val="accent5">
                <a:lumOff val="-7647"/>
              </a:schemeClr>
            </a:solidFill>
            <a:ln w="12700" cap="flat">
              <a:noFill/>
              <a:miter lim="400000"/>
            </a:ln>
            <a:effectLst/>
          </p:spPr>
          <p:txBody>
            <a:bodyPr wrap="square" lIns="91439" tIns="91439" rIns="91439" bIns="91439" numCol="1" anchor="ctr">
              <a:noAutofit/>
            </a:bodyPr>
            <a:lstStyle/>
            <a:p>
              <a:pPr defTabSz="1828800">
                <a:lnSpc>
                  <a:spcPct val="100000"/>
                </a:lnSpc>
                <a:defRPr sz="3600">
                  <a:solidFill>
                    <a:schemeClr val="accent5">
                      <a:lumOff val="-7647"/>
                    </a:schemeClr>
                  </a:solidFill>
                </a:defRPr>
              </a:pPr>
              <a:endParaRPr/>
            </a:p>
          </p:txBody>
        </p:sp>
      </p:grpSp>
    </p:spTree>
    <p:extLst>
      <p:ext uri="{BB962C8B-B14F-4D97-AF65-F5344CB8AC3E}">
        <p14:creationId xmlns:p14="http://schemas.microsoft.com/office/powerpoint/2010/main" val="383350800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9" name="object 4">
            <a:extLst>
              <a:ext uri="{FF2B5EF4-FFF2-40B4-BE49-F238E27FC236}">
                <a16:creationId xmlns:a16="http://schemas.microsoft.com/office/drawing/2014/main" id="{48F34689-D436-418B-92F3-FA12DC6FC232}"/>
              </a:ext>
            </a:extLst>
          </p:cNvPr>
          <p:cNvSpPr/>
          <p:nvPr userDrawn="1"/>
        </p:nvSpPr>
        <p:spPr>
          <a:xfrm>
            <a:off x="128789" y="1053707"/>
            <a:ext cx="1137634" cy="100262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700"/>
          </a:p>
        </p:txBody>
      </p:sp>
      <p:sp>
        <p:nvSpPr>
          <p:cNvPr id="3" name="Text Placeholder 2">
            <a:extLst>
              <a:ext uri="{FF2B5EF4-FFF2-40B4-BE49-F238E27FC236}">
                <a16:creationId xmlns:a16="http://schemas.microsoft.com/office/drawing/2014/main" id="{D99DF6C0-65F2-4A55-9369-D7F33D42BB8F}"/>
              </a:ext>
            </a:extLst>
          </p:cNvPr>
          <p:cNvSpPr>
            <a:spLocks noGrp="1"/>
          </p:cNvSpPr>
          <p:nvPr>
            <p:ph type="body" sz="quarter" idx="24"/>
          </p:nvPr>
        </p:nvSpPr>
        <p:spPr>
          <a:xfrm>
            <a:off x="390525" y="1312863"/>
            <a:ext cx="11358563" cy="1002620"/>
          </a:xfrm>
          <a:noFill/>
        </p:spPr>
        <p:txBody>
          <a:bodyPr/>
          <a:lstStyle>
            <a:lvl1pPr marL="0" indent="987425">
              <a:buNone/>
              <a:defRPr sz="3800" b="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a:p>
        </p:txBody>
      </p:sp>
      <p:sp>
        <p:nvSpPr>
          <p:cNvPr id="6" name="Date Placeholder 5">
            <a:extLst>
              <a:ext uri="{FF2B5EF4-FFF2-40B4-BE49-F238E27FC236}">
                <a16:creationId xmlns:a16="http://schemas.microsoft.com/office/drawing/2014/main" id="{A7989AA6-3AAC-4F60-9C41-71AE4B516027}"/>
              </a:ext>
            </a:extLst>
          </p:cNvPr>
          <p:cNvSpPr>
            <a:spLocks noGrp="1"/>
          </p:cNvSpPr>
          <p:nvPr>
            <p:ph type="dt" sz="half" idx="25"/>
          </p:nvPr>
        </p:nvSpPr>
        <p:spPr/>
        <p:txBody>
          <a:bodyPr/>
          <a:lstStyle>
            <a:lvl1pPr>
              <a:defRPr>
                <a:solidFill>
                  <a:schemeClr val="tx1"/>
                </a:solidFill>
              </a:defRPr>
            </a:lvl1pPr>
          </a:lstStyle>
          <a:p>
            <a:fld id="{756A0090-6E20-F848-9B8E-D3919D487A90}" type="datetime1">
              <a:rPr lang="en-US" smtClean="0"/>
              <a:t>11/30/2022</a:t>
            </a:fld>
            <a:endParaRPr lang="fi-FI"/>
          </a:p>
        </p:txBody>
      </p:sp>
      <p:sp>
        <p:nvSpPr>
          <p:cNvPr id="7" name="Footer Placeholder 6">
            <a:extLst>
              <a:ext uri="{FF2B5EF4-FFF2-40B4-BE49-F238E27FC236}">
                <a16:creationId xmlns:a16="http://schemas.microsoft.com/office/drawing/2014/main" id="{607D63A4-6BF7-4005-A74B-A6985CE9CBB0}"/>
              </a:ext>
            </a:extLst>
          </p:cNvPr>
          <p:cNvSpPr>
            <a:spLocks noGrp="1"/>
          </p:cNvSpPr>
          <p:nvPr>
            <p:ph type="ftr" sz="quarter" idx="26"/>
          </p:nvPr>
        </p:nvSpPr>
        <p:spPr/>
        <p:txBody>
          <a:bodyPr/>
          <a:lstStyle>
            <a:lvl1pPr>
              <a:defRPr>
                <a:solidFill>
                  <a:schemeClr val="tx1"/>
                </a:solidFill>
              </a:defRPr>
            </a:lvl1pPr>
          </a:lstStyle>
          <a:p>
            <a:r>
              <a:rPr lang="fi-FI"/>
              <a:t>© Miltton New Nordics</a:t>
            </a:r>
          </a:p>
        </p:txBody>
      </p:sp>
      <p:sp>
        <p:nvSpPr>
          <p:cNvPr id="8" name="Slide Number Placeholder 7">
            <a:extLst>
              <a:ext uri="{FF2B5EF4-FFF2-40B4-BE49-F238E27FC236}">
                <a16:creationId xmlns:a16="http://schemas.microsoft.com/office/drawing/2014/main" id="{E75262B8-4754-4126-9FB8-5C93A94FD104}"/>
              </a:ext>
            </a:extLst>
          </p:cNvPr>
          <p:cNvSpPr>
            <a:spLocks noGrp="1"/>
          </p:cNvSpPr>
          <p:nvPr>
            <p:ph type="sldNum" sz="quarter" idx="27"/>
          </p:nvPr>
        </p:nvSpPr>
        <p:spPr/>
        <p:txBody>
          <a:bodyPr/>
          <a:lstStyle>
            <a:lvl1pPr>
              <a:defRPr>
                <a:solidFill>
                  <a:schemeClr val="tx1"/>
                </a:solidFill>
              </a:defRPr>
            </a:lvl1pPr>
          </a:lstStyle>
          <a:p>
            <a:fld id="{31160B98-140E-4345-B1A3-2A7247C42973}" type="slidenum">
              <a:rPr lang="fi-FI" smtClean="0"/>
              <a:pPr/>
              <a:t>‹#›</a:t>
            </a:fld>
            <a:endParaRPr lang="fi-FI"/>
          </a:p>
        </p:txBody>
      </p:sp>
      <p:sp>
        <p:nvSpPr>
          <p:cNvPr id="18" name="Text Placeholder 4">
            <a:extLst>
              <a:ext uri="{FF2B5EF4-FFF2-40B4-BE49-F238E27FC236}">
                <a16:creationId xmlns:a16="http://schemas.microsoft.com/office/drawing/2014/main" id="{DFFD8B42-90AA-457A-ABF9-EB880F537A2E}"/>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10" name="Text Placeholder 3">
            <a:extLst>
              <a:ext uri="{FF2B5EF4-FFF2-40B4-BE49-F238E27FC236}">
                <a16:creationId xmlns:a16="http://schemas.microsoft.com/office/drawing/2014/main" id="{5143C314-5706-42ED-9EC4-B3B5874B0FD0}"/>
              </a:ext>
            </a:extLst>
          </p:cNvPr>
          <p:cNvSpPr>
            <a:spLocks noGrp="1"/>
          </p:cNvSpPr>
          <p:nvPr>
            <p:ph type="body" sz="quarter" idx="34" hasCustomPrompt="1"/>
          </p:nvPr>
        </p:nvSpPr>
        <p:spPr>
          <a:xfrm>
            <a:off x="390526" y="3225801"/>
            <a:ext cx="2047875" cy="82550"/>
          </a:xfrm>
          <a:solidFill>
            <a:srgbClr val="E9F352"/>
          </a:solidFill>
        </p:spPr>
        <p:txBody>
          <a:bodyPr anchor="ctr" anchorCtr="0"/>
          <a:lstStyle>
            <a:lvl1pPr marL="0" indent="0" algn="ctr">
              <a:buNone/>
              <a:defRPr sz="200"/>
            </a:lvl1pPr>
          </a:lstStyle>
          <a:p>
            <a:pPr lvl="0"/>
            <a:r>
              <a:rPr lang="en-US"/>
              <a:t> </a:t>
            </a:r>
            <a:endParaRPr lang="en-GB"/>
          </a:p>
        </p:txBody>
      </p:sp>
      <p:sp>
        <p:nvSpPr>
          <p:cNvPr id="11" name="Text Placeholder 5">
            <a:extLst>
              <a:ext uri="{FF2B5EF4-FFF2-40B4-BE49-F238E27FC236}">
                <a16:creationId xmlns:a16="http://schemas.microsoft.com/office/drawing/2014/main" id="{9368118B-3C37-4BDB-BE61-8728C9ACE884}"/>
              </a:ext>
            </a:extLst>
          </p:cNvPr>
          <p:cNvSpPr>
            <a:spLocks noGrp="1"/>
          </p:cNvSpPr>
          <p:nvPr>
            <p:ph type="body" sz="quarter" idx="35"/>
          </p:nvPr>
        </p:nvSpPr>
        <p:spPr>
          <a:xfrm>
            <a:off x="390526" y="3448050"/>
            <a:ext cx="2047875" cy="1536700"/>
          </a:xfrm>
        </p:spPr>
        <p:txBody>
          <a:bodyPr/>
          <a:lstStyle>
            <a:lvl1pPr marL="0" indent="0">
              <a:buNone/>
              <a:defRPr sz="1000"/>
            </a:lvl1pPr>
          </a:lstStyle>
          <a:p>
            <a:pPr lvl="0"/>
            <a:endParaRPr lang="en-US"/>
          </a:p>
        </p:txBody>
      </p:sp>
      <p:sp>
        <p:nvSpPr>
          <p:cNvPr id="12" name="Text Placeholder 3">
            <a:extLst>
              <a:ext uri="{FF2B5EF4-FFF2-40B4-BE49-F238E27FC236}">
                <a16:creationId xmlns:a16="http://schemas.microsoft.com/office/drawing/2014/main" id="{F2D77B40-6DB6-45AC-9CBC-5C528D940986}"/>
              </a:ext>
            </a:extLst>
          </p:cNvPr>
          <p:cNvSpPr>
            <a:spLocks noGrp="1"/>
          </p:cNvSpPr>
          <p:nvPr>
            <p:ph type="body" sz="quarter" idx="36" hasCustomPrompt="1"/>
          </p:nvPr>
        </p:nvSpPr>
        <p:spPr>
          <a:xfrm>
            <a:off x="2663826" y="3225801"/>
            <a:ext cx="2047875" cy="82550"/>
          </a:xfrm>
          <a:solidFill>
            <a:srgbClr val="E9F352"/>
          </a:solidFill>
        </p:spPr>
        <p:txBody>
          <a:bodyPr anchor="ctr" anchorCtr="0"/>
          <a:lstStyle>
            <a:lvl1pPr marL="0" indent="0" algn="ctr">
              <a:buNone/>
              <a:defRPr sz="200"/>
            </a:lvl1pPr>
          </a:lstStyle>
          <a:p>
            <a:pPr lvl="0"/>
            <a:r>
              <a:rPr lang="en-US"/>
              <a:t> </a:t>
            </a:r>
            <a:endParaRPr lang="en-GB"/>
          </a:p>
        </p:txBody>
      </p:sp>
      <p:sp>
        <p:nvSpPr>
          <p:cNvPr id="13" name="Text Placeholder 5">
            <a:extLst>
              <a:ext uri="{FF2B5EF4-FFF2-40B4-BE49-F238E27FC236}">
                <a16:creationId xmlns:a16="http://schemas.microsoft.com/office/drawing/2014/main" id="{C1066981-1286-4C43-8C20-CA76E4F5A868}"/>
              </a:ext>
            </a:extLst>
          </p:cNvPr>
          <p:cNvSpPr>
            <a:spLocks noGrp="1"/>
          </p:cNvSpPr>
          <p:nvPr>
            <p:ph type="body" sz="quarter" idx="37"/>
          </p:nvPr>
        </p:nvSpPr>
        <p:spPr>
          <a:xfrm>
            <a:off x="2663826" y="3448050"/>
            <a:ext cx="2047875" cy="1536700"/>
          </a:xfrm>
        </p:spPr>
        <p:txBody>
          <a:bodyPr/>
          <a:lstStyle>
            <a:lvl1pPr marL="0" indent="0">
              <a:buNone/>
              <a:defRPr sz="1000"/>
            </a:lvl1pPr>
          </a:lstStyle>
          <a:p>
            <a:pPr lvl="0"/>
            <a:endParaRPr lang="en-US"/>
          </a:p>
        </p:txBody>
      </p:sp>
      <p:sp>
        <p:nvSpPr>
          <p:cNvPr id="14" name="Text Placeholder 3">
            <a:extLst>
              <a:ext uri="{FF2B5EF4-FFF2-40B4-BE49-F238E27FC236}">
                <a16:creationId xmlns:a16="http://schemas.microsoft.com/office/drawing/2014/main" id="{FE27167C-647B-42BD-97D9-C49A178612DF}"/>
              </a:ext>
            </a:extLst>
          </p:cNvPr>
          <p:cNvSpPr>
            <a:spLocks noGrp="1"/>
          </p:cNvSpPr>
          <p:nvPr>
            <p:ph type="body" sz="quarter" idx="38" hasCustomPrompt="1"/>
          </p:nvPr>
        </p:nvSpPr>
        <p:spPr>
          <a:xfrm>
            <a:off x="4949826" y="3225801"/>
            <a:ext cx="2047875" cy="82550"/>
          </a:xfrm>
          <a:solidFill>
            <a:srgbClr val="E9F352"/>
          </a:solidFill>
        </p:spPr>
        <p:txBody>
          <a:bodyPr anchor="ctr" anchorCtr="0"/>
          <a:lstStyle>
            <a:lvl1pPr marL="0" indent="0" algn="ctr">
              <a:buNone/>
              <a:defRPr sz="200"/>
            </a:lvl1pPr>
          </a:lstStyle>
          <a:p>
            <a:pPr lvl="0"/>
            <a:r>
              <a:rPr lang="en-US"/>
              <a:t> </a:t>
            </a:r>
            <a:endParaRPr lang="en-GB"/>
          </a:p>
        </p:txBody>
      </p:sp>
      <p:sp>
        <p:nvSpPr>
          <p:cNvPr id="16" name="Text Placeholder 5">
            <a:extLst>
              <a:ext uri="{FF2B5EF4-FFF2-40B4-BE49-F238E27FC236}">
                <a16:creationId xmlns:a16="http://schemas.microsoft.com/office/drawing/2014/main" id="{6570A830-7218-47BF-B682-B1E14648F0B6}"/>
              </a:ext>
            </a:extLst>
          </p:cNvPr>
          <p:cNvSpPr>
            <a:spLocks noGrp="1"/>
          </p:cNvSpPr>
          <p:nvPr>
            <p:ph type="body" sz="quarter" idx="39"/>
          </p:nvPr>
        </p:nvSpPr>
        <p:spPr>
          <a:xfrm>
            <a:off x="4949826" y="3448050"/>
            <a:ext cx="2047875" cy="1536700"/>
          </a:xfrm>
        </p:spPr>
        <p:txBody>
          <a:bodyPr/>
          <a:lstStyle>
            <a:lvl1pPr marL="0" indent="0">
              <a:buNone/>
              <a:defRPr sz="1000"/>
            </a:lvl1pPr>
          </a:lstStyle>
          <a:p>
            <a:pPr lvl="0"/>
            <a:endParaRPr lang="en-US"/>
          </a:p>
        </p:txBody>
      </p:sp>
      <p:sp>
        <p:nvSpPr>
          <p:cNvPr id="17" name="Text Placeholder 3">
            <a:extLst>
              <a:ext uri="{FF2B5EF4-FFF2-40B4-BE49-F238E27FC236}">
                <a16:creationId xmlns:a16="http://schemas.microsoft.com/office/drawing/2014/main" id="{DF4A5FE5-3819-4C48-B88B-D50BBA8ADB48}"/>
              </a:ext>
            </a:extLst>
          </p:cNvPr>
          <p:cNvSpPr>
            <a:spLocks noGrp="1"/>
          </p:cNvSpPr>
          <p:nvPr>
            <p:ph type="body" sz="quarter" idx="40" hasCustomPrompt="1"/>
          </p:nvPr>
        </p:nvSpPr>
        <p:spPr>
          <a:xfrm>
            <a:off x="7235826" y="3225801"/>
            <a:ext cx="2047875" cy="82550"/>
          </a:xfrm>
          <a:solidFill>
            <a:srgbClr val="E9F352"/>
          </a:solidFill>
        </p:spPr>
        <p:txBody>
          <a:bodyPr anchor="ctr" anchorCtr="0"/>
          <a:lstStyle>
            <a:lvl1pPr marL="0" indent="0" algn="ctr">
              <a:buNone/>
              <a:defRPr sz="200"/>
            </a:lvl1pPr>
          </a:lstStyle>
          <a:p>
            <a:pPr lvl="0"/>
            <a:r>
              <a:rPr lang="en-US"/>
              <a:t> </a:t>
            </a:r>
            <a:endParaRPr lang="en-GB"/>
          </a:p>
        </p:txBody>
      </p:sp>
      <p:sp>
        <p:nvSpPr>
          <p:cNvPr id="19" name="Text Placeholder 5">
            <a:extLst>
              <a:ext uri="{FF2B5EF4-FFF2-40B4-BE49-F238E27FC236}">
                <a16:creationId xmlns:a16="http://schemas.microsoft.com/office/drawing/2014/main" id="{942B9297-7DF9-4660-A745-1601E5550453}"/>
              </a:ext>
            </a:extLst>
          </p:cNvPr>
          <p:cNvSpPr>
            <a:spLocks noGrp="1"/>
          </p:cNvSpPr>
          <p:nvPr>
            <p:ph type="body" sz="quarter" idx="41"/>
          </p:nvPr>
        </p:nvSpPr>
        <p:spPr>
          <a:xfrm>
            <a:off x="7235826" y="3448050"/>
            <a:ext cx="2047875" cy="1536700"/>
          </a:xfrm>
        </p:spPr>
        <p:txBody>
          <a:bodyPr/>
          <a:lstStyle>
            <a:lvl1pPr marL="0" indent="0">
              <a:buNone/>
              <a:defRPr sz="1000"/>
            </a:lvl1pPr>
          </a:lstStyle>
          <a:p>
            <a:pPr lvl="0"/>
            <a:endParaRPr lang="en-US"/>
          </a:p>
        </p:txBody>
      </p:sp>
      <p:sp>
        <p:nvSpPr>
          <p:cNvPr id="20" name="Text Placeholder 3">
            <a:extLst>
              <a:ext uri="{FF2B5EF4-FFF2-40B4-BE49-F238E27FC236}">
                <a16:creationId xmlns:a16="http://schemas.microsoft.com/office/drawing/2014/main" id="{6D2A9322-2FAA-4E39-917D-E44D6FD4FD40}"/>
              </a:ext>
            </a:extLst>
          </p:cNvPr>
          <p:cNvSpPr>
            <a:spLocks noGrp="1"/>
          </p:cNvSpPr>
          <p:nvPr>
            <p:ph type="body" sz="quarter" idx="42" hasCustomPrompt="1"/>
          </p:nvPr>
        </p:nvSpPr>
        <p:spPr>
          <a:xfrm>
            <a:off x="9515476" y="3225801"/>
            <a:ext cx="2047875" cy="82550"/>
          </a:xfrm>
          <a:solidFill>
            <a:srgbClr val="E9F352"/>
          </a:solidFill>
        </p:spPr>
        <p:txBody>
          <a:bodyPr anchor="ctr" anchorCtr="0"/>
          <a:lstStyle>
            <a:lvl1pPr marL="0" indent="0" algn="ctr">
              <a:buNone/>
              <a:defRPr sz="200"/>
            </a:lvl1pPr>
          </a:lstStyle>
          <a:p>
            <a:pPr lvl="0"/>
            <a:r>
              <a:rPr lang="en-US"/>
              <a:t> </a:t>
            </a:r>
            <a:endParaRPr lang="en-GB"/>
          </a:p>
        </p:txBody>
      </p:sp>
      <p:sp>
        <p:nvSpPr>
          <p:cNvPr id="21" name="Text Placeholder 5">
            <a:extLst>
              <a:ext uri="{FF2B5EF4-FFF2-40B4-BE49-F238E27FC236}">
                <a16:creationId xmlns:a16="http://schemas.microsoft.com/office/drawing/2014/main" id="{CFB4E912-B82D-4849-B22D-E7AF1C74B610}"/>
              </a:ext>
            </a:extLst>
          </p:cNvPr>
          <p:cNvSpPr>
            <a:spLocks noGrp="1"/>
          </p:cNvSpPr>
          <p:nvPr>
            <p:ph type="body" sz="quarter" idx="43"/>
          </p:nvPr>
        </p:nvSpPr>
        <p:spPr>
          <a:xfrm>
            <a:off x="9515476" y="3448050"/>
            <a:ext cx="2047875" cy="1536700"/>
          </a:xfrm>
        </p:spPr>
        <p:txBody>
          <a:bodyPr/>
          <a:lstStyle>
            <a:lvl1pPr marL="0" indent="0">
              <a:buNone/>
              <a:defRPr sz="1000"/>
            </a:lvl1pPr>
          </a:lstStyle>
          <a:p>
            <a:pPr lvl="0"/>
            <a:endParaRPr lang="en-US"/>
          </a:p>
        </p:txBody>
      </p:sp>
    </p:spTree>
    <p:extLst>
      <p:ext uri="{BB962C8B-B14F-4D97-AF65-F5344CB8AC3E}">
        <p14:creationId xmlns:p14="http://schemas.microsoft.com/office/powerpoint/2010/main" val="3678018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Intro Summary">
    <p:bg>
      <p:bgPr>
        <a:solidFill>
          <a:srgbClr val="E9F35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06789F3-151D-4A78-8134-2617E04A66C0}"/>
              </a:ext>
            </a:extLst>
          </p:cNvPr>
          <p:cNvSpPr>
            <a:spLocks noGrp="1"/>
          </p:cNvSpPr>
          <p:nvPr>
            <p:ph type="pic" sz="quarter" idx="13"/>
          </p:nvPr>
        </p:nvSpPr>
        <p:spPr>
          <a:xfrm>
            <a:off x="0" y="0"/>
            <a:ext cx="7035800"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p>
            <a:fld id="{49078E1C-9AFE-F24A-B524-4FBD46CF6766}" type="datetime1">
              <a:rPr lang="en-US" smtClean="0"/>
              <a:t>11/30/2022</a:t>
            </a:fld>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p>
            <a:fld id="{31160B98-140E-4345-B1A3-2A7247C42973}" type="slidenum">
              <a:rPr lang="fi-FI" smtClean="0"/>
              <a:t>‹#›</a:t>
            </a:fld>
            <a:endParaRPr lang="fi-FI"/>
          </a:p>
        </p:txBody>
      </p:sp>
      <p:sp>
        <p:nvSpPr>
          <p:cNvPr id="12" name="Text Placeholder 4">
            <a:extLst>
              <a:ext uri="{FF2B5EF4-FFF2-40B4-BE49-F238E27FC236}">
                <a16:creationId xmlns:a16="http://schemas.microsoft.com/office/drawing/2014/main" id="{B2FC95EC-4105-4BC0-A1F7-D0861812094F}"/>
              </a:ext>
            </a:extLst>
          </p:cNvPr>
          <p:cNvSpPr>
            <a:spLocks noGrp="1"/>
          </p:cNvSpPr>
          <p:nvPr>
            <p:ph type="body" sz="quarter" idx="17"/>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5" name="Text Placeholder 4">
            <a:extLst>
              <a:ext uri="{FF2B5EF4-FFF2-40B4-BE49-F238E27FC236}">
                <a16:creationId xmlns:a16="http://schemas.microsoft.com/office/drawing/2014/main" id="{E424E037-125E-466A-83D1-5B89637DF9D9}"/>
              </a:ext>
            </a:extLst>
          </p:cNvPr>
          <p:cNvSpPr>
            <a:spLocks noGrp="1"/>
          </p:cNvSpPr>
          <p:nvPr>
            <p:ph type="body" sz="quarter" idx="18"/>
          </p:nvPr>
        </p:nvSpPr>
        <p:spPr>
          <a:xfrm>
            <a:off x="7696200" y="730250"/>
            <a:ext cx="4052888" cy="5391151"/>
          </a:xfrm>
        </p:spPr>
        <p:txBody>
          <a:bodyPr anchor="ctr" anchorCtr="0"/>
          <a:lstStyle>
            <a:lvl1pPr marL="0" indent="0">
              <a:buNone/>
              <a:defRPr sz="2300"/>
            </a:lvl1pPr>
            <a:lvl2pPr marL="457200" indent="0">
              <a:buNone/>
              <a:defRPr/>
            </a:lvl2pPr>
          </a:lstStyle>
          <a:p>
            <a:pPr lvl="0"/>
            <a:endParaRPr lang="en-US"/>
          </a:p>
        </p:txBody>
      </p:sp>
    </p:spTree>
    <p:extLst>
      <p:ext uri="{BB962C8B-B14F-4D97-AF65-F5344CB8AC3E}">
        <p14:creationId xmlns:p14="http://schemas.microsoft.com/office/powerpoint/2010/main" val="61093010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Intro Summary">
    <p:bg>
      <p:bgPr>
        <a:solidFill>
          <a:srgbClr val="E4F030"/>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06789F3-151D-4A78-8134-2617E04A66C0}"/>
              </a:ext>
            </a:extLst>
          </p:cNvPr>
          <p:cNvSpPr>
            <a:spLocks noGrp="1"/>
          </p:cNvSpPr>
          <p:nvPr>
            <p:ph type="pic" sz="quarter" idx="13"/>
          </p:nvPr>
        </p:nvSpPr>
        <p:spPr>
          <a:xfrm>
            <a:off x="0" y="0"/>
            <a:ext cx="7035800"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p>
            <a:fld id="{AE8F132E-43D3-0344-BDFE-2AA475AED974}" type="datetime1">
              <a:rPr lang="en-US" smtClean="0"/>
              <a:t>11/30/2022</a:t>
            </a:fld>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p>
            <a:fld id="{31160B98-140E-4345-B1A3-2A7247C42973}" type="slidenum">
              <a:rPr lang="fi-FI" smtClean="0"/>
              <a:t>‹#›</a:t>
            </a:fld>
            <a:endParaRPr lang="fi-FI"/>
          </a:p>
        </p:txBody>
      </p:sp>
      <p:sp>
        <p:nvSpPr>
          <p:cNvPr id="12" name="Text Placeholder 4">
            <a:extLst>
              <a:ext uri="{FF2B5EF4-FFF2-40B4-BE49-F238E27FC236}">
                <a16:creationId xmlns:a16="http://schemas.microsoft.com/office/drawing/2014/main" id="{B2FC95EC-4105-4BC0-A1F7-D0861812094F}"/>
              </a:ext>
            </a:extLst>
          </p:cNvPr>
          <p:cNvSpPr>
            <a:spLocks noGrp="1"/>
          </p:cNvSpPr>
          <p:nvPr>
            <p:ph type="body" sz="quarter" idx="17"/>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5" name="Text Placeholder 4">
            <a:extLst>
              <a:ext uri="{FF2B5EF4-FFF2-40B4-BE49-F238E27FC236}">
                <a16:creationId xmlns:a16="http://schemas.microsoft.com/office/drawing/2014/main" id="{E424E037-125E-466A-83D1-5B89637DF9D9}"/>
              </a:ext>
            </a:extLst>
          </p:cNvPr>
          <p:cNvSpPr>
            <a:spLocks noGrp="1"/>
          </p:cNvSpPr>
          <p:nvPr>
            <p:ph type="body" sz="quarter" idx="18"/>
          </p:nvPr>
        </p:nvSpPr>
        <p:spPr>
          <a:xfrm>
            <a:off x="7696200" y="730250"/>
            <a:ext cx="4052888" cy="5391151"/>
          </a:xfrm>
        </p:spPr>
        <p:txBody>
          <a:bodyPr anchor="ctr" anchorCtr="0"/>
          <a:lstStyle>
            <a:lvl1pPr marL="0" indent="0">
              <a:buNone/>
              <a:defRPr sz="2300"/>
            </a:lvl1pPr>
            <a:lvl2pPr marL="457200" indent="0">
              <a:buNone/>
              <a:defRPr/>
            </a:lvl2pPr>
          </a:lstStyle>
          <a:p>
            <a:pPr lvl="0"/>
            <a:endParaRPr lang="en-US"/>
          </a:p>
        </p:txBody>
      </p:sp>
    </p:spTree>
    <p:extLst>
      <p:ext uri="{BB962C8B-B14F-4D97-AF65-F5344CB8AC3E}">
        <p14:creationId xmlns:p14="http://schemas.microsoft.com/office/powerpoint/2010/main" val="61093010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Steps 1-4">
    <p:bg>
      <p:bgPr>
        <a:solidFill>
          <a:srgbClr val="E6F05A"/>
        </a:solidFill>
        <a:effectLst/>
      </p:bgPr>
    </p:bg>
    <p:spTree>
      <p:nvGrpSpPr>
        <p:cNvPr id="1" name=""/>
        <p:cNvGrpSpPr/>
        <p:nvPr/>
      </p:nvGrpSpPr>
      <p:grpSpPr>
        <a:xfrm>
          <a:off x="0" y="0"/>
          <a:ext cx="0" cy="0"/>
          <a:chOff x="0" y="0"/>
          <a:chExt cx="0" cy="0"/>
        </a:xfrm>
      </p:grpSpPr>
      <p:sp>
        <p:nvSpPr>
          <p:cNvPr id="527" name="1."/>
          <p:cNvSpPr txBox="1">
            <a:spLocks noGrp="1"/>
          </p:cNvSpPr>
          <p:nvPr>
            <p:ph type="body" sz="quarter" idx="25" hasCustomPrompt="1"/>
          </p:nvPr>
        </p:nvSpPr>
        <p:spPr>
          <a:xfrm>
            <a:off x="1614974" y="1370885"/>
            <a:ext cx="1183335" cy="2492988"/>
          </a:xfrm>
          <a:prstGeom prst="rect">
            <a:avLst/>
          </a:prstGeom>
        </p:spPr>
        <p:txBody>
          <a:bodyPr wrap="none" lIns="91439" tIns="91439" rIns="91439" bIns="91439">
            <a:spAutoFit/>
          </a:bodyPr>
          <a:lstStyle>
            <a:lvl1pPr marL="0" indent="0" defTabSz="914400">
              <a:lnSpc>
                <a:spcPct val="100000"/>
              </a:lnSpc>
              <a:spcBef>
                <a:spcPts val="0"/>
              </a:spcBef>
              <a:buSzTx/>
              <a:buNone/>
              <a:defRPr sz="15000">
                <a:solidFill>
                  <a:srgbClr val="FFFFFF"/>
                </a:solidFill>
                <a:latin typeface="Domaine Display"/>
                <a:ea typeface="Domaine Display"/>
                <a:cs typeface="Domaine Display"/>
                <a:sym typeface="Domaine Display"/>
              </a:defRPr>
            </a:lvl1pPr>
          </a:lstStyle>
          <a:p>
            <a:r>
              <a:rPr lang="fi-FI"/>
              <a:t>X</a:t>
            </a:r>
            <a:endParaRPr/>
          </a:p>
        </p:txBody>
      </p:sp>
      <p:sp>
        <p:nvSpPr>
          <p:cNvPr id="3" name="Text Placeholder 2">
            <a:extLst>
              <a:ext uri="{FF2B5EF4-FFF2-40B4-BE49-F238E27FC236}">
                <a16:creationId xmlns:a16="http://schemas.microsoft.com/office/drawing/2014/main" id="{BE058E5B-B24E-4A1A-BF7F-80A44D6882BA}"/>
              </a:ext>
            </a:extLst>
          </p:cNvPr>
          <p:cNvSpPr>
            <a:spLocks noGrp="1"/>
          </p:cNvSpPr>
          <p:nvPr>
            <p:ph type="body" sz="quarter" idx="31"/>
          </p:nvPr>
        </p:nvSpPr>
        <p:spPr>
          <a:xfrm>
            <a:off x="1614488" y="3923003"/>
            <a:ext cx="1646237" cy="1838146"/>
          </a:xfrm>
        </p:spPr>
        <p:txBody>
          <a:bodyPr/>
          <a:lstStyle>
            <a:lvl1pPr marL="0" indent="0">
              <a:lnSpc>
                <a:spcPct val="90000"/>
              </a:lnSpc>
              <a:buNone/>
              <a:defRPr sz="2000"/>
            </a:lvl1pPr>
          </a:lstStyle>
          <a:p>
            <a:endParaRPr lang="en-GB"/>
          </a:p>
        </p:txBody>
      </p:sp>
      <p:sp>
        <p:nvSpPr>
          <p:cNvPr id="16" name="1.">
            <a:extLst>
              <a:ext uri="{FF2B5EF4-FFF2-40B4-BE49-F238E27FC236}">
                <a16:creationId xmlns:a16="http://schemas.microsoft.com/office/drawing/2014/main" id="{2FA52246-7888-4959-B059-C33E6F578A02}"/>
              </a:ext>
            </a:extLst>
          </p:cNvPr>
          <p:cNvSpPr txBox="1">
            <a:spLocks noGrp="1"/>
          </p:cNvSpPr>
          <p:nvPr>
            <p:ph type="body" sz="quarter" idx="32" hasCustomPrompt="1"/>
          </p:nvPr>
        </p:nvSpPr>
        <p:spPr>
          <a:xfrm>
            <a:off x="3782917" y="1370885"/>
            <a:ext cx="1183335" cy="2492988"/>
          </a:xfrm>
          <a:prstGeom prst="rect">
            <a:avLst/>
          </a:prstGeom>
        </p:spPr>
        <p:txBody>
          <a:bodyPr wrap="none" lIns="91439" tIns="91439" rIns="91439" bIns="91439">
            <a:spAutoFit/>
          </a:bodyPr>
          <a:lstStyle>
            <a:lvl1pPr marL="0" indent="0" defTabSz="914400">
              <a:lnSpc>
                <a:spcPct val="100000"/>
              </a:lnSpc>
              <a:spcBef>
                <a:spcPts val="0"/>
              </a:spcBef>
              <a:buSzTx/>
              <a:buNone/>
              <a:defRPr sz="15000">
                <a:solidFill>
                  <a:srgbClr val="FFFFFF"/>
                </a:solidFill>
                <a:latin typeface="Domaine Display"/>
                <a:ea typeface="Domaine Display"/>
                <a:cs typeface="Domaine Display"/>
                <a:sym typeface="Domaine Display"/>
              </a:defRPr>
            </a:lvl1pPr>
          </a:lstStyle>
          <a:p>
            <a:r>
              <a:rPr lang="fi-FI"/>
              <a:t>X</a:t>
            </a:r>
            <a:endParaRPr/>
          </a:p>
        </p:txBody>
      </p:sp>
      <p:sp>
        <p:nvSpPr>
          <p:cNvPr id="17" name="Text Placeholder 2">
            <a:extLst>
              <a:ext uri="{FF2B5EF4-FFF2-40B4-BE49-F238E27FC236}">
                <a16:creationId xmlns:a16="http://schemas.microsoft.com/office/drawing/2014/main" id="{30FAEF93-16C3-4DB4-8C57-6176DE8B6DE9}"/>
              </a:ext>
            </a:extLst>
          </p:cNvPr>
          <p:cNvSpPr>
            <a:spLocks noGrp="1"/>
          </p:cNvSpPr>
          <p:nvPr>
            <p:ph type="body" sz="quarter" idx="33"/>
          </p:nvPr>
        </p:nvSpPr>
        <p:spPr>
          <a:xfrm>
            <a:off x="3782431" y="3923003"/>
            <a:ext cx="1646237" cy="1838146"/>
          </a:xfrm>
        </p:spPr>
        <p:txBody>
          <a:bodyPr/>
          <a:lstStyle>
            <a:lvl1pPr marL="0" indent="0">
              <a:lnSpc>
                <a:spcPct val="90000"/>
              </a:lnSpc>
              <a:buNone/>
              <a:defRPr sz="2000"/>
            </a:lvl1pPr>
          </a:lstStyle>
          <a:p>
            <a:endParaRPr lang="en-GB"/>
          </a:p>
        </p:txBody>
      </p:sp>
      <p:sp>
        <p:nvSpPr>
          <p:cNvPr id="18" name="1.">
            <a:extLst>
              <a:ext uri="{FF2B5EF4-FFF2-40B4-BE49-F238E27FC236}">
                <a16:creationId xmlns:a16="http://schemas.microsoft.com/office/drawing/2014/main" id="{190A6F34-CA5F-430C-90FE-A685F5EF752A}"/>
              </a:ext>
            </a:extLst>
          </p:cNvPr>
          <p:cNvSpPr txBox="1">
            <a:spLocks noGrp="1"/>
          </p:cNvSpPr>
          <p:nvPr>
            <p:ph type="body" sz="quarter" idx="34" hasCustomPrompt="1"/>
          </p:nvPr>
        </p:nvSpPr>
        <p:spPr>
          <a:xfrm>
            <a:off x="6135457" y="1370885"/>
            <a:ext cx="1183335" cy="2492988"/>
          </a:xfrm>
          <a:prstGeom prst="rect">
            <a:avLst/>
          </a:prstGeom>
        </p:spPr>
        <p:txBody>
          <a:bodyPr wrap="none" lIns="91439" tIns="91439" rIns="91439" bIns="91439">
            <a:spAutoFit/>
          </a:bodyPr>
          <a:lstStyle>
            <a:lvl1pPr marL="0" indent="0" defTabSz="914400">
              <a:lnSpc>
                <a:spcPct val="100000"/>
              </a:lnSpc>
              <a:spcBef>
                <a:spcPts val="0"/>
              </a:spcBef>
              <a:buSzTx/>
              <a:buNone/>
              <a:defRPr sz="15000">
                <a:solidFill>
                  <a:srgbClr val="FFFFFF"/>
                </a:solidFill>
                <a:latin typeface="Domaine Display"/>
                <a:ea typeface="Domaine Display"/>
                <a:cs typeface="Domaine Display"/>
                <a:sym typeface="Domaine Display"/>
              </a:defRPr>
            </a:lvl1pPr>
          </a:lstStyle>
          <a:p>
            <a:r>
              <a:rPr lang="fi-FI"/>
              <a:t>X</a:t>
            </a:r>
            <a:endParaRPr/>
          </a:p>
        </p:txBody>
      </p:sp>
      <p:sp>
        <p:nvSpPr>
          <p:cNvPr id="19" name="Text Placeholder 2">
            <a:extLst>
              <a:ext uri="{FF2B5EF4-FFF2-40B4-BE49-F238E27FC236}">
                <a16:creationId xmlns:a16="http://schemas.microsoft.com/office/drawing/2014/main" id="{99D438B8-A948-4B2D-960A-F6E577CCFFDE}"/>
              </a:ext>
            </a:extLst>
          </p:cNvPr>
          <p:cNvSpPr>
            <a:spLocks noGrp="1"/>
          </p:cNvSpPr>
          <p:nvPr>
            <p:ph type="body" sz="quarter" idx="35"/>
          </p:nvPr>
        </p:nvSpPr>
        <p:spPr>
          <a:xfrm>
            <a:off x="6134971" y="3923003"/>
            <a:ext cx="1646237" cy="1838146"/>
          </a:xfrm>
        </p:spPr>
        <p:txBody>
          <a:bodyPr/>
          <a:lstStyle>
            <a:lvl1pPr marL="0" indent="0">
              <a:lnSpc>
                <a:spcPct val="90000"/>
              </a:lnSpc>
              <a:buNone/>
              <a:defRPr sz="2000"/>
            </a:lvl1pPr>
          </a:lstStyle>
          <a:p>
            <a:endParaRPr lang="en-GB"/>
          </a:p>
        </p:txBody>
      </p:sp>
      <p:sp>
        <p:nvSpPr>
          <p:cNvPr id="20" name="1.">
            <a:extLst>
              <a:ext uri="{FF2B5EF4-FFF2-40B4-BE49-F238E27FC236}">
                <a16:creationId xmlns:a16="http://schemas.microsoft.com/office/drawing/2014/main" id="{23378251-3B63-4372-B87F-85A589B57C22}"/>
              </a:ext>
            </a:extLst>
          </p:cNvPr>
          <p:cNvSpPr txBox="1">
            <a:spLocks noGrp="1"/>
          </p:cNvSpPr>
          <p:nvPr>
            <p:ph type="body" sz="quarter" idx="36" hasCustomPrompt="1"/>
          </p:nvPr>
        </p:nvSpPr>
        <p:spPr>
          <a:xfrm>
            <a:off x="8543807" y="1370885"/>
            <a:ext cx="1183335" cy="2492988"/>
          </a:xfrm>
          <a:prstGeom prst="rect">
            <a:avLst/>
          </a:prstGeom>
        </p:spPr>
        <p:txBody>
          <a:bodyPr wrap="none" lIns="91439" tIns="91439" rIns="91439" bIns="91439">
            <a:spAutoFit/>
          </a:bodyPr>
          <a:lstStyle>
            <a:lvl1pPr marL="0" indent="0" defTabSz="914400">
              <a:lnSpc>
                <a:spcPct val="100000"/>
              </a:lnSpc>
              <a:spcBef>
                <a:spcPts val="0"/>
              </a:spcBef>
              <a:buSzTx/>
              <a:buNone/>
              <a:defRPr sz="15000">
                <a:solidFill>
                  <a:srgbClr val="FFFFFF"/>
                </a:solidFill>
                <a:latin typeface="Domaine Display"/>
                <a:ea typeface="Domaine Display"/>
                <a:cs typeface="Domaine Display"/>
                <a:sym typeface="Domaine Display"/>
              </a:defRPr>
            </a:lvl1pPr>
          </a:lstStyle>
          <a:p>
            <a:r>
              <a:rPr lang="fi-FI"/>
              <a:t>X</a:t>
            </a:r>
            <a:endParaRPr/>
          </a:p>
        </p:txBody>
      </p:sp>
      <p:sp>
        <p:nvSpPr>
          <p:cNvPr id="21" name="Text Placeholder 2">
            <a:extLst>
              <a:ext uri="{FF2B5EF4-FFF2-40B4-BE49-F238E27FC236}">
                <a16:creationId xmlns:a16="http://schemas.microsoft.com/office/drawing/2014/main" id="{7666558D-4A35-4334-8DBA-F2F0E29E9ABA}"/>
              </a:ext>
            </a:extLst>
          </p:cNvPr>
          <p:cNvSpPr>
            <a:spLocks noGrp="1"/>
          </p:cNvSpPr>
          <p:nvPr>
            <p:ph type="body" sz="quarter" idx="37"/>
          </p:nvPr>
        </p:nvSpPr>
        <p:spPr>
          <a:xfrm>
            <a:off x="8543321" y="3923003"/>
            <a:ext cx="1646237" cy="1838146"/>
          </a:xfrm>
        </p:spPr>
        <p:txBody>
          <a:bodyPr/>
          <a:lstStyle>
            <a:lvl1pPr marL="0" indent="0">
              <a:lnSpc>
                <a:spcPct val="90000"/>
              </a:lnSpc>
              <a:buNone/>
              <a:defRPr sz="2000"/>
            </a:lvl1pPr>
          </a:lstStyle>
          <a:p>
            <a:endParaRPr lang="en-GB"/>
          </a:p>
        </p:txBody>
      </p:sp>
      <p:sp>
        <p:nvSpPr>
          <p:cNvPr id="4" name="Date Placeholder 3">
            <a:extLst>
              <a:ext uri="{FF2B5EF4-FFF2-40B4-BE49-F238E27FC236}">
                <a16:creationId xmlns:a16="http://schemas.microsoft.com/office/drawing/2014/main" id="{4D606B6F-2B1A-4BBC-9537-C5F09B244F76}"/>
              </a:ext>
            </a:extLst>
          </p:cNvPr>
          <p:cNvSpPr>
            <a:spLocks noGrp="1"/>
          </p:cNvSpPr>
          <p:nvPr>
            <p:ph type="dt" sz="half" idx="38"/>
          </p:nvPr>
        </p:nvSpPr>
        <p:spPr/>
        <p:txBody>
          <a:bodyPr/>
          <a:lstStyle/>
          <a:p>
            <a:fld id="{D5E30997-C4FC-1949-A392-2E69830746C2}" type="datetime1">
              <a:rPr lang="en-US" smtClean="0"/>
              <a:t>11/30/2022</a:t>
            </a:fld>
            <a:endParaRPr lang="fi-FI"/>
          </a:p>
        </p:txBody>
      </p:sp>
      <p:sp>
        <p:nvSpPr>
          <p:cNvPr id="5" name="Footer Placeholder 4">
            <a:extLst>
              <a:ext uri="{FF2B5EF4-FFF2-40B4-BE49-F238E27FC236}">
                <a16:creationId xmlns:a16="http://schemas.microsoft.com/office/drawing/2014/main" id="{A49C35BD-F78C-4CEE-8A3F-63A15F6C90DF}"/>
              </a:ext>
            </a:extLst>
          </p:cNvPr>
          <p:cNvSpPr>
            <a:spLocks noGrp="1"/>
          </p:cNvSpPr>
          <p:nvPr>
            <p:ph type="ftr" sz="quarter" idx="39"/>
          </p:nvPr>
        </p:nvSpPr>
        <p:spPr/>
        <p:txBody>
          <a:bodyPr/>
          <a:lstStyle/>
          <a:p>
            <a:r>
              <a:rPr lang="fi-FI"/>
              <a:t>© Miltton New Nordics</a:t>
            </a:r>
          </a:p>
        </p:txBody>
      </p:sp>
      <p:sp>
        <p:nvSpPr>
          <p:cNvPr id="6" name="Slide Number Placeholder 5">
            <a:extLst>
              <a:ext uri="{FF2B5EF4-FFF2-40B4-BE49-F238E27FC236}">
                <a16:creationId xmlns:a16="http://schemas.microsoft.com/office/drawing/2014/main" id="{C91551C0-BE37-4A1C-8B43-4FE9EBD22A8D}"/>
              </a:ext>
            </a:extLst>
          </p:cNvPr>
          <p:cNvSpPr>
            <a:spLocks noGrp="1"/>
          </p:cNvSpPr>
          <p:nvPr>
            <p:ph type="sldNum" sz="quarter" idx="40"/>
          </p:nvPr>
        </p:nvSpPr>
        <p:spPr/>
        <p:txBody>
          <a:bodyPr/>
          <a:lstStyle/>
          <a:p>
            <a:fld id="{31160B98-140E-4345-B1A3-2A7247C42973}" type="slidenum">
              <a:rPr lang="fi-FI" smtClean="0"/>
              <a:pPr/>
              <a:t>‹#›</a:t>
            </a:fld>
            <a:endParaRPr lang="fi-FI"/>
          </a:p>
        </p:txBody>
      </p:sp>
      <p:sp>
        <p:nvSpPr>
          <p:cNvPr id="25" name="Text Placeholder 4">
            <a:extLst>
              <a:ext uri="{FF2B5EF4-FFF2-40B4-BE49-F238E27FC236}">
                <a16:creationId xmlns:a16="http://schemas.microsoft.com/office/drawing/2014/main" id="{175893C6-6E31-4270-9F1A-18FF71A259BB}"/>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6150154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How">
    <p:bg>
      <p:bgPr>
        <a:solidFill>
          <a:srgbClr val="000000"/>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9DF6C0-65F2-4A55-9369-D7F33D42BB8F}"/>
              </a:ext>
            </a:extLst>
          </p:cNvPr>
          <p:cNvSpPr>
            <a:spLocks noGrp="1"/>
          </p:cNvSpPr>
          <p:nvPr>
            <p:ph type="body" sz="quarter" idx="24"/>
          </p:nvPr>
        </p:nvSpPr>
        <p:spPr>
          <a:xfrm>
            <a:off x="390525" y="1312863"/>
            <a:ext cx="6967538" cy="3452812"/>
          </a:xfrm>
        </p:spPr>
        <p:txBody>
          <a:bodyPr/>
          <a:lstStyle>
            <a:lvl1pPr marL="0" indent="987425">
              <a:buNone/>
              <a:defRPr sz="37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a:p>
        </p:txBody>
      </p:sp>
      <p:pic>
        <p:nvPicPr>
          <p:cNvPr id="11" name="Miltton_Text_White.png" descr="Miltton_Text_White.png">
            <a:extLst>
              <a:ext uri="{FF2B5EF4-FFF2-40B4-BE49-F238E27FC236}">
                <a16:creationId xmlns:a16="http://schemas.microsoft.com/office/drawing/2014/main" id="{FD80D371-4906-419F-936F-FD3936651A6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12" name="Line">
            <a:extLst>
              <a:ext uri="{FF2B5EF4-FFF2-40B4-BE49-F238E27FC236}">
                <a16:creationId xmlns:a16="http://schemas.microsoft.com/office/drawing/2014/main" id="{56A18EA9-4F9F-4E33-8036-464A7694A6F1}"/>
              </a:ext>
            </a:extLst>
          </p:cNvPr>
          <p:cNvSpPr/>
          <p:nvPr userDrawn="1"/>
        </p:nvSpPr>
        <p:spPr>
          <a:xfrm>
            <a:off x="408323" y="1522362"/>
            <a:ext cx="669209" cy="0"/>
          </a:xfrm>
          <a:prstGeom prst="line">
            <a:avLst/>
          </a:prstGeom>
          <a:ln w="31750">
            <a:solidFill>
              <a:srgbClr val="FFFFFF"/>
            </a:solidFill>
            <a:miter/>
          </a:ln>
        </p:spPr>
        <p:txBody>
          <a:bodyPr tIns="91439" bIns="91439"/>
          <a:lstStyle/>
          <a:p>
            <a:pPr defTabSz="1828800">
              <a:lnSpc>
                <a:spcPct val="100000"/>
              </a:lnSpc>
              <a:defRPr sz="3600">
                <a:solidFill>
                  <a:srgbClr val="414359"/>
                </a:solidFill>
              </a:defRPr>
            </a:pPr>
            <a:endParaRPr/>
          </a:p>
        </p:txBody>
      </p:sp>
      <p:sp>
        <p:nvSpPr>
          <p:cNvPr id="6" name="Date Placeholder 5">
            <a:extLst>
              <a:ext uri="{FF2B5EF4-FFF2-40B4-BE49-F238E27FC236}">
                <a16:creationId xmlns:a16="http://schemas.microsoft.com/office/drawing/2014/main" id="{A7989AA6-3AAC-4F60-9C41-71AE4B516027}"/>
              </a:ext>
            </a:extLst>
          </p:cNvPr>
          <p:cNvSpPr>
            <a:spLocks noGrp="1"/>
          </p:cNvSpPr>
          <p:nvPr>
            <p:ph type="dt" sz="half" idx="25"/>
          </p:nvPr>
        </p:nvSpPr>
        <p:spPr/>
        <p:txBody>
          <a:bodyPr/>
          <a:lstStyle>
            <a:lvl1pPr>
              <a:defRPr>
                <a:solidFill>
                  <a:schemeClr val="bg1"/>
                </a:solidFill>
              </a:defRPr>
            </a:lvl1pPr>
          </a:lstStyle>
          <a:p>
            <a:fld id="{39E99252-5781-8C4A-AD35-B1E3591D8D52}" type="datetime1">
              <a:rPr lang="en-US" smtClean="0"/>
              <a:t>11/30/2022</a:t>
            </a:fld>
            <a:endParaRPr lang="fi-FI"/>
          </a:p>
        </p:txBody>
      </p:sp>
      <p:sp>
        <p:nvSpPr>
          <p:cNvPr id="7" name="Footer Placeholder 6">
            <a:extLst>
              <a:ext uri="{FF2B5EF4-FFF2-40B4-BE49-F238E27FC236}">
                <a16:creationId xmlns:a16="http://schemas.microsoft.com/office/drawing/2014/main" id="{607D63A4-6BF7-4005-A74B-A6985CE9CBB0}"/>
              </a:ext>
            </a:extLst>
          </p:cNvPr>
          <p:cNvSpPr>
            <a:spLocks noGrp="1"/>
          </p:cNvSpPr>
          <p:nvPr>
            <p:ph type="ftr" sz="quarter" idx="26"/>
          </p:nvPr>
        </p:nvSpPr>
        <p:spPr/>
        <p:txBody>
          <a:bodyPr/>
          <a:lstStyle>
            <a:lvl1pPr>
              <a:defRPr>
                <a:solidFill>
                  <a:schemeClr val="bg1"/>
                </a:solidFill>
              </a:defRPr>
            </a:lvl1pPr>
          </a:lstStyle>
          <a:p>
            <a:r>
              <a:rPr lang="fi-FI"/>
              <a:t>© Miltton New Nordics</a:t>
            </a:r>
          </a:p>
        </p:txBody>
      </p:sp>
      <p:sp>
        <p:nvSpPr>
          <p:cNvPr id="8" name="Slide Number Placeholder 7">
            <a:extLst>
              <a:ext uri="{FF2B5EF4-FFF2-40B4-BE49-F238E27FC236}">
                <a16:creationId xmlns:a16="http://schemas.microsoft.com/office/drawing/2014/main" id="{E75262B8-4754-4126-9FB8-5C93A94FD104}"/>
              </a:ext>
            </a:extLst>
          </p:cNvPr>
          <p:cNvSpPr>
            <a:spLocks noGrp="1"/>
          </p:cNvSpPr>
          <p:nvPr>
            <p:ph type="sldNum" sz="quarter" idx="27"/>
          </p:nvPr>
        </p:nvSpPr>
        <p:spPr/>
        <p:txBody>
          <a:bodyPr/>
          <a:lstStyle>
            <a:lvl1pPr>
              <a:defRPr>
                <a:solidFill>
                  <a:schemeClr val="bg1"/>
                </a:solidFill>
              </a:defRPr>
            </a:lvl1pPr>
          </a:lstStyle>
          <a:p>
            <a:fld id="{31160B98-140E-4345-B1A3-2A7247C42973}" type="slidenum">
              <a:rPr lang="fi-FI" smtClean="0"/>
              <a:pPr/>
              <a:t>‹#›</a:t>
            </a:fld>
            <a:endParaRPr lang="fi-FI"/>
          </a:p>
        </p:txBody>
      </p:sp>
      <p:sp>
        <p:nvSpPr>
          <p:cNvPr id="18" name="Text Placeholder 4">
            <a:extLst>
              <a:ext uri="{FF2B5EF4-FFF2-40B4-BE49-F238E27FC236}">
                <a16:creationId xmlns:a16="http://schemas.microsoft.com/office/drawing/2014/main" id="{DFFD8B42-90AA-457A-ABF9-EB880F537A2E}"/>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bg1"/>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59434734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Wha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9DF6C0-65F2-4A55-9369-D7F33D42BB8F}"/>
              </a:ext>
            </a:extLst>
          </p:cNvPr>
          <p:cNvSpPr>
            <a:spLocks noGrp="1"/>
          </p:cNvSpPr>
          <p:nvPr>
            <p:ph type="body" sz="quarter" idx="24"/>
          </p:nvPr>
        </p:nvSpPr>
        <p:spPr>
          <a:xfrm>
            <a:off x="390525" y="1312863"/>
            <a:ext cx="6967538" cy="3452812"/>
          </a:xfrm>
          <a:noFill/>
          <a:ln>
            <a:noFill/>
          </a:ln>
        </p:spPr>
        <p:txBody>
          <a:bodyPr/>
          <a:lstStyle>
            <a:lvl1pPr marL="0" indent="987425">
              <a:buNone/>
              <a:defRPr sz="3750"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a:p>
        </p:txBody>
      </p:sp>
      <p:sp>
        <p:nvSpPr>
          <p:cNvPr id="6" name="Date Placeholder 5">
            <a:extLst>
              <a:ext uri="{FF2B5EF4-FFF2-40B4-BE49-F238E27FC236}">
                <a16:creationId xmlns:a16="http://schemas.microsoft.com/office/drawing/2014/main" id="{A7989AA6-3AAC-4F60-9C41-71AE4B516027}"/>
              </a:ext>
            </a:extLst>
          </p:cNvPr>
          <p:cNvSpPr>
            <a:spLocks noGrp="1"/>
          </p:cNvSpPr>
          <p:nvPr>
            <p:ph type="dt" sz="half" idx="25"/>
          </p:nvPr>
        </p:nvSpPr>
        <p:spPr/>
        <p:txBody>
          <a:bodyPr/>
          <a:lstStyle>
            <a:lvl1pPr>
              <a:defRPr>
                <a:solidFill>
                  <a:schemeClr val="tx1"/>
                </a:solidFill>
              </a:defRPr>
            </a:lvl1pPr>
          </a:lstStyle>
          <a:p>
            <a:fld id="{2CBC44AC-384C-1341-B9F0-EDDF810F7C09}" type="datetime1">
              <a:rPr lang="en-US" smtClean="0"/>
              <a:t>11/30/2022</a:t>
            </a:fld>
            <a:endParaRPr lang="fi-FI"/>
          </a:p>
        </p:txBody>
      </p:sp>
      <p:sp>
        <p:nvSpPr>
          <p:cNvPr id="7" name="Footer Placeholder 6">
            <a:extLst>
              <a:ext uri="{FF2B5EF4-FFF2-40B4-BE49-F238E27FC236}">
                <a16:creationId xmlns:a16="http://schemas.microsoft.com/office/drawing/2014/main" id="{607D63A4-6BF7-4005-A74B-A6985CE9CBB0}"/>
              </a:ext>
            </a:extLst>
          </p:cNvPr>
          <p:cNvSpPr>
            <a:spLocks noGrp="1"/>
          </p:cNvSpPr>
          <p:nvPr>
            <p:ph type="ftr" sz="quarter" idx="26"/>
          </p:nvPr>
        </p:nvSpPr>
        <p:spPr/>
        <p:txBody>
          <a:bodyPr/>
          <a:lstStyle>
            <a:lvl1pPr>
              <a:defRPr>
                <a:solidFill>
                  <a:schemeClr val="tx1"/>
                </a:solidFill>
              </a:defRPr>
            </a:lvl1pPr>
          </a:lstStyle>
          <a:p>
            <a:r>
              <a:rPr lang="fi-FI"/>
              <a:t>© Miltton New Nordics</a:t>
            </a:r>
          </a:p>
        </p:txBody>
      </p:sp>
      <p:sp>
        <p:nvSpPr>
          <p:cNvPr id="8" name="Slide Number Placeholder 7">
            <a:extLst>
              <a:ext uri="{FF2B5EF4-FFF2-40B4-BE49-F238E27FC236}">
                <a16:creationId xmlns:a16="http://schemas.microsoft.com/office/drawing/2014/main" id="{E75262B8-4754-4126-9FB8-5C93A94FD104}"/>
              </a:ext>
            </a:extLst>
          </p:cNvPr>
          <p:cNvSpPr>
            <a:spLocks noGrp="1"/>
          </p:cNvSpPr>
          <p:nvPr>
            <p:ph type="sldNum" sz="quarter" idx="27"/>
          </p:nvPr>
        </p:nvSpPr>
        <p:spPr/>
        <p:txBody>
          <a:bodyPr/>
          <a:lstStyle>
            <a:lvl1pPr>
              <a:defRPr>
                <a:solidFill>
                  <a:schemeClr val="tx1"/>
                </a:solidFill>
              </a:defRPr>
            </a:lvl1pPr>
          </a:lstStyle>
          <a:p>
            <a:fld id="{31160B98-140E-4345-B1A3-2A7247C42973}" type="slidenum">
              <a:rPr lang="fi-FI" smtClean="0"/>
              <a:pPr/>
              <a:t>‹#›</a:t>
            </a:fld>
            <a:endParaRPr lang="fi-FI"/>
          </a:p>
        </p:txBody>
      </p:sp>
      <p:sp>
        <p:nvSpPr>
          <p:cNvPr id="18" name="Text Placeholder 4">
            <a:extLst>
              <a:ext uri="{FF2B5EF4-FFF2-40B4-BE49-F238E27FC236}">
                <a16:creationId xmlns:a16="http://schemas.microsoft.com/office/drawing/2014/main" id="{DFFD8B42-90AA-457A-ABF9-EB880F537A2E}"/>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11" name="Text Placeholder 2">
            <a:extLst>
              <a:ext uri="{FF2B5EF4-FFF2-40B4-BE49-F238E27FC236}">
                <a16:creationId xmlns:a16="http://schemas.microsoft.com/office/drawing/2014/main" id="{A1D0CF2E-AB2D-4143-A4D5-16BCDF4E3C98}"/>
              </a:ext>
            </a:extLst>
          </p:cNvPr>
          <p:cNvSpPr>
            <a:spLocks noGrp="1"/>
          </p:cNvSpPr>
          <p:nvPr>
            <p:ph type="body" sz="quarter" idx="28" hasCustomPrompt="1"/>
          </p:nvPr>
        </p:nvSpPr>
        <p:spPr>
          <a:xfrm>
            <a:off x="128472" y="1052832"/>
            <a:ext cx="1137634" cy="1005537"/>
          </a:xfrm>
          <a:blipFill>
            <a:blip r:embed="rId2" cstate="email">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200"/>
            </a:lvl1pPr>
          </a:lstStyle>
          <a:p>
            <a:pPr lvl="0"/>
            <a:r>
              <a:rPr lang="fi-FI"/>
              <a:t>  </a:t>
            </a:r>
            <a:endParaRPr lang="en-GB"/>
          </a:p>
        </p:txBody>
      </p:sp>
    </p:spTree>
    <p:extLst>
      <p:ext uri="{BB962C8B-B14F-4D97-AF65-F5344CB8AC3E}">
        <p14:creationId xmlns:p14="http://schemas.microsoft.com/office/powerpoint/2010/main" val="275085555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Map">
    <p:bg>
      <p:bgPr>
        <a:solidFill>
          <a:srgbClr val="EEEDEE"/>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9DF6C0-65F2-4A55-9369-D7F33D42BB8F}"/>
              </a:ext>
            </a:extLst>
          </p:cNvPr>
          <p:cNvSpPr>
            <a:spLocks noGrp="1"/>
          </p:cNvSpPr>
          <p:nvPr>
            <p:ph type="body" sz="quarter" idx="24"/>
          </p:nvPr>
        </p:nvSpPr>
        <p:spPr>
          <a:xfrm>
            <a:off x="390525" y="1312863"/>
            <a:ext cx="6967538" cy="3452812"/>
          </a:xfrm>
        </p:spPr>
        <p:txBody>
          <a:bodyPr/>
          <a:lstStyle>
            <a:lvl1pPr marL="0" indent="987425">
              <a:buNone/>
              <a:defRPr sz="37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a:p>
        </p:txBody>
      </p:sp>
      <p:sp>
        <p:nvSpPr>
          <p:cNvPr id="12" name="Line">
            <a:extLst>
              <a:ext uri="{FF2B5EF4-FFF2-40B4-BE49-F238E27FC236}">
                <a16:creationId xmlns:a16="http://schemas.microsoft.com/office/drawing/2014/main" id="{56A18EA9-4F9F-4E33-8036-464A7694A6F1}"/>
              </a:ext>
            </a:extLst>
          </p:cNvPr>
          <p:cNvSpPr/>
          <p:nvPr userDrawn="1"/>
        </p:nvSpPr>
        <p:spPr>
          <a:xfrm>
            <a:off x="408323" y="1522362"/>
            <a:ext cx="669209" cy="0"/>
          </a:xfrm>
          <a:prstGeom prst="line">
            <a:avLst/>
          </a:prstGeom>
          <a:ln w="31750">
            <a:solidFill>
              <a:schemeClr val="tx1"/>
            </a:solidFill>
            <a:miter/>
          </a:ln>
        </p:spPr>
        <p:txBody>
          <a:bodyPr tIns="91439" bIns="91439"/>
          <a:lstStyle/>
          <a:p>
            <a:pPr defTabSz="1828800">
              <a:lnSpc>
                <a:spcPct val="100000"/>
              </a:lnSpc>
              <a:defRPr sz="3600">
                <a:solidFill>
                  <a:srgbClr val="414359"/>
                </a:solidFill>
              </a:defRPr>
            </a:pPr>
            <a:endParaRPr>
              <a:solidFill>
                <a:schemeClr val="tx1"/>
              </a:solidFill>
            </a:endParaRPr>
          </a:p>
        </p:txBody>
      </p:sp>
      <p:sp>
        <p:nvSpPr>
          <p:cNvPr id="6" name="Date Placeholder 5">
            <a:extLst>
              <a:ext uri="{FF2B5EF4-FFF2-40B4-BE49-F238E27FC236}">
                <a16:creationId xmlns:a16="http://schemas.microsoft.com/office/drawing/2014/main" id="{A7989AA6-3AAC-4F60-9C41-71AE4B516027}"/>
              </a:ext>
            </a:extLst>
          </p:cNvPr>
          <p:cNvSpPr>
            <a:spLocks noGrp="1"/>
          </p:cNvSpPr>
          <p:nvPr>
            <p:ph type="dt" sz="half" idx="25"/>
          </p:nvPr>
        </p:nvSpPr>
        <p:spPr/>
        <p:txBody>
          <a:bodyPr/>
          <a:lstStyle>
            <a:lvl1pPr>
              <a:defRPr>
                <a:solidFill>
                  <a:schemeClr val="tx1"/>
                </a:solidFill>
              </a:defRPr>
            </a:lvl1pPr>
          </a:lstStyle>
          <a:p>
            <a:fld id="{E35C3A90-926A-9C4D-9AF3-8AB89AFB4FC5}" type="datetime1">
              <a:rPr lang="en-US" smtClean="0"/>
              <a:t>11/30/2022</a:t>
            </a:fld>
            <a:endParaRPr lang="fi-FI"/>
          </a:p>
        </p:txBody>
      </p:sp>
      <p:sp>
        <p:nvSpPr>
          <p:cNvPr id="7" name="Footer Placeholder 6">
            <a:extLst>
              <a:ext uri="{FF2B5EF4-FFF2-40B4-BE49-F238E27FC236}">
                <a16:creationId xmlns:a16="http://schemas.microsoft.com/office/drawing/2014/main" id="{607D63A4-6BF7-4005-A74B-A6985CE9CBB0}"/>
              </a:ext>
            </a:extLst>
          </p:cNvPr>
          <p:cNvSpPr>
            <a:spLocks noGrp="1"/>
          </p:cNvSpPr>
          <p:nvPr>
            <p:ph type="ftr" sz="quarter" idx="26"/>
          </p:nvPr>
        </p:nvSpPr>
        <p:spPr/>
        <p:txBody>
          <a:bodyPr/>
          <a:lstStyle>
            <a:lvl1pPr>
              <a:defRPr>
                <a:solidFill>
                  <a:schemeClr val="tx1"/>
                </a:solidFill>
              </a:defRPr>
            </a:lvl1pPr>
          </a:lstStyle>
          <a:p>
            <a:r>
              <a:rPr lang="fi-FI"/>
              <a:t>© Miltton New Nordics</a:t>
            </a:r>
          </a:p>
        </p:txBody>
      </p:sp>
      <p:sp>
        <p:nvSpPr>
          <p:cNvPr id="8" name="Slide Number Placeholder 7">
            <a:extLst>
              <a:ext uri="{FF2B5EF4-FFF2-40B4-BE49-F238E27FC236}">
                <a16:creationId xmlns:a16="http://schemas.microsoft.com/office/drawing/2014/main" id="{E75262B8-4754-4126-9FB8-5C93A94FD104}"/>
              </a:ext>
            </a:extLst>
          </p:cNvPr>
          <p:cNvSpPr>
            <a:spLocks noGrp="1"/>
          </p:cNvSpPr>
          <p:nvPr>
            <p:ph type="sldNum" sz="quarter" idx="27"/>
          </p:nvPr>
        </p:nvSpPr>
        <p:spPr/>
        <p:txBody>
          <a:bodyPr/>
          <a:lstStyle>
            <a:lvl1pPr>
              <a:defRPr>
                <a:solidFill>
                  <a:schemeClr val="tx1"/>
                </a:solidFill>
              </a:defRPr>
            </a:lvl1pPr>
          </a:lstStyle>
          <a:p>
            <a:fld id="{31160B98-140E-4345-B1A3-2A7247C42973}" type="slidenum">
              <a:rPr lang="fi-FI" smtClean="0"/>
              <a:pPr/>
              <a:t>‹#›</a:t>
            </a:fld>
            <a:endParaRPr lang="fi-FI"/>
          </a:p>
        </p:txBody>
      </p:sp>
      <p:sp>
        <p:nvSpPr>
          <p:cNvPr id="18" name="Text Placeholder 4">
            <a:extLst>
              <a:ext uri="{FF2B5EF4-FFF2-40B4-BE49-F238E27FC236}">
                <a16:creationId xmlns:a16="http://schemas.microsoft.com/office/drawing/2014/main" id="{DFFD8B42-90AA-457A-ABF9-EB880F537A2E}"/>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grpSp>
        <p:nvGrpSpPr>
          <p:cNvPr id="9" name="Group">
            <a:extLst>
              <a:ext uri="{FF2B5EF4-FFF2-40B4-BE49-F238E27FC236}">
                <a16:creationId xmlns:a16="http://schemas.microsoft.com/office/drawing/2014/main" id="{129CD699-7114-427F-B3EF-95E6F5306716}"/>
              </a:ext>
            </a:extLst>
          </p:cNvPr>
          <p:cNvGrpSpPr>
            <a:grpSpLocks noChangeAspect="1"/>
          </p:cNvGrpSpPr>
          <p:nvPr userDrawn="1"/>
        </p:nvGrpSpPr>
        <p:grpSpPr>
          <a:xfrm>
            <a:off x="-1" y="1980000"/>
            <a:ext cx="12192001" cy="5857857"/>
            <a:chOff x="0" y="0"/>
            <a:chExt cx="24167420" cy="11611653"/>
          </a:xfrm>
        </p:grpSpPr>
        <p:pic>
          <p:nvPicPr>
            <p:cNvPr id="10" name="World Map.png" descr="World Map.png">
              <a:extLst>
                <a:ext uri="{FF2B5EF4-FFF2-40B4-BE49-F238E27FC236}">
                  <a16:creationId xmlns:a16="http://schemas.microsoft.com/office/drawing/2014/main" id="{A335511B-AA9F-442C-B0C9-AF05A02CCD5B}"/>
                </a:ext>
              </a:extLst>
            </p:cNvPr>
            <p:cNvPicPr>
              <a:picLocks noChangeAspect="1"/>
            </p:cNvPicPr>
            <p:nvPr/>
          </p:nvPicPr>
          <p:blipFill>
            <a:blip r:embed="rId2" cstate="email">
              <a:alphaModFix amt="8000"/>
              <a:extLst>
                <a:ext uri="{28A0092B-C50C-407E-A947-70E740481C1C}">
                  <a14:useLocalDpi xmlns:a14="http://schemas.microsoft.com/office/drawing/2010/main"/>
                </a:ext>
              </a:extLst>
            </a:blip>
            <a:stretch>
              <a:fillRect/>
            </a:stretch>
          </p:blipFill>
          <p:spPr>
            <a:xfrm>
              <a:off x="0" y="0"/>
              <a:ext cx="24167421" cy="11611654"/>
            </a:xfrm>
            <a:prstGeom prst="rect">
              <a:avLst/>
            </a:prstGeom>
            <a:ln w="12700" cap="flat">
              <a:noFill/>
              <a:miter lim="400000"/>
            </a:ln>
            <a:effectLst/>
          </p:spPr>
        </p:pic>
        <p:sp>
          <p:nvSpPr>
            <p:cNvPr id="13" name="Circle">
              <a:extLst>
                <a:ext uri="{FF2B5EF4-FFF2-40B4-BE49-F238E27FC236}">
                  <a16:creationId xmlns:a16="http://schemas.microsoft.com/office/drawing/2014/main" id="{D653F058-B8C8-46EC-A42B-816520D0D81D}"/>
                </a:ext>
              </a:extLst>
            </p:cNvPr>
            <p:cNvSpPr/>
            <p:nvPr/>
          </p:nvSpPr>
          <p:spPr>
            <a:xfrm>
              <a:off x="6391879" y="4751806"/>
              <a:ext cx="249587" cy="249587"/>
            </a:xfrm>
            <a:prstGeom prst="ellipse">
              <a:avLst/>
            </a:prstGeom>
            <a:solidFill>
              <a:schemeClr val="accent5">
                <a:lumOff val="-7647"/>
              </a:schemeClr>
            </a:solidFill>
            <a:ln w="12700" cap="flat">
              <a:noFill/>
              <a:miter lim="400000"/>
            </a:ln>
            <a:effectLst/>
          </p:spPr>
          <p:txBody>
            <a:bodyPr wrap="square" lIns="91439" tIns="91439" rIns="91439" bIns="91439" numCol="1" anchor="ctr">
              <a:noAutofit/>
            </a:bodyPr>
            <a:lstStyle/>
            <a:p>
              <a:pPr defTabSz="1828800">
                <a:lnSpc>
                  <a:spcPct val="100000"/>
                </a:lnSpc>
                <a:defRPr sz="3600">
                  <a:solidFill>
                    <a:schemeClr val="accent5">
                      <a:lumOff val="-7647"/>
                    </a:schemeClr>
                  </a:solidFill>
                </a:defRPr>
              </a:pPr>
              <a:endParaRPr/>
            </a:p>
          </p:txBody>
        </p:sp>
        <p:sp>
          <p:nvSpPr>
            <p:cNvPr id="14" name="Circle">
              <a:extLst>
                <a:ext uri="{FF2B5EF4-FFF2-40B4-BE49-F238E27FC236}">
                  <a16:creationId xmlns:a16="http://schemas.microsoft.com/office/drawing/2014/main" id="{C36C5F0E-B7C4-4CFB-866A-66BA086030C9}"/>
                </a:ext>
              </a:extLst>
            </p:cNvPr>
            <p:cNvSpPr/>
            <p:nvPr/>
          </p:nvSpPr>
          <p:spPr>
            <a:xfrm>
              <a:off x="13165568" y="2728497"/>
              <a:ext cx="249587" cy="249587"/>
            </a:xfrm>
            <a:prstGeom prst="ellipse">
              <a:avLst/>
            </a:prstGeom>
            <a:solidFill>
              <a:schemeClr val="accent5">
                <a:lumOff val="-7647"/>
              </a:schemeClr>
            </a:solidFill>
            <a:ln w="12700" cap="flat">
              <a:noFill/>
              <a:miter lim="400000"/>
            </a:ln>
            <a:effectLst/>
          </p:spPr>
          <p:txBody>
            <a:bodyPr wrap="square" lIns="91439" tIns="91439" rIns="91439" bIns="91439" numCol="1" anchor="ctr">
              <a:noAutofit/>
            </a:bodyPr>
            <a:lstStyle/>
            <a:p>
              <a:pPr defTabSz="1828800">
                <a:lnSpc>
                  <a:spcPct val="100000"/>
                </a:lnSpc>
                <a:defRPr sz="3600">
                  <a:solidFill>
                    <a:schemeClr val="accent5">
                      <a:lumOff val="-7647"/>
                    </a:schemeClr>
                  </a:solidFill>
                </a:defRPr>
              </a:pPr>
              <a:endParaRPr/>
            </a:p>
          </p:txBody>
        </p:sp>
        <p:sp>
          <p:nvSpPr>
            <p:cNvPr id="15" name="Circle">
              <a:extLst>
                <a:ext uri="{FF2B5EF4-FFF2-40B4-BE49-F238E27FC236}">
                  <a16:creationId xmlns:a16="http://schemas.microsoft.com/office/drawing/2014/main" id="{E0B5914D-68C0-4700-B39C-10193797C1E9}"/>
                </a:ext>
              </a:extLst>
            </p:cNvPr>
            <p:cNvSpPr/>
            <p:nvPr/>
          </p:nvSpPr>
          <p:spPr>
            <a:xfrm>
              <a:off x="13188922" y="3016777"/>
              <a:ext cx="249587" cy="249587"/>
            </a:xfrm>
            <a:prstGeom prst="ellipse">
              <a:avLst/>
            </a:prstGeom>
            <a:solidFill>
              <a:schemeClr val="accent5">
                <a:lumOff val="-7647"/>
              </a:schemeClr>
            </a:solidFill>
            <a:ln w="12700" cap="flat">
              <a:noFill/>
              <a:miter lim="400000"/>
            </a:ln>
            <a:effectLst/>
          </p:spPr>
          <p:txBody>
            <a:bodyPr wrap="square" lIns="91439" tIns="91439" rIns="91439" bIns="91439" numCol="1" anchor="ctr">
              <a:noAutofit/>
            </a:bodyPr>
            <a:lstStyle/>
            <a:p>
              <a:pPr defTabSz="1828800">
                <a:lnSpc>
                  <a:spcPct val="100000"/>
                </a:lnSpc>
                <a:defRPr sz="3600">
                  <a:solidFill>
                    <a:schemeClr val="accent5">
                      <a:lumOff val="-7647"/>
                    </a:schemeClr>
                  </a:solidFill>
                </a:defRPr>
              </a:pPr>
              <a:endParaRPr/>
            </a:p>
          </p:txBody>
        </p:sp>
        <p:sp>
          <p:nvSpPr>
            <p:cNvPr id="16" name="Circle">
              <a:extLst>
                <a:ext uri="{FF2B5EF4-FFF2-40B4-BE49-F238E27FC236}">
                  <a16:creationId xmlns:a16="http://schemas.microsoft.com/office/drawing/2014/main" id="{498B2CED-1BC2-4F95-A9C0-D868F60A3D99}"/>
                </a:ext>
              </a:extLst>
            </p:cNvPr>
            <p:cNvSpPr/>
            <p:nvPr/>
          </p:nvSpPr>
          <p:spPr>
            <a:xfrm>
              <a:off x="12610862" y="3042177"/>
              <a:ext cx="249588" cy="249587"/>
            </a:xfrm>
            <a:prstGeom prst="ellipse">
              <a:avLst/>
            </a:prstGeom>
            <a:solidFill>
              <a:schemeClr val="accent5">
                <a:lumOff val="-7647"/>
              </a:schemeClr>
            </a:solidFill>
            <a:ln w="12700" cap="flat">
              <a:noFill/>
              <a:miter lim="400000"/>
            </a:ln>
            <a:effectLst/>
          </p:spPr>
          <p:txBody>
            <a:bodyPr wrap="square" lIns="91439" tIns="91439" rIns="91439" bIns="91439" numCol="1" anchor="ctr">
              <a:noAutofit/>
            </a:bodyPr>
            <a:lstStyle/>
            <a:p>
              <a:pPr defTabSz="1828800">
                <a:lnSpc>
                  <a:spcPct val="100000"/>
                </a:lnSpc>
                <a:defRPr sz="3600">
                  <a:solidFill>
                    <a:schemeClr val="accent5">
                      <a:lumOff val="-7647"/>
                    </a:schemeClr>
                  </a:solidFill>
                </a:defRPr>
              </a:pPr>
              <a:endParaRPr/>
            </a:p>
          </p:txBody>
        </p:sp>
        <p:sp>
          <p:nvSpPr>
            <p:cNvPr id="17" name="Circle">
              <a:extLst>
                <a:ext uri="{FF2B5EF4-FFF2-40B4-BE49-F238E27FC236}">
                  <a16:creationId xmlns:a16="http://schemas.microsoft.com/office/drawing/2014/main" id="{EE3D223B-263E-4415-BA9E-C33B64CF9EF3}"/>
                </a:ext>
              </a:extLst>
            </p:cNvPr>
            <p:cNvSpPr/>
            <p:nvPr/>
          </p:nvSpPr>
          <p:spPr>
            <a:xfrm>
              <a:off x="11679529" y="3870123"/>
              <a:ext cx="249587" cy="249588"/>
            </a:xfrm>
            <a:prstGeom prst="ellipse">
              <a:avLst/>
            </a:prstGeom>
            <a:solidFill>
              <a:schemeClr val="accent5">
                <a:lumOff val="-7647"/>
              </a:schemeClr>
            </a:solidFill>
            <a:ln w="12700" cap="flat">
              <a:noFill/>
              <a:miter lim="400000"/>
            </a:ln>
            <a:effectLst/>
          </p:spPr>
          <p:txBody>
            <a:bodyPr wrap="square" lIns="91439" tIns="91439" rIns="91439" bIns="91439" numCol="1" anchor="ctr">
              <a:noAutofit/>
            </a:bodyPr>
            <a:lstStyle/>
            <a:p>
              <a:pPr defTabSz="1828800">
                <a:lnSpc>
                  <a:spcPct val="100000"/>
                </a:lnSpc>
                <a:defRPr sz="3600">
                  <a:solidFill>
                    <a:schemeClr val="accent5">
                      <a:lumOff val="-7647"/>
                    </a:schemeClr>
                  </a:solidFill>
                </a:defRPr>
              </a:pPr>
              <a:endParaRPr/>
            </a:p>
          </p:txBody>
        </p:sp>
        <p:sp>
          <p:nvSpPr>
            <p:cNvPr id="19" name="Circle">
              <a:extLst>
                <a:ext uri="{FF2B5EF4-FFF2-40B4-BE49-F238E27FC236}">
                  <a16:creationId xmlns:a16="http://schemas.microsoft.com/office/drawing/2014/main" id="{97B09038-F6CB-4654-92CE-F3AE0D58758C}"/>
                </a:ext>
              </a:extLst>
            </p:cNvPr>
            <p:cNvSpPr/>
            <p:nvPr/>
          </p:nvSpPr>
          <p:spPr>
            <a:xfrm>
              <a:off x="13038568" y="3253844"/>
              <a:ext cx="249587" cy="249587"/>
            </a:xfrm>
            <a:prstGeom prst="ellipse">
              <a:avLst/>
            </a:prstGeom>
            <a:solidFill>
              <a:schemeClr val="accent5">
                <a:lumOff val="-7647"/>
              </a:schemeClr>
            </a:solidFill>
            <a:ln w="12700" cap="flat">
              <a:noFill/>
              <a:miter lim="400000"/>
            </a:ln>
            <a:effectLst/>
          </p:spPr>
          <p:txBody>
            <a:bodyPr wrap="square" lIns="91439" tIns="91439" rIns="91439" bIns="91439" numCol="1" anchor="ctr">
              <a:noAutofit/>
            </a:bodyPr>
            <a:lstStyle/>
            <a:p>
              <a:pPr defTabSz="1828800">
                <a:lnSpc>
                  <a:spcPct val="100000"/>
                </a:lnSpc>
                <a:defRPr sz="3600">
                  <a:solidFill>
                    <a:schemeClr val="accent5">
                      <a:lumOff val="-7647"/>
                    </a:schemeClr>
                  </a:solidFill>
                </a:defRPr>
              </a:pPr>
              <a:endParaRPr/>
            </a:p>
          </p:txBody>
        </p:sp>
      </p:grpSp>
    </p:spTree>
    <p:extLst>
      <p:ext uri="{BB962C8B-B14F-4D97-AF65-F5344CB8AC3E}">
        <p14:creationId xmlns:p14="http://schemas.microsoft.com/office/powerpoint/2010/main" val="383350800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9" name="object 4">
            <a:extLst>
              <a:ext uri="{FF2B5EF4-FFF2-40B4-BE49-F238E27FC236}">
                <a16:creationId xmlns:a16="http://schemas.microsoft.com/office/drawing/2014/main" id="{48F34689-D436-418B-92F3-FA12DC6FC232}"/>
              </a:ext>
            </a:extLst>
          </p:cNvPr>
          <p:cNvSpPr/>
          <p:nvPr userDrawn="1"/>
        </p:nvSpPr>
        <p:spPr>
          <a:xfrm>
            <a:off x="128789" y="1053707"/>
            <a:ext cx="1137634" cy="100262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3" name="Text Placeholder 2">
            <a:extLst>
              <a:ext uri="{FF2B5EF4-FFF2-40B4-BE49-F238E27FC236}">
                <a16:creationId xmlns:a16="http://schemas.microsoft.com/office/drawing/2014/main" id="{D99DF6C0-65F2-4A55-9369-D7F33D42BB8F}"/>
              </a:ext>
            </a:extLst>
          </p:cNvPr>
          <p:cNvSpPr>
            <a:spLocks noGrp="1"/>
          </p:cNvSpPr>
          <p:nvPr>
            <p:ph type="body" sz="quarter" idx="24"/>
          </p:nvPr>
        </p:nvSpPr>
        <p:spPr>
          <a:xfrm>
            <a:off x="390524" y="1312863"/>
            <a:ext cx="11358563" cy="1002620"/>
          </a:xfrm>
          <a:noFill/>
        </p:spPr>
        <p:txBody>
          <a:bodyPr/>
          <a:lstStyle>
            <a:lvl1pPr marL="0" indent="987425">
              <a:buNone/>
              <a:defRPr sz="3750" b="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a:p>
        </p:txBody>
      </p:sp>
      <p:sp>
        <p:nvSpPr>
          <p:cNvPr id="6" name="Date Placeholder 5">
            <a:extLst>
              <a:ext uri="{FF2B5EF4-FFF2-40B4-BE49-F238E27FC236}">
                <a16:creationId xmlns:a16="http://schemas.microsoft.com/office/drawing/2014/main" id="{A7989AA6-3AAC-4F60-9C41-71AE4B516027}"/>
              </a:ext>
            </a:extLst>
          </p:cNvPr>
          <p:cNvSpPr>
            <a:spLocks noGrp="1"/>
          </p:cNvSpPr>
          <p:nvPr>
            <p:ph type="dt" sz="half" idx="25"/>
          </p:nvPr>
        </p:nvSpPr>
        <p:spPr/>
        <p:txBody>
          <a:bodyPr/>
          <a:lstStyle>
            <a:lvl1pPr>
              <a:defRPr>
                <a:solidFill>
                  <a:schemeClr val="tx1"/>
                </a:solidFill>
              </a:defRPr>
            </a:lvl1pPr>
          </a:lstStyle>
          <a:p>
            <a:fld id="{8517AEDB-E93D-734A-BBC6-0FC0F0D46720}" type="datetime1">
              <a:rPr lang="en-US" smtClean="0"/>
              <a:t>11/30/2022</a:t>
            </a:fld>
            <a:endParaRPr lang="fi-FI"/>
          </a:p>
        </p:txBody>
      </p:sp>
      <p:sp>
        <p:nvSpPr>
          <p:cNvPr id="7" name="Footer Placeholder 6">
            <a:extLst>
              <a:ext uri="{FF2B5EF4-FFF2-40B4-BE49-F238E27FC236}">
                <a16:creationId xmlns:a16="http://schemas.microsoft.com/office/drawing/2014/main" id="{607D63A4-6BF7-4005-A74B-A6985CE9CBB0}"/>
              </a:ext>
            </a:extLst>
          </p:cNvPr>
          <p:cNvSpPr>
            <a:spLocks noGrp="1"/>
          </p:cNvSpPr>
          <p:nvPr>
            <p:ph type="ftr" sz="quarter" idx="26"/>
          </p:nvPr>
        </p:nvSpPr>
        <p:spPr/>
        <p:txBody>
          <a:bodyPr/>
          <a:lstStyle>
            <a:lvl1pPr>
              <a:defRPr>
                <a:solidFill>
                  <a:schemeClr val="tx1"/>
                </a:solidFill>
              </a:defRPr>
            </a:lvl1pPr>
          </a:lstStyle>
          <a:p>
            <a:r>
              <a:rPr lang="fi-FI"/>
              <a:t>© Miltton New Nordics</a:t>
            </a:r>
          </a:p>
        </p:txBody>
      </p:sp>
      <p:sp>
        <p:nvSpPr>
          <p:cNvPr id="8" name="Slide Number Placeholder 7">
            <a:extLst>
              <a:ext uri="{FF2B5EF4-FFF2-40B4-BE49-F238E27FC236}">
                <a16:creationId xmlns:a16="http://schemas.microsoft.com/office/drawing/2014/main" id="{E75262B8-4754-4126-9FB8-5C93A94FD104}"/>
              </a:ext>
            </a:extLst>
          </p:cNvPr>
          <p:cNvSpPr>
            <a:spLocks noGrp="1"/>
          </p:cNvSpPr>
          <p:nvPr>
            <p:ph type="sldNum" sz="quarter" idx="27"/>
          </p:nvPr>
        </p:nvSpPr>
        <p:spPr/>
        <p:txBody>
          <a:bodyPr/>
          <a:lstStyle>
            <a:lvl1pPr>
              <a:defRPr>
                <a:solidFill>
                  <a:schemeClr val="tx1"/>
                </a:solidFill>
              </a:defRPr>
            </a:lvl1pPr>
          </a:lstStyle>
          <a:p>
            <a:fld id="{31160B98-140E-4345-B1A3-2A7247C42973}" type="slidenum">
              <a:rPr lang="fi-FI" smtClean="0"/>
              <a:pPr/>
              <a:t>‹#›</a:t>
            </a:fld>
            <a:endParaRPr lang="fi-FI"/>
          </a:p>
        </p:txBody>
      </p:sp>
      <p:sp>
        <p:nvSpPr>
          <p:cNvPr id="18" name="Text Placeholder 4">
            <a:extLst>
              <a:ext uri="{FF2B5EF4-FFF2-40B4-BE49-F238E27FC236}">
                <a16:creationId xmlns:a16="http://schemas.microsoft.com/office/drawing/2014/main" id="{DFFD8B42-90AA-457A-ABF9-EB880F537A2E}"/>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10" name="Text Placeholder 3">
            <a:extLst>
              <a:ext uri="{FF2B5EF4-FFF2-40B4-BE49-F238E27FC236}">
                <a16:creationId xmlns:a16="http://schemas.microsoft.com/office/drawing/2014/main" id="{5143C314-5706-42ED-9EC4-B3B5874B0FD0}"/>
              </a:ext>
            </a:extLst>
          </p:cNvPr>
          <p:cNvSpPr>
            <a:spLocks noGrp="1"/>
          </p:cNvSpPr>
          <p:nvPr>
            <p:ph type="body" sz="quarter" idx="34" hasCustomPrompt="1"/>
          </p:nvPr>
        </p:nvSpPr>
        <p:spPr>
          <a:xfrm>
            <a:off x="390525" y="3225801"/>
            <a:ext cx="2047875" cy="82550"/>
          </a:xfrm>
          <a:solidFill>
            <a:srgbClr val="E9F352"/>
          </a:solidFill>
        </p:spPr>
        <p:txBody>
          <a:bodyPr anchor="ctr" anchorCtr="0"/>
          <a:lstStyle>
            <a:lvl1pPr marL="0" indent="0" algn="ctr">
              <a:buNone/>
              <a:defRPr sz="200"/>
            </a:lvl1pPr>
          </a:lstStyle>
          <a:p>
            <a:pPr lvl="0"/>
            <a:r>
              <a:rPr lang="en-US"/>
              <a:t> </a:t>
            </a:r>
            <a:endParaRPr lang="en-GB"/>
          </a:p>
        </p:txBody>
      </p:sp>
      <p:sp>
        <p:nvSpPr>
          <p:cNvPr id="11" name="Text Placeholder 5">
            <a:extLst>
              <a:ext uri="{FF2B5EF4-FFF2-40B4-BE49-F238E27FC236}">
                <a16:creationId xmlns:a16="http://schemas.microsoft.com/office/drawing/2014/main" id="{9368118B-3C37-4BDB-BE61-8728C9ACE884}"/>
              </a:ext>
            </a:extLst>
          </p:cNvPr>
          <p:cNvSpPr>
            <a:spLocks noGrp="1"/>
          </p:cNvSpPr>
          <p:nvPr>
            <p:ph type="body" sz="quarter" idx="35"/>
          </p:nvPr>
        </p:nvSpPr>
        <p:spPr>
          <a:xfrm>
            <a:off x="390525" y="3448050"/>
            <a:ext cx="2047875" cy="1536700"/>
          </a:xfrm>
        </p:spPr>
        <p:txBody>
          <a:bodyPr/>
          <a:lstStyle>
            <a:lvl1pPr marL="0" indent="0">
              <a:buNone/>
              <a:defRPr sz="1000"/>
            </a:lvl1pPr>
          </a:lstStyle>
          <a:p>
            <a:pPr lvl="0"/>
            <a:endParaRPr lang="en-US"/>
          </a:p>
        </p:txBody>
      </p:sp>
      <p:sp>
        <p:nvSpPr>
          <p:cNvPr id="12" name="Text Placeholder 3">
            <a:extLst>
              <a:ext uri="{FF2B5EF4-FFF2-40B4-BE49-F238E27FC236}">
                <a16:creationId xmlns:a16="http://schemas.microsoft.com/office/drawing/2014/main" id="{F2D77B40-6DB6-45AC-9CBC-5C528D940986}"/>
              </a:ext>
            </a:extLst>
          </p:cNvPr>
          <p:cNvSpPr>
            <a:spLocks noGrp="1"/>
          </p:cNvSpPr>
          <p:nvPr>
            <p:ph type="body" sz="quarter" idx="36" hasCustomPrompt="1"/>
          </p:nvPr>
        </p:nvSpPr>
        <p:spPr>
          <a:xfrm>
            <a:off x="2663825" y="3225801"/>
            <a:ext cx="2047875" cy="82550"/>
          </a:xfrm>
          <a:solidFill>
            <a:srgbClr val="E9F352"/>
          </a:solidFill>
        </p:spPr>
        <p:txBody>
          <a:bodyPr anchor="ctr" anchorCtr="0"/>
          <a:lstStyle>
            <a:lvl1pPr marL="0" indent="0" algn="ctr">
              <a:buNone/>
              <a:defRPr sz="200"/>
            </a:lvl1pPr>
          </a:lstStyle>
          <a:p>
            <a:pPr lvl="0"/>
            <a:r>
              <a:rPr lang="en-US"/>
              <a:t> </a:t>
            </a:r>
            <a:endParaRPr lang="en-GB"/>
          </a:p>
        </p:txBody>
      </p:sp>
      <p:sp>
        <p:nvSpPr>
          <p:cNvPr id="13" name="Text Placeholder 5">
            <a:extLst>
              <a:ext uri="{FF2B5EF4-FFF2-40B4-BE49-F238E27FC236}">
                <a16:creationId xmlns:a16="http://schemas.microsoft.com/office/drawing/2014/main" id="{C1066981-1286-4C43-8C20-CA76E4F5A868}"/>
              </a:ext>
            </a:extLst>
          </p:cNvPr>
          <p:cNvSpPr>
            <a:spLocks noGrp="1"/>
          </p:cNvSpPr>
          <p:nvPr>
            <p:ph type="body" sz="quarter" idx="37"/>
          </p:nvPr>
        </p:nvSpPr>
        <p:spPr>
          <a:xfrm>
            <a:off x="2663825" y="3448050"/>
            <a:ext cx="2047875" cy="1536700"/>
          </a:xfrm>
        </p:spPr>
        <p:txBody>
          <a:bodyPr/>
          <a:lstStyle>
            <a:lvl1pPr marL="0" indent="0">
              <a:buNone/>
              <a:defRPr sz="1000"/>
            </a:lvl1pPr>
          </a:lstStyle>
          <a:p>
            <a:pPr lvl="0"/>
            <a:endParaRPr lang="en-US"/>
          </a:p>
        </p:txBody>
      </p:sp>
      <p:sp>
        <p:nvSpPr>
          <p:cNvPr id="14" name="Text Placeholder 3">
            <a:extLst>
              <a:ext uri="{FF2B5EF4-FFF2-40B4-BE49-F238E27FC236}">
                <a16:creationId xmlns:a16="http://schemas.microsoft.com/office/drawing/2014/main" id="{FE27167C-647B-42BD-97D9-C49A178612DF}"/>
              </a:ext>
            </a:extLst>
          </p:cNvPr>
          <p:cNvSpPr>
            <a:spLocks noGrp="1"/>
          </p:cNvSpPr>
          <p:nvPr>
            <p:ph type="body" sz="quarter" idx="38" hasCustomPrompt="1"/>
          </p:nvPr>
        </p:nvSpPr>
        <p:spPr>
          <a:xfrm>
            <a:off x="4949825" y="3225801"/>
            <a:ext cx="2047875" cy="82550"/>
          </a:xfrm>
          <a:solidFill>
            <a:srgbClr val="E9F352"/>
          </a:solidFill>
        </p:spPr>
        <p:txBody>
          <a:bodyPr anchor="ctr" anchorCtr="0"/>
          <a:lstStyle>
            <a:lvl1pPr marL="0" indent="0" algn="ctr">
              <a:buNone/>
              <a:defRPr sz="200"/>
            </a:lvl1pPr>
          </a:lstStyle>
          <a:p>
            <a:pPr lvl="0"/>
            <a:r>
              <a:rPr lang="en-US"/>
              <a:t> </a:t>
            </a:r>
            <a:endParaRPr lang="en-GB"/>
          </a:p>
        </p:txBody>
      </p:sp>
      <p:sp>
        <p:nvSpPr>
          <p:cNvPr id="16" name="Text Placeholder 5">
            <a:extLst>
              <a:ext uri="{FF2B5EF4-FFF2-40B4-BE49-F238E27FC236}">
                <a16:creationId xmlns:a16="http://schemas.microsoft.com/office/drawing/2014/main" id="{6570A830-7218-47BF-B682-B1E14648F0B6}"/>
              </a:ext>
            </a:extLst>
          </p:cNvPr>
          <p:cNvSpPr>
            <a:spLocks noGrp="1"/>
          </p:cNvSpPr>
          <p:nvPr>
            <p:ph type="body" sz="quarter" idx="39"/>
          </p:nvPr>
        </p:nvSpPr>
        <p:spPr>
          <a:xfrm>
            <a:off x="4949825" y="3448050"/>
            <a:ext cx="2047875" cy="1536700"/>
          </a:xfrm>
        </p:spPr>
        <p:txBody>
          <a:bodyPr/>
          <a:lstStyle>
            <a:lvl1pPr marL="0" indent="0">
              <a:buNone/>
              <a:defRPr sz="1000"/>
            </a:lvl1pPr>
          </a:lstStyle>
          <a:p>
            <a:pPr lvl="0"/>
            <a:endParaRPr lang="en-US"/>
          </a:p>
        </p:txBody>
      </p:sp>
      <p:sp>
        <p:nvSpPr>
          <p:cNvPr id="17" name="Text Placeholder 3">
            <a:extLst>
              <a:ext uri="{FF2B5EF4-FFF2-40B4-BE49-F238E27FC236}">
                <a16:creationId xmlns:a16="http://schemas.microsoft.com/office/drawing/2014/main" id="{DF4A5FE5-3819-4C48-B88B-D50BBA8ADB48}"/>
              </a:ext>
            </a:extLst>
          </p:cNvPr>
          <p:cNvSpPr>
            <a:spLocks noGrp="1"/>
          </p:cNvSpPr>
          <p:nvPr>
            <p:ph type="body" sz="quarter" idx="40" hasCustomPrompt="1"/>
          </p:nvPr>
        </p:nvSpPr>
        <p:spPr>
          <a:xfrm>
            <a:off x="7235825" y="3225801"/>
            <a:ext cx="2047875" cy="82550"/>
          </a:xfrm>
          <a:solidFill>
            <a:srgbClr val="E9F352"/>
          </a:solidFill>
        </p:spPr>
        <p:txBody>
          <a:bodyPr anchor="ctr" anchorCtr="0"/>
          <a:lstStyle>
            <a:lvl1pPr marL="0" indent="0" algn="ctr">
              <a:buNone/>
              <a:defRPr sz="200"/>
            </a:lvl1pPr>
          </a:lstStyle>
          <a:p>
            <a:pPr lvl="0"/>
            <a:r>
              <a:rPr lang="en-US"/>
              <a:t> </a:t>
            </a:r>
            <a:endParaRPr lang="en-GB"/>
          </a:p>
        </p:txBody>
      </p:sp>
      <p:sp>
        <p:nvSpPr>
          <p:cNvPr id="19" name="Text Placeholder 5">
            <a:extLst>
              <a:ext uri="{FF2B5EF4-FFF2-40B4-BE49-F238E27FC236}">
                <a16:creationId xmlns:a16="http://schemas.microsoft.com/office/drawing/2014/main" id="{942B9297-7DF9-4660-A745-1601E5550453}"/>
              </a:ext>
            </a:extLst>
          </p:cNvPr>
          <p:cNvSpPr>
            <a:spLocks noGrp="1"/>
          </p:cNvSpPr>
          <p:nvPr>
            <p:ph type="body" sz="quarter" idx="41"/>
          </p:nvPr>
        </p:nvSpPr>
        <p:spPr>
          <a:xfrm>
            <a:off x="7235825" y="3448050"/>
            <a:ext cx="2047875" cy="1536700"/>
          </a:xfrm>
        </p:spPr>
        <p:txBody>
          <a:bodyPr/>
          <a:lstStyle>
            <a:lvl1pPr marL="0" indent="0">
              <a:buNone/>
              <a:defRPr sz="1000"/>
            </a:lvl1pPr>
          </a:lstStyle>
          <a:p>
            <a:pPr lvl="0"/>
            <a:endParaRPr lang="en-US"/>
          </a:p>
        </p:txBody>
      </p:sp>
      <p:sp>
        <p:nvSpPr>
          <p:cNvPr id="20" name="Text Placeholder 3">
            <a:extLst>
              <a:ext uri="{FF2B5EF4-FFF2-40B4-BE49-F238E27FC236}">
                <a16:creationId xmlns:a16="http://schemas.microsoft.com/office/drawing/2014/main" id="{6D2A9322-2FAA-4E39-917D-E44D6FD4FD40}"/>
              </a:ext>
            </a:extLst>
          </p:cNvPr>
          <p:cNvSpPr>
            <a:spLocks noGrp="1"/>
          </p:cNvSpPr>
          <p:nvPr>
            <p:ph type="body" sz="quarter" idx="42" hasCustomPrompt="1"/>
          </p:nvPr>
        </p:nvSpPr>
        <p:spPr>
          <a:xfrm>
            <a:off x="9515475" y="3225801"/>
            <a:ext cx="2047875" cy="82550"/>
          </a:xfrm>
          <a:solidFill>
            <a:srgbClr val="E9F352"/>
          </a:solidFill>
        </p:spPr>
        <p:txBody>
          <a:bodyPr anchor="ctr" anchorCtr="0"/>
          <a:lstStyle>
            <a:lvl1pPr marL="0" indent="0" algn="ctr">
              <a:buNone/>
              <a:defRPr sz="200"/>
            </a:lvl1pPr>
          </a:lstStyle>
          <a:p>
            <a:pPr lvl="0"/>
            <a:r>
              <a:rPr lang="en-US"/>
              <a:t> </a:t>
            </a:r>
            <a:endParaRPr lang="en-GB"/>
          </a:p>
        </p:txBody>
      </p:sp>
      <p:sp>
        <p:nvSpPr>
          <p:cNvPr id="21" name="Text Placeholder 5">
            <a:extLst>
              <a:ext uri="{FF2B5EF4-FFF2-40B4-BE49-F238E27FC236}">
                <a16:creationId xmlns:a16="http://schemas.microsoft.com/office/drawing/2014/main" id="{CFB4E912-B82D-4849-B22D-E7AF1C74B610}"/>
              </a:ext>
            </a:extLst>
          </p:cNvPr>
          <p:cNvSpPr>
            <a:spLocks noGrp="1"/>
          </p:cNvSpPr>
          <p:nvPr>
            <p:ph type="body" sz="quarter" idx="43"/>
          </p:nvPr>
        </p:nvSpPr>
        <p:spPr>
          <a:xfrm>
            <a:off x="9515475" y="3448050"/>
            <a:ext cx="2047875" cy="1536700"/>
          </a:xfrm>
        </p:spPr>
        <p:txBody>
          <a:bodyPr/>
          <a:lstStyle>
            <a:lvl1pPr marL="0" indent="0">
              <a:buNone/>
              <a:defRPr sz="1000"/>
            </a:lvl1pPr>
          </a:lstStyle>
          <a:p>
            <a:pPr lvl="0"/>
            <a:endParaRPr lang="en-US"/>
          </a:p>
        </p:txBody>
      </p:sp>
    </p:spTree>
    <p:extLst>
      <p:ext uri="{BB962C8B-B14F-4D97-AF65-F5344CB8AC3E}">
        <p14:creationId xmlns:p14="http://schemas.microsoft.com/office/powerpoint/2010/main" val="3678018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Intro Summary">
    <p:bg>
      <p:bgPr>
        <a:solidFill>
          <a:srgbClr val="E4F030"/>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06789F3-151D-4A78-8134-2617E04A66C0}"/>
              </a:ext>
            </a:extLst>
          </p:cNvPr>
          <p:cNvSpPr>
            <a:spLocks noGrp="1"/>
          </p:cNvSpPr>
          <p:nvPr>
            <p:ph type="pic" sz="quarter" idx="13"/>
          </p:nvPr>
        </p:nvSpPr>
        <p:spPr>
          <a:xfrm>
            <a:off x="0" y="0"/>
            <a:ext cx="7035800"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p>
            <a:fld id="{D5477FFB-5798-A446-8518-351061D4654B}" type="datetime1">
              <a:rPr lang="en-US" smtClean="0"/>
              <a:t>11/30/2022</a:t>
            </a:fld>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p>
            <a:fld id="{31160B98-140E-4345-B1A3-2A7247C42973}" type="slidenum">
              <a:rPr lang="fi-FI" smtClean="0"/>
              <a:t>‹#›</a:t>
            </a:fld>
            <a:endParaRPr lang="fi-FI"/>
          </a:p>
        </p:txBody>
      </p:sp>
      <p:sp>
        <p:nvSpPr>
          <p:cNvPr id="12" name="Text Placeholder 4">
            <a:extLst>
              <a:ext uri="{FF2B5EF4-FFF2-40B4-BE49-F238E27FC236}">
                <a16:creationId xmlns:a16="http://schemas.microsoft.com/office/drawing/2014/main" id="{B2FC95EC-4105-4BC0-A1F7-D0861812094F}"/>
              </a:ext>
            </a:extLst>
          </p:cNvPr>
          <p:cNvSpPr>
            <a:spLocks noGrp="1"/>
          </p:cNvSpPr>
          <p:nvPr>
            <p:ph type="body" sz="quarter" idx="17"/>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5" name="Text Placeholder 4">
            <a:extLst>
              <a:ext uri="{FF2B5EF4-FFF2-40B4-BE49-F238E27FC236}">
                <a16:creationId xmlns:a16="http://schemas.microsoft.com/office/drawing/2014/main" id="{E424E037-125E-466A-83D1-5B89637DF9D9}"/>
              </a:ext>
            </a:extLst>
          </p:cNvPr>
          <p:cNvSpPr>
            <a:spLocks noGrp="1"/>
          </p:cNvSpPr>
          <p:nvPr>
            <p:ph type="body" sz="quarter" idx="18"/>
          </p:nvPr>
        </p:nvSpPr>
        <p:spPr>
          <a:xfrm>
            <a:off x="7696200" y="730249"/>
            <a:ext cx="4052888" cy="5391151"/>
          </a:xfrm>
        </p:spPr>
        <p:txBody>
          <a:bodyPr anchor="ctr" anchorCtr="0"/>
          <a:lstStyle>
            <a:lvl1pPr marL="0" indent="0">
              <a:buNone/>
              <a:defRPr sz="2250"/>
            </a:lvl1pPr>
            <a:lvl2pPr marL="457200" indent="0">
              <a:buNone/>
              <a:defRPr/>
            </a:lvl2pPr>
          </a:lstStyle>
          <a:p>
            <a:pPr lvl="0"/>
            <a:endParaRPr lang="en-US"/>
          </a:p>
        </p:txBody>
      </p:sp>
    </p:spTree>
    <p:extLst>
      <p:ext uri="{BB962C8B-B14F-4D97-AF65-F5344CB8AC3E}">
        <p14:creationId xmlns:p14="http://schemas.microsoft.com/office/powerpoint/2010/main" val="610930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 Pic">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A87AB4D0-88B5-47C1-AC2D-99843F5E7EB5}"/>
              </a:ext>
            </a:extLst>
          </p:cNvPr>
          <p:cNvSpPr>
            <a:spLocks noGrp="1"/>
          </p:cNvSpPr>
          <p:nvPr>
            <p:ph type="pic" sz="quarter" idx="16"/>
          </p:nvPr>
        </p:nvSpPr>
        <p:spPr>
          <a:xfrm>
            <a:off x="6096000" y="0"/>
            <a:ext cx="6094287" cy="6858000"/>
          </a:xfrm>
          <a:solidFill>
            <a:schemeClr val="bg1">
              <a:lumMod val="95000"/>
            </a:schemeClr>
          </a:solidFill>
        </p:spPr>
        <p:txBody>
          <a:bodyPr anchor="ctr" anchorCtr="0"/>
          <a:lstStyle>
            <a:lvl1pPr marL="0" indent="0" algn="ctr">
              <a:buNone/>
              <a:defRPr sz="1800"/>
            </a:lvl1pPr>
          </a:lstStyle>
          <a:p>
            <a:r>
              <a:rPr lang="en-GB"/>
              <a:t>Click icon to add picture</a:t>
            </a:r>
          </a:p>
        </p:txBody>
      </p:sp>
      <p:sp>
        <p:nvSpPr>
          <p:cNvPr id="14" name="Text Placeholder 3">
            <a:extLst>
              <a:ext uri="{FF2B5EF4-FFF2-40B4-BE49-F238E27FC236}">
                <a16:creationId xmlns:a16="http://schemas.microsoft.com/office/drawing/2014/main" id="{EF6B45A4-849D-4610-B12F-CC1F56343CA1}"/>
              </a:ext>
            </a:extLst>
          </p:cNvPr>
          <p:cNvSpPr>
            <a:spLocks noGrp="1"/>
          </p:cNvSpPr>
          <p:nvPr>
            <p:ph type="body" sz="quarter" idx="17" hasCustomPrompt="1"/>
          </p:nvPr>
        </p:nvSpPr>
        <p:spPr>
          <a:xfrm>
            <a:off x="10789200" y="108000"/>
            <a:ext cx="1148400" cy="54720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buNone/>
              <a:defRPr sz="200"/>
            </a:lvl1pPr>
          </a:lstStyle>
          <a:p>
            <a:pPr lvl="0"/>
            <a:r>
              <a:rPr lang="en-US"/>
              <a:t> </a:t>
            </a:r>
            <a:endParaRPr lang="en-GB"/>
          </a:p>
        </p:txBody>
      </p:sp>
      <p:sp>
        <p:nvSpPr>
          <p:cNvPr id="2" name="Title 1">
            <a:extLst>
              <a:ext uri="{FF2B5EF4-FFF2-40B4-BE49-F238E27FC236}">
                <a16:creationId xmlns:a16="http://schemas.microsoft.com/office/drawing/2014/main" id="{776CBB47-F3A0-4DEC-81AB-804A5ECF3108}"/>
              </a:ext>
            </a:extLst>
          </p:cNvPr>
          <p:cNvSpPr>
            <a:spLocks noGrp="1"/>
          </p:cNvSpPr>
          <p:nvPr>
            <p:ph type="title"/>
          </p:nvPr>
        </p:nvSpPr>
        <p:spPr>
          <a:xfrm>
            <a:off x="935864" y="1147429"/>
            <a:ext cx="3960000" cy="552121"/>
          </a:xfrm>
        </p:spPr>
        <p:txBody>
          <a:bodyPr/>
          <a:lstStyle/>
          <a:p>
            <a:r>
              <a:rPr lang="en-GB"/>
              <a:t>Click to edit Master title style</a:t>
            </a:r>
          </a:p>
        </p:txBody>
      </p:sp>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p>
            <a:fld id="{D0B4C7BB-38D2-CA47-BF64-1AB88533B57E}" type="datetime1">
              <a:rPr lang="en-US" smtClean="0"/>
              <a:t>11/30/2022</a:t>
            </a:fld>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Text Placeholder 4">
            <a:extLst>
              <a:ext uri="{FF2B5EF4-FFF2-40B4-BE49-F238E27FC236}">
                <a16:creationId xmlns:a16="http://schemas.microsoft.com/office/drawing/2014/main" id="{93E53D2E-42ED-4DC0-AE83-DC7D1127909C}"/>
              </a:ext>
            </a:extLst>
          </p:cNvPr>
          <p:cNvSpPr>
            <a:spLocks noGrp="1"/>
          </p:cNvSpPr>
          <p:nvPr>
            <p:ph type="body" sz="quarter" idx="13"/>
          </p:nvPr>
        </p:nvSpPr>
        <p:spPr>
          <a:xfrm>
            <a:off x="420320" y="382052"/>
            <a:ext cx="3888408" cy="202510"/>
          </a:xfrm>
        </p:spPr>
        <p:txBody>
          <a:bodyPr/>
          <a:lstStyle>
            <a:lvl1pPr marL="0" indent="0">
              <a:buNone/>
              <a:defRPr sz="1000" cap="all" baseline="0"/>
            </a:lvl1pPr>
            <a:lvl2pPr marL="457200" indent="0">
              <a:buNone/>
              <a:defRPr/>
            </a:lvl2pPr>
          </a:lstStyle>
          <a:p>
            <a:pPr lvl="0"/>
            <a:r>
              <a:rPr lang="en-GB"/>
              <a:t>Click to edit Master text styles</a:t>
            </a:r>
          </a:p>
        </p:txBody>
      </p:sp>
      <p:sp>
        <p:nvSpPr>
          <p:cNvPr id="16" name="Text Placeholder 15">
            <a:extLst>
              <a:ext uri="{FF2B5EF4-FFF2-40B4-BE49-F238E27FC236}">
                <a16:creationId xmlns:a16="http://schemas.microsoft.com/office/drawing/2014/main" id="{666A2BD6-E852-43C8-92E9-1423D0F214BB}"/>
              </a:ext>
            </a:extLst>
          </p:cNvPr>
          <p:cNvSpPr>
            <a:spLocks noGrp="1"/>
          </p:cNvSpPr>
          <p:nvPr>
            <p:ph type="body" sz="quarter" idx="14" hasCustomPrompt="1"/>
          </p:nvPr>
        </p:nvSpPr>
        <p:spPr>
          <a:xfrm>
            <a:off x="1008845" y="2383318"/>
            <a:ext cx="382073" cy="3456457"/>
          </a:xfrm>
        </p:spPr>
        <p:txBody>
          <a:bodyPr/>
          <a:lstStyle>
            <a:lvl1pPr marL="0" indent="0">
              <a:lnSpc>
                <a:spcPct val="160000"/>
              </a:lnSpc>
              <a:buNone/>
              <a:defRPr sz="1700" b="1"/>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US"/>
              <a:t>01_</a:t>
            </a:r>
          </a:p>
        </p:txBody>
      </p:sp>
      <p:sp>
        <p:nvSpPr>
          <p:cNvPr id="17" name="Text Placeholder 15">
            <a:extLst>
              <a:ext uri="{FF2B5EF4-FFF2-40B4-BE49-F238E27FC236}">
                <a16:creationId xmlns:a16="http://schemas.microsoft.com/office/drawing/2014/main" id="{4F6DADD6-B7D3-4345-A248-56DCD3AE9622}"/>
              </a:ext>
            </a:extLst>
          </p:cNvPr>
          <p:cNvSpPr>
            <a:spLocks noGrp="1"/>
          </p:cNvSpPr>
          <p:nvPr>
            <p:ph type="body" sz="quarter" idx="15"/>
          </p:nvPr>
        </p:nvSpPr>
        <p:spPr>
          <a:xfrm>
            <a:off x="1412383" y="2383318"/>
            <a:ext cx="3434187" cy="3456457"/>
          </a:xfrm>
        </p:spPr>
        <p:txBody>
          <a:bodyPr/>
          <a:lstStyle>
            <a:lvl1pPr marL="0" indent="0">
              <a:lnSpc>
                <a:spcPct val="160000"/>
              </a:lnSpc>
              <a:buNone/>
              <a:defRPr sz="1700"/>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GB"/>
              <a:t>Click to edit Master text styles</a:t>
            </a:r>
          </a:p>
        </p:txBody>
      </p:sp>
      <p:sp>
        <p:nvSpPr>
          <p:cNvPr id="15" name="object 4">
            <a:extLst>
              <a:ext uri="{FF2B5EF4-FFF2-40B4-BE49-F238E27FC236}">
                <a16:creationId xmlns:a16="http://schemas.microsoft.com/office/drawing/2014/main" id="{15DE3B00-7844-4B89-B60D-F21A72B32F2A}"/>
              </a:ext>
            </a:extLst>
          </p:cNvPr>
          <p:cNvSpPr/>
          <p:nvPr userDrawn="1"/>
        </p:nvSpPr>
        <p:spPr>
          <a:xfrm>
            <a:off x="239402" y="940158"/>
            <a:ext cx="679492" cy="59885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Tree>
    <p:extLst>
      <p:ext uri="{BB962C8B-B14F-4D97-AF65-F5344CB8AC3E}">
        <p14:creationId xmlns:p14="http://schemas.microsoft.com/office/powerpoint/2010/main" val="311527994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Intro Summary">
    <p:bg>
      <p:bgPr>
        <a:solidFill>
          <a:srgbClr val="E9F35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06789F3-151D-4A78-8134-2617E04A66C0}"/>
              </a:ext>
            </a:extLst>
          </p:cNvPr>
          <p:cNvSpPr>
            <a:spLocks noGrp="1"/>
          </p:cNvSpPr>
          <p:nvPr>
            <p:ph type="pic" sz="quarter" idx="13"/>
          </p:nvPr>
        </p:nvSpPr>
        <p:spPr>
          <a:xfrm>
            <a:off x="0" y="0"/>
            <a:ext cx="7035800"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p>
            <a:fld id="{557B3B53-B8A4-454D-8DDD-C1CB0F0AB316}" type="datetime1">
              <a:rPr lang="en-US" smtClean="0"/>
              <a:t>11/30/2022</a:t>
            </a:fld>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p>
            <a:fld id="{31160B98-140E-4345-B1A3-2A7247C42973}" type="slidenum">
              <a:rPr lang="fi-FI" smtClean="0"/>
              <a:t>‹#›</a:t>
            </a:fld>
            <a:endParaRPr lang="fi-FI"/>
          </a:p>
        </p:txBody>
      </p:sp>
      <p:sp>
        <p:nvSpPr>
          <p:cNvPr id="12" name="Text Placeholder 4">
            <a:extLst>
              <a:ext uri="{FF2B5EF4-FFF2-40B4-BE49-F238E27FC236}">
                <a16:creationId xmlns:a16="http://schemas.microsoft.com/office/drawing/2014/main" id="{B2FC95EC-4105-4BC0-A1F7-D0861812094F}"/>
              </a:ext>
            </a:extLst>
          </p:cNvPr>
          <p:cNvSpPr>
            <a:spLocks noGrp="1"/>
          </p:cNvSpPr>
          <p:nvPr>
            <p:ph type="body" sz="quarter" idx="17"/>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5" name="Text Placeholder 4">
            <a:extLst>
              <a:ext uri="{FF2B5EF4-FFF2-40B4-BE49-F238E27FC236}">
                <a16:creationId xmlns:a16="http://schemas.microsoft.com/office/drawing/2014/main" id="{E424E037-125E-466A-83D1-5B89637DF9D9}"/>
              </a:ext>
            </a:extLst>
          </p:cNvPr>
          <p:cNvSpPr>
            <a:spLocks noGrp="1"/>
          </p:cNvSpPr>
          <p:nvPr>
            <p:ph type="body" sz="quarter" idx="18"/>
          </p:nvPr>
        </p:nvSpPr>
        <p:spPr>
          <a:xfrm>
            <a:off x="7696200" y="730249"/>
            <a:ext cx="4052888" cy="5391151"/>
          </a:xfrm>
        </p:spPr>
        <p:txBody>
          <a:bodyPr anchor="ctr" anchorCtr="0"/>
          <a:lstStyle>
            <a:lvl1pPr marL="0" indent="0">
              <a:buNone/>
              <a:defRPr sz="2250"/>
            </a:lvl1pPr>
            <a:lvl2pPr marL="457200" indent="0">
              <a:buNone/>
              <a:defRPr/>
            </a:lvl2pPr>
          </a:lstStyle>
          <a:p>
            <a:pPr lvl="0"/>
            <a:endParaRPr lang="en-US"/>
          </a:p>
        </p:txBody>
      </p:sp>
    </p:spTree>
    <p:extLst>
      <p:ext uri="{BB962C8B-B14F-4D97-AF65-F5344CB8AC3E}">
        <p14:creationId xmlns:p14="http://schemas.microsoft.com/office/powerpoint/2010/main" val="61093010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Process steps">
    <p:bg>
      <p:bgPr>
        <a:solidFill>
          <a:schemeClr val="accent1">
            <a:lumOff val="-7254"/>
          </a:schemeClr>
        </a:solidFill>
        <a:effectLst/>
      </p:bgPr>
    </p:bg>
    <p:spTree>
      <p:nvGrpSpPr>
        <p:cNvPr id="1" name=""/>
        <p:cNvGrpSpPr/>
        <p:nvPr/>
      </p:nvGrpSpPr>
      <p:grpSpPr>
        <a:xfrm>
          <a:off x="0" y="0"/>
          <a:ext cx="0" cy="0"/>
          <a:chOff x="0" y="0"/>
          <a:chExt cx="0" cy="0"/>
        </a:xfrm>
      </p:grpSpPr>
      <p:pic>
        <p:nvPicPr>
          <p:cNvPr id="631" name="Miltton_Text_Black.png" descr="Miltton_Text_Black.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640" name="Line"/>
          <p:cNvSpPr/>
          <p:nvPr/>
        </p:nvSpPr>
        <p:spPr>
          <a:xfrm>
            <a:off x="413955" y="4233111"/>
            <a:ext cx="1488198" cy="1"/>
          </a:xfrm>
          <a:prstGeom prst="line">
            <a:avLst/>
          </a:prstGeom>
          <a:ln w="25400">
            <a:solidFill>
              <a:srgbClr val="000000"/>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641" name="Line"/>
          <p:cNvSpPr/>
          <p:nvPr/>
        </p:nvSpPr>
        <p:spPr>
          <a:xfrm>
            <a:off x="2058303" y="4233111"/>
            <a:ext cx="1498830" cy="1"/>
          </a:xfrm>
          <a:prstGeom prst="line">
            <a:avLst/>
          </a:prstGeom>
          <a:ln w="25400">
            <a:solidFill>
              <a:srgbClr val="000000"/>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642" name="Line"/>
          <p:cNvSpPr/>
          <p:nvPr/>
        </p:nvSpPr>
        <p:spPr>
          <a:xfrm>
            <a:off x="3713282" y="4233111"/>
            <a:ext cx="1480834" cy="1"/>
          </a:xfrm>
          <a:prstGeom prst="line">
            <a:avLst/>
          </a:prstGeom>
          <a:ln w="25400">
            <a:solidFill>
              <a:srgbClr val="000000"/>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643" name="Line"/>
          <p:cNvSpPr/>
          <p:nvPr/>
        </p:nvSpPr>
        <p:spPr>
          <a:xfrm>
            <a:off x="5352367" y="4233111"/>
            <a:ext cx="1487267" cy="1"/>
          </a:xfrm>
          <a:prstGeom prst="line">
            <a:avLst/>
          </a:prstGeom>
          <a:ln w="25400">
            <a:solidFill>
              <a:srgbClr val="000000"/>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644" name="Line"/>
          <p:cNvSpPr/>
          <p:nvPr/>
        </p:nvSpPr>
        <p:spPr>
          <a:xfrm>
            <a:off x="6997400" y="4233111"/>
            <a:ext cx="1488197" cy="1"/>
          </a:xfrm>
          <a:prstGeom prst="line">
            <a:avLst/>
          </a:prstGeom>
          <a:ln w="25400">
            <a:solidFill>
              <a:srgbClr val="000000"/>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645" name="Line"/>
          <p:cNvSpPr/>
          <p:nvPr/>
        </p:nvSpPr>
        <p:spPr>
          <a:xfrm>
            <a:off x="8641748" y="4233111"/>
            <a:ext cx="1499366" cy="1"/>
          </a:xfrm>
          <a:prstGeom prst="line">
            <a:avLst/>
          </a:prstGeom>
          <a:ln w="25400">
            <a:solidFill>
              <a:srgbClr val="000000"/>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646" name="Line"/>
          <p:cNvSpPr/>
          <p:nvPr/>
        </p:nvSpPr>
        <p:spPr>
          <a:xfrm>
            <a:off x="10269832" y="4233111"/>
            <a:ext cx="1499366" cy="1"/>
          </a:xfrm>
          <a:prstGeom prst="line">
            <a:avLst/>
          </a:prstGeom>
          <a:ln w="25400">
            <a:solidFill>
              <a:srgbClr val="000000"/>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pic>
        <p:nvPicPr>
          <p:cNvPr id="650" name="Mitton-arrow.png" descr="Mitton-arrow.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3" name="Title 2">
            <a:extLst>
              <a:ext uri="{FF2B5EF4-FFF2-40B4-BE49-F238E27FC236}">
                <a16:creationId xmlns:a16="http://schemas.microsoft.com/office/drawing/2014/main" id="{18E3BCBF-446C-406B-8C98-60E52BDBA158}"/>
              </a:ext>
            </a:extLst>
          </p:cNvPr>
          <p:cNvSpPr>
            <a:spLocks noGrp="1"/>
          </p:cNvSpPr>
          <p:nvPr>
            <p:ph type="title"/>
          </p:nvPr>
        </p:nvSpPr>
        <p:spPr/>
        <p:txBody>
          <a:bodyPr/>
          <a:lstStyle/>
          <a:p>
            <a:endParaRPr lang="en-GB"/>
          </a:p>
        </p:txBody>
      </p:sp>
      <p:sp>
        <p:nvSpPr>
          <p:cNvPr id="31" name="Text Placeholder 4">
            <a:extLst>
              <a:ext uri="{FF2B5EF4-FFF2-40B4-BE49-F238E27FC236}">
                <a16:creationId xmlns:a16="http://schemas.microsoft.com/office/drawing/2014/main" id="{BF4FDD33-6A0E-4467-BEE7-37A74B1154F0}"/>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4" name="Date Placeholder 3">
            <a:extLst>
              <a:ext uri="{FF2B5EF4-FFF2-40B4-BE49-F238E27FC236}">
                <a16:creationId xmlns:a16="http://schemas.microsoft.com/office/drawing/2014/main" id="{A6D3EFE5-A49A-4245-9444-90F183E70B64}"/>
              </a:ext>
            </a:extLst>
          </p:cNvPr>
          <p:cNvSpPr>
            <a:spLocks noGrp="1"/>
          </p:cNvSpPr>
          <p:nvPr>
            <p:ph type="dt" sz="half" idx="38"/>
          </p:nvPr>
        </p:nvSpPr>
        <p:spPr/>
        <p:txBody>
          <a:bodyPr/>
          <a:lstStyle/>
          <a:p>
            <a:fld id="{90C82F03-449F-9A4D-B43D-EB605BD5B68C}" type="datetime1">
              <a:rPr lang="en-US" smtClean="0"/>
              <a:t>11/30/2022</a:t>
            </a:fld>
            <a:endParaRPr lang="fi-FI"/>
          </a:p>
        </p:txBody>
      </p:sp>
      <p:sp>
        <p:nvSpPr>
          <p:cNvPr id="5" name="Footer Placeholder 4">
            <a:extLst>
              <a:ext uri="{FF2B5EF4-FFF2-40B4-BE49-F238E27FC236}">
                <a16:creationId xmlns:a16="http://schemas.microsoft.com/office/drawing/2014/main" id="{9A4F5780-FD7C-4148-BD40-83C707CD9847}"/>
              </a:ext>
            </a:extLst>
          </p:cNvPr>
          <p:cNvSpPr>
            <a:spLocks noGrp="1"/>
          </p:cNvSpPr>
          <p:nvPr>
            <p:ph type="ftr" sz="quarter" idx="39"/>
          </p:nvPr>
        </p:nvSpPr>
        <p:spPr/>
        <p:txBody>
          <a:bodyPr/>
          <a:lstStyle/>
          <a:p>
            <a:r>
              <a:rPr lang="fi-FI"/>
              <a:t>© Miltton New Nordics</a:t>
            </a:r>
          </a:p>
        </p:txBody>
      </p:sp>
      <p:sp>
        <p:nvSpPr>
          <p:cNvPr id="6" name="Slide Number Placeholder 5">
            <a:extLst>
              <a:ext uri="{FF2B5EF4-FFF2-40B4-BE49-F238E27FC236}">
                <a16:creationId xmlns:a16="http://schemas.microsoft.com/office/drawing/2014/main" id="{92231399-A992-4AFB-A850-C25B37C0AEC0}"/>
              </a:ext>
            </a:extLst>
          </p:cNvPr>
          <p:cNvSpPr>
            <a:spLocks noGrp="1"/>
          </p:cNvSpPr>
          <p:nvPr>
            <p:ph type="sldNum" sz="quarter" idx="40"/>
          </p:nvPr>
        </p:nvSpPr>
        <p:spPr/>
        <p:txBody>
          <a:bodyPr/>
          <a:lstStyle/>
          <a:p>
            <a:fld id="{31160B98-140E-4345-B1A3-2A7247C42973}" type="slidenum">
              <a:rPr lang="fi-FI" smtClean="0"/>
              <a:pPr/>
              <a:t>‹#›</a:t>
            </a:fld>
            <a:endParaRPr lang="fi-FI"/>
          </a:p>
        </p:txBody>
      </p:sp>
      <p:sp>
        <p:nvSpPr>
          <p:cNvPr id="35" name="1.">
            <a:extLst>
              <a:ext uri="{FF2B5EF4-FFF2-40B4-BE49-F238E27FC236}">
                <a16:creationId xmlns:a16="http://schemas.microsoft.com/office/drawing/2014/main" id="{75EEC7DC-993D-4A87-8685-D24F57D1827E}"/>
              </a:ext>
            </a:extLst>
          </p:cNvPr>
          <p:cNvSpPr txBox="1">
            <a:spLocks noGrp="1"/>
          </p:cNvSpPr>
          <p:nvPr>
            <p:ph type="body" sz="quarter" idx="25" hasCustomPrompt="1"/>
          </p:nvPr>
        </p:nvSpPr>
        <p:spPr>
          <a:xfrm>
            <a:off x="407988" y="1929685"/>
            <a:ext cx="1500187" cy="2262156"/>
          </a:xfrm>
          <a:prstGeom prst="rect">
            <a:avLst/>
          </a:prstGeom>
        </p:spPr>
        <p:txBody>
          <a:bodyPr wrap="square" lIns="91439" tIns="91439" rIns="91439" bIns="91439">
            <a:spAutoFit/>
          </a:bodyPr>
          <a:lstStyle>
            <a:lvl1pPr marL="0" indent="0" algn="ctr" defTabSz="914400">
              <a:lnSpc>
                <a:spcPct val="100000"/>
              </a:lnSpc>
              <a:spcBef>
                <a:spcPts val="0"/>
              </a:spcBef>
              <a:buSzTx/>
              <a:buNone/>
              <a:defRPr sz="13500">
                <a:solidFill>
                  <a:srgbClr val="FFFFFF"/>
                </a:solidFill>
                <a:latin typeface="Domaine Display"/>
                <a:ea typeface="Domaine Display"/>
                <a:cs typeface="Domaine Display"/>
                <a:sym typeface="Domaine Display"/>
              </a:defRPr>
            </a:lvl1pPr>
          </a:lstStyle>
          <a:p>
            <a:r>
              <a:rPr lang="fi-FI"/>
              <a:t>X</a:t>
            </a:r>
            <a:endParaRPr/>
          </a:p>
        </p:txBody>
      </p:sp>
      <p:sp>
        <p:nvSpPr>
          <p:cNvPr id="8" name="Text Placeholder 7">
            <a:extLst>
              <a:ext uri="{FF2B5EF4-FFF2-40B4-BE49-F238E27FC236}">
                <a16:creationId xmlns:a16="http://schemas.microsoft.com/office/drawing/2014/main" id="{BCC90859-5154-4E90-B557-14352393BBC9}"/>
              </a:ext>
            </a:extLst>
          </p:cNvPr>
          <p:cNvSpPr>
            <a:spLocks noGrp="1"/>
          </p:cNvSpPr>
          <p:nvPr>
            <p:ph type="body" sz="quarter" idx="41"/>
          </p:nvPr>
        </p:nvSpPr>
        <p:spPr>
          <a:xfrm>
            <a:off x="407988" y="4483100"/>
            <a:ext cx="1500187" cy="1365250"/>
          </a:xfrm>
        </p:spPr>
        <p:txBody>
          <a:bodyPr/>
          <a:lstStyle>
            <a:lvl1pPr marL="0" indent="0" algn="ctr">
              <a:buNone/>
              <a:defRPr/>
            </a:lvl1pPr>
          </a:lstStyle>
          <a:p>
            <a:pPr lvl="0"/>
            <a:endParaRPr lang="en-US"/>
          </a:p>
        </p:txBody>
      </p:sp>
      <p:sp>
        <p:nvSpPr>
          <p:cNvPr id="38" name="1.">
            <a:extLst>
              <a:ext uri="{FF2B5EF4-FFF2-40B4-BE49-F238E27FC236}">
                <a16:creationId xmlns:a16="http://schemas.microsoft.com/office/drawing/2014/main" id="{05536A7F-52FB-4937-A18F-4EA8B95BF868}"/>
              </a:ext>
            </a:extLst>
          </p:cNvPr>
          <p:cNvSpPr txBox="1">
            <a:spLocks noGrp="1"/>
          </p:cNvSpPr>
          <p:nvPr>
            <p:ph type="body" sz="quarter" idx="42" hasCustomPrompt="1"/>
          </p:nvPr>
        </p:nvSpPr>
        <p:spPr>
          <a:xfrm>
            <a:off x="2046288" y="1929685"/>
            <a:ext cx="1500187" cy="2262156"/>
          </a:xfrm>
          <a:prstGeom prst="rect">
            <a:avLst/>
          </a:prstGeom>
        </p:spPr>
        <p:txBody>
          <a:bodyPr wrap="square" lIns="91439" tIns="91439" rIns="91439" bIns="91439">
            <a:spAutoFit/>
          </a:bodyPr>
          <a:lstStyle>
            <a:lvl1pPr marL="0" indent="0" algn="ctr" defTabSz="914400">
              <a:lnSpc>
                <a:spcPct val="100000"/>
              </a:lnSpc>
              <a:spcBef>
                <a:spcPts val="0"/>
              </a:spcBef>
              <a:buSzTx/>
              <a:buNone/>
              <a:defRPr sz="13500">
                <a:solidFill>
                  <a:srgbClr val="FFFFFF"/>
                </a:solidFill>
                <a:latin typeface="Domaine Display"/>
                <a:ea typeface="Domaine Display"/>
                <a:cs typeface="Domaine Display"/>
                <a:sym typeface="Domaine Display"/>
              </a:defRPr>
            </a:lvl1pPr>
          </a:lstStyle>
          <a:p>
            <a:r>
              <a:rPr lang="fi-FI"/>
              <a:t>X</a:t>
            </a:r>
            <a:endParaRPr/>
          </a:p>
        </p:txBody>
      </p:sp>
      <p:sp>
        <p:nvSpPr>
          <p:cNvPr id="39" name="Text Placeholder 7">
            <a:extLst>
              <a:ext uri="{FF2B5EF4-FFF2-40B4-BE49-F238E27FC236}">
                <a16:creationId xmlns:a16="http://schemas.microsoft.com/office/drawing/2014/main" id="{834711D0-12F6-4807-8030-F5F1749E67FF}"/>
              </a:ext>
            </a:extLst>
          </p:cNvPr>
          <p:cNvSpPr>
            <a:spLocks noGrp="1"/>
          </p:cNvSpPr>
          <p:nvPr>
            <p:ph type="body" sz="quarter" idx="43"/>
          </p:nvPr>
        </p:nvSpPr>
        <p:spPr>
          <a:xfrm>
            <a:off x="2046288" y="4483100"/>
            <a:ext cx="1500187" cy="1365250"/>
          </a:xfrm>
        </p:spPr>
        <p:txBody>
          <a:bodyPr/>
          <a:lstStyle>
            <a:lvl1pPr marL="0" indent="0" algn="ctr">
              <a:buNone/>
              <a:defRPr/>
            </a:lvl1pPr>
          </a:lstStyle>
          <a:p>
            <a:pPr lvl="0"/>
            <a:endParaRPr lang="en-US"/>
          </a:p>
        </p:txBody>
      </p:sp>
      <p:sp>
        <p:nvSpPr>
          <p:cNvPr id="40" name="1.">
            <a:extLst>
              <a:ext uri="{FF2B5EF4-FFF2-40B4-BE49-F238E27FC236}">
                <a16:creationId xmlns:a16="http://schemas.microsoft.com/office/drawing/2014/main" id="{72C37892-91B0-44A9-9849-E669C795A659}"/>
              </a:ext>
            </a:extLst>
          </p:cNvPr>
          <p:cNvSpPr txBox="1">
            <a:spLocks noGrp="1"/>
          </p:cNvSpPr>
          <p:nvPr>
            <p:ph type="body" sz="quarter" idx="44" hasCustomPrompt="1"/>
          </p:nvPr>
        </p:nvSpPr>
        <p:spPr>
          <a:xfrm>
            <a:off x="3703638" y="1929685"/>
            <a:ext cx="1500187" cy="2262156"/>
          </a:xfrm>
          <a:prstGeom prst="rect">
            <a:avLst/>
          </a:prstGeom>
        </p:spPr>
        <p:txBody>
          <a:bodyPr wrap="square" lIns="91439" tIns="91439" rIns="91439" bIns="91439">
            <a:spAutoFit/>
          </a:bodyPr>
          <a:lstStyle>
            <a:lvl1pPr marL="0" indent="0" algn="ctr" defTabSz="914400">
              <a:lnSpc>
                <a:spcPct val="100000"/>
              </a:lnSpc>
              <a:spcBef>
                <a:spcPts val="0"/>
              </a:spcBef>
              <a:buSzTx/>
              <a:buNone/>
              <a:defRPr sz="13500">
                <a:solidFill>
                  <a:srgbClr val="FFFFFF"/>
                </a:solidFill>
                <a:latin typeface="Domaine Display"/>
                <a:ea typeface="Domaine Display"/>
                <a:cs typeface="Domaine Display"/>
                <a:sym typeface="Domaine Display"/>
              </a:defRPr>
            </a:lvl1pPr>
          </a:lstStyle>
          <a:p>
            <a:r>
              <a:rPr lang="fi-FI"/>
              <a:t>X</a:t>
            </a:r>
            <a:endParaRPr/>
          </a:p>
        </p:txBody>
      </p:sp>
      <p:sp>
        <p:nvSpPr>
          <p:cNvPr id="41" name="Text Placeholder 7">
            <a:extLst>
              <a:ext uri="{FF2B5EF4-FFF2-40B4-BE49-F238E27FC236}">
                <a16:creationId xmlns:a16="http://schemas.microsoft.com/office/drawing/2014/main" id="{DDA2757D-6EC0-4CDF-8082-3A842012C8F4}"/>
              </a:ext>
            </a:extLst>
          </p:cNvPr>
          <p:cNvSpPr>
            <a:spLocks noGrp="1"/>
          </p:cNvSpPr>
          <p:nvPr>
            <p:ph type="body" sz="quarter" idx="45"/>
          </p:nvPr>
        </p:nvSpPr>
        <p:spPr>
          <a:xfrm>
            <a:off x="3703638" y="4483100"/>
            <a:ext cx="1500187" cy="1365250"/>
          </a:xfrm>
        </p:spPr>
        <p:txBody>
          <a:bodyPr/>
          <a:lstStyle>
            <a:lvl1pPr marL="0" indent="0" algn="ctr">
              <a:buNone/>
              <a:defRPr/>
            </a:lvl1pPr>
          </a:lstStyle>
          <a:p>
            <a:pPr lvl="0"/>
            <a:endParaRPr lang="en-US"/>
          </a:p>
        </p:txBody>
      </p:sp>
      <p:sp>
        <p:nvSpPr>
          <p:cNvPr id="42" name="1.">
            <a:extLst>
              <a:ext uri="{FF2B5EF4-FFF2-40B4-BE49-F238E27FC236}">
                <a16:creationId xmlns:a16="http://schemas.microsoft.com/office/drawing/2014/main" id="{47D260EE-F96F-4628-B892-868831384A34}"/>
              </a:ext>
            </a:extLst>
          </p:cNvPr>
          <p:cNvSpPr txBox="1">
            <a:spLocks noGrp="1"/>
          </p:cNvSpPr>
          <p:nvPr>
            <p:ph type="body" sz="quarter" idx="46" hasCustomPrompt="1"/>
          </p:nvPr>
        </p:nvSpPr>
        <p:spPr>
          <a:xfrm>
            <a:off x="5341938" y="1929685"/>
            <a:ext cx="1500187" cy="2262156"/>
          </a:xfrm>
          <a:prstGeom prst="rect">
            <a:avLst/>
          </a:prstGeom>
        </p:spPr>
        <p:txBody>
          <a:bodyPr wrap="square" lIns="91439" tIns="91439" rIns="91439" bIns="91439">
            <a:spAutoFit/>
          </a:bodyPr>
          <a:lstStyle>
            <a:lvl1pPr marL="0" indent="0" algn="ctr" defTabSz="914400">
              <a:lnSpc>
                <a:spcPct val="100000"/>
              </a:lnSpc>
              <a:spcBef>
                <a:spcPts val="0"/>
              </a:spcBef>
              <a:buSzTx/>
              <a:buNone/>
              <a:defRPr sz="13500">
                <a:solidFill>
                  <a:srgbClr val="FFFFFF"/>
                </a:solidFill>
                <a:latin typeface="Domaine Display"/>
                <a:ea typeface="Domaine Display"/>
                <a:cs typeface="Domaine Display"/>
                <a:sym typeface="Domaine Display"/>
              </a:defRPr>
            </a:lvl1pPr>
          </a:lstStyle>
          <a:p>
            <a:r>
              <a:rPr lang="fi-FI"/>
              <a:t>X</a:t>
            </a:r>
            <a:endParaRPr/>
          </a:p>
        </p:txBody>
      </p:sp>
      <p:sp>
        <p:nvSpPr>
          <p:cNvPr id="43" name="Text Placeholder 7">
            <a:extLst>
              <a:ext uri="{FF2B5EF4-FFF2-40B4-BE49-F238E27FC236}">
                <a16:creationId xmlns:a16="http://schemas.microsoft.com/office/drawing/2014/main" id="{607E7C8F-CAB7-456A-AACE-CC6307B23432}"/>
              </a:ext>
            </a:extLst>
          </p:cNvPr>
          <p:cNvSpPr>
            <a:spLocks noGrp="1"/>
          </p:cNvSpPr>
          <p:nvPr>
            <p:ph type="body" sz="quarter" idx="47"/>
          </p:nvPr>
        </p:nvSpPr>
        <p:spPr>
          <a:xfrm>
            <a:off x="5341938" y="4483100"/>
            <a:ext cx="1500187" cy="1365250"/>
          </a:xfrm>
        </p:spPr>
        <p:txBody>
          <a:bodyPr/>
          <a:lstStyle>
            <a:lvl1pPr marL="0" indent="0" algn="ctr">
              <a:buNone/>
              <a:defRPr/>
            </a:lvl1pPr>
          </a:lstStyle>
          <a:p>
            <a:pPr lvl="0"/>
            <a:endParaRPr lang="en-US"/>
          </a:p>
        </p:txBody>
      </p:sp>
      <p:sp>
        <p:nvSpPr>
          <p:cNvPr id="44" name="1.">
            <a:extLst>
              <a:ext uri="{FF2B5EF4-FFF2-40B4-BE49-F238E27FC236}">
                <a16:creationId xmlns:a16="http://schemas.microsoft.com/office/drawing/2014/main" id="{7C2E9C7F-EA71-4A4D-8AA9-1573B94ED5F6}"/>
              </a:ext>
            </a:extLst>
          </p:cNvPr>
          <p:cNvSpPr txBox="1">
            <a:spLocks noGrp="1"/>
          </p:cNvSpPr>
          <p:nvPr>
            <p:ph type="body" sz="quarter" idx="48" hasCustomPrompt="1"/>
          </p:nvPr>
        </p:nvSpPr>
        <p:spPr>
          <a:xfrm>
            <a:off x="6992938" y="1929685"/>
            <a:ext cx="1500187" cy="2262156"/>
          </a:xfrm>
          <a:prstGeom prst="rect">
            <a:avLst/>
          </a:prstGeom>
        </p:spPr>
        <p:txBody>
          <a:bodyPr wrap="square" lIns="91439" tIns="91439" rIns="91439" bIns="91439">
            <a:spAutoFit/>
          </a:bodyPr>
          <a:lstStyle>
            <a:lvl1pPr marL="0" indent="0" algn="ctr" defTabSz="914400">
              <a:lnSpc>
                <a:spcPct val="100000"/>
              </a:lnSpc>
              <a:spcBef>
                <a:spcPts val="0"/>
              </a:spcBef>
              <a:buSzTx/>
              <a:buNone/>
              <a:defRPr sz="13500">
                <a:solidFill>
                  <a:srgbClr val="FFFFFF"/>
                </a:solidFill>
                <a:latin typeface="Domaine Display"/>
                <a:ea typeface="Domaine Display"/>
                <a:cs typeface="Domaine Display"/>
                <a:sym typeface="Domaine Display"/>
              </a:defRPr>
            </a:lvl1pPr>
          </a:lstStyle>
          <a:p>
            <a:r>
              <a:rPr lang="fi-FI"/>
              <a:t>X</a:t>
            </a:r>
            <a:endParaRPr/>
          </a:p>
        </p:txBody>
      </p:sp>
      <p:sp>
        <p:nvSpPr>
          <p:cNvPr id="45" name="Text Placeholder 7">
            <a:extLst>
              <a:ext uri="{FF2B5EF4-FFF2-40B4-BE49-F238E27FC236}">
                <a16:creationId xmlns:a16="http://schemas.microsoft.com/office/drawing/2014/main" id="{5CE93C9F-7783-430F-95A2-35399A4BD73E}"/>
              </a:ext>
            </a:extLst>
          </p:cNvPr>
          <p:cNvSpPr>
            <a:spLocks noGrp="1"/>
          </p:cNvSpPr>
          <p:nvPr>
            <p:ph type="body" sz="quarter" idx="49"/>
          </p:nvPr>
        </p:nvSpPr>
        <p:spPr>
          <a:xfrm>
            <a:off x="6992938" y="4483100"/>
            <a:ext cx="1500187" cy="1365250"/>
          </a:xfrm>
        </p:spPr>
        <p:txBody>
          <a:bodyPr/>
          <a:lstStyle>
            <a:lvl1pPr marL="0" indent="0" algn="ctr">
              <a:buNone/>
              <a:defRPr/>
            </a:lvl1pPr>
          </a:lstStyle>
          <a:p>
            <a:pPr lvl="0"/>
            <a:endParaRPr lang="en-US"/>
          </a:p>
        </p:txBody>
      </p:sp>
      <p:sp>
        <p:nvSpPr>
          <p:cNvPr id="46" name="1.">
            <a:extLst>
              <a:ext uri="{FF2B5EF4-FFF2-40B4-BE49-F238E27FC236}">
                <a16:creationId xmlns:a16="http://schemas.microsoft.com/office/drawing/2014/main" id="{F9B78D16-F2B2-4CCC-A857-D2CCCEBFE87F}"/>
              </a:ext>
            </a:extLst>
          </p:cNvPr>
          <p:cNvSpPr txBox="1">
            <a:spLocks noGrp="1"/>
          </p:cNvSpPr>
          <p:nvPr>
            <p:ph type="body" sz="quarter" idx="50" hasCustomPrompt="1"/>
          </p:nvPr>
        </p:nvSpPr>
        <p:spPr>
          <a:xfrm>
            <a:off x="8637588" y="1929685"/>
            <a:ext cx="1500187" cy="2262156"/>
          </a:xfrm>
          <a:prstGeom prst="rect">
            <a:avLst/>
          </a:prstGeom>
        </p:spPr>
        <p:txBody>
          <a:bodyPr wrap="square" lIns="91439" tIns="91439" rIns="91439" bIns="91439">
            <a:spAutoFit/>
          </a:bodyPr>
          <a:lstStyle>
            <a:lvl1pPr marL="0" indent="0" algn="ctr" defTabSz="914400">
              <a:lnSpc>
                <a:spcPct val="100000"/>
              </a:lnSpc>
              <a:spcBef>
                <a:spcPts val="0"/>
              </a:spcBef>
              <a:buSzTx/>
              <a:buNone/>
              <a:defRPr sz="13500">
                <a:solidFill>
                  <a:srgbClr val="FFFFFF"/>
                </a:solidFill>
                <a:latin typeface="Domaine Display"/>
                <a:ea typeface="Domaine Display"/>
                <a:cs typeface="Domaine Display"/>
                <a:sym typeface="Domaine Display"/>
              </a:defRPr>
            </a:lvl1pPr>
          </a:lstStyle>
          <a:p>
            <a:r>
              <a:rPr lang="fi-FI"/>
              <a:t>X</a:t>
            </a:r>
            <a:endParaRPr/>
          </a:p>
        </p:txBody>
      </p:sp>
      <p:sp>
        <p:nvSpPr>
          <p:cNvPr id="47" name="Text Placeholder 7">
            <a:extLst>
              <a:ext uri="{FF2B5EF4-FFF2-40B4-BE49-F238E27FC236}">
                <a16:creationId xmlns:a16="http://schemas.microsoft.com/office/drawing/2014/main" id="{194CD6EF-28A4-4BC9-80DC-2B2FA420AA8B}"/>
              </a:ext>
            </a:extLst>
          </p:cNvPr>
          <p:cNvSpPr>
            <a:spLocks noGrp="1"/>
          </p:cNvSpPr>
          <p:nvPr>
            <p:ph type="body" sz="quarter" idx="51"/>
          </p:nvPr>
        </p:nvSpPr>
        <p:spPr>
          <a:xfrm>
            <a:off x="8637588" y="4483100"/>
            <a:ext cx="1500187" cy="1365250"/>
          </a:xfrm>
        </p:spPr>
        <p:txBody>
          <a:bodyPr/>
          <a:lstStyle>
            <a:lvl1pPr marL="0" indent="0" algn="ctr">
              <a:buNone/>
              <a:defRPr/>
            </a:lvl1pPr>
          </a:lstStyle>
          <a:p>
            <a:pPr lvl="0"/>
            <a:endParaRPr lang="en-US"/>
          </a:p>
        </p:txBody>
      </p:sp>
      <p:sp>
        <p:nvSpPr>
          <p:cNvPr id="48" name="1.">
            <a:extLst>
              <a:ext uri="{FF2B5EF4-FFF2-40B4-BE49-F238E27FC236}">
                <a16:creationId xmlns:a16="http://schemas.microsoft.com/office/drawing/2014/main" id="{92EF4754-3565-49A3-B1FE-CCF957D40D72}"/>
              </a:ext>
            </a:extLst>
          </p:cNvPr>
          <p:cNvSpPr txBox="1">
            <a:spLocks noGrp="1"/>
          </p:cNvSpPr>
          <p:nvPr>
            <p:ph type="body" sz="quarter" idx="52" hasCustomPrompt="1"/>
          </p:nvPr>
        </p:nvSpPr>
        <p:spPr>
          <a:xfrm>
            <a:off x="10256838" y="1929685"/>
            <a:ext cx="1500187" cy="2262156"/>
          </a:xfrm>
          <a:prstGeom prst="rect">
            <a:avLst/>
          </a:prstGeom>
        </p:spPr>
        <p:txBody>
          <a:bodyPr wrap="square" lIns="91439" tIns="91439" rIns="91439" bIns="91439">
            <a:spAutoFit/>
          </a:bodyPr>
          <a:lstStyle>
            <a:lvl1pPr marL="0" indent="0" algn="ctr" defTabSz="914400">
              <a:lnSpc>
                <a:spcPct val="100000"/>
              </a:lnSpc>
              <a:spcBef>
                <a:spcPts val="0"/>
              </a:spcBef>
              <a:buSzTx/>
              <a:buNone/>
              <a:defRPr sz="13500">
                <a:solidFill>
                  <a:srgbClr val="FFFFFF"/>
                </a:solidFill>
                <a:latin typeface="Domaine Display"/>
                <a:ea typeface="Domaine Display"/>
                <a:cs typeface="Domaine Display"/>
                <a:sym typeface="Domaine Display"/>
              </a:defRPr>
            </a:lvl1pPr>
          </a:lstStyle>
          <a:p>
            <a:r>
              <a:rPr lang="fi-FI"/>
              <a:t>X</a:t>
            </a:r>
            <a:endParaRPr/>
          </a:p>
        </p:txBody>
      </p:sp>
      <p:sp>
        <p:nvSpPr>
          <p:cNvPr id="49" name="Text Placeholder 7">
            <a:extLst>
              <a:ext uri="{FF2B5EF4-FFF2-40B4-BE49-F238E27FC236}">
                <a16:creationId xmlns:a16="http://schemas.microsoft.com/office/drawing/2014/main" id="{DCDD7646-3DBD-4AD9-96E9-02D1E9791049}"/>
              </a:ext>
            </a:extLst>
          </p:cNvPr>
          <p:cNvSpPr>
            <a:spLocks noGrp="1"/>
          </p:cNvSpPr>
          <p:nvPr>
            <p:ph type="body" sz="quarter" idx="53"/>
          </p:nvPr>
        </p:nvSpPr>
        <p:spPr>
          <a:xfrm>
            <a:off x="10256838" y="4483100"/>
            <a:ext cx="1500187" cy="1365250"/>
          </a:xfrm>
        </p:spPr>
        <p:txBody>
          <a:bodyPr/>
          <a:lstStyle>
            <a:lvl1pPr marL="0" indent="0" algn="ctr">
              <a:buNone/>
              <a:defRPr/>
            </a:lvl1pPr>
          </a:lstStyle>
          <a:p>
            <a:pPr lvl="0"/>
            <a:endParaRPr lang="en-US"/>
          </a:p>
        </p:txBody>
      </p:sp>
    </p:spTree>
    <p:extLst>
      <p:ext uri="{BB962C8B-B14F-4D97-AF65-F5344CB8AC3E}">
        <p14:creationId xmlns:p14="http://schemas.microsoft.com/office/powerpoint/2010/main" val="54454935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Table 3 parts">
    <p:spTree>
      <p:nvGrpSpPr>
        <p:cNvPr id="1" name=""/>
        <p:cNvGrpSpPr/>
        <p:nvPr/>
      </p:nvGrpSpPr>
      <p:grpSpPr>
        <a:xfrm>
          <a:off x="0" y="0"/>
          <a:ext cx="0" cy="0"/>
          <a:chOff x="0" y="0"/>
          <a:chExt cx="0" cy="0"/>
        </a:xfrm>
      </p:grpSpPr>
      <p:sp>
        <p:nvSpPr>
          <p:cNvPr id="664" name="Lorem ipsum"/>
          <p:cNvSpPr>
            <a:spLocks noGrp="1"/>
          </p:cNvSpPr>
          <p:nvPr>
            <p:ph type="body" sz="quarter" idx="21"/>
          </p:nvPr>
        </p:nvSpPr>
        <p:spPr>
          <a:xfrm>
            <a:off x="7280407" y="1826654"/>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65" name="Lorem ipsum"/>
          <p:cNvSpPr>
            <a:spLocks noGrp="1"/>
          </p:cNvSpPr>
          <p:nvPr>
            <p:ph type="body" sz="quarter" idx="22"/>
          </p:nvPr>
        </p:nvSpPr>
        <p:spPr>
          <a:xfrm>
            <a:off x="4164304" y="3696853"/>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66" name="Lorem ipsum"/>
          <p:cNvSpPr>
            <a:spLocks noGrp="1"/>
          </p:cNvSpPr>
          <p:nvPr>
            <p:ph type="body" sz="quarter" idx="23"/>
          </p:nvPr>
        </p:nvSpPr>
        <p:spPr>
          <a:xfrm>
            <a:off x="7280407" y="4619442"/>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67" name="Lorem ipsum"/>
          <p:cNvSpPr>
            <a:spLocks noGrp="1"/>
          </p:cNvSpPr>
          <p:nvPr>
            <p:ph type="body" sz="quarter" idx="24"/>
          </p:nvPr>
        </p:nvSpPr>
        <p:spPr>
          <a:xfrm>
            <a:off x="4164304" y="2758939"/>
            <a:ext cx="1431987" cy="803858"/>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68" name="Lorem ipsum"/>
          <p:cNvSpPr>
            <a:spLocks noGrp="1"/>
          </p:cNvSpPr>
          <p:nvPr>
            <p:ph type="body" sz="quarter" idx="25"/>
          </p:nvPr>
        </p:nvSpPr>
        <p:spPr>
          <a:xfrm>
            <a:off x="5725850" y="3692520"/>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69" name="Lorem ipsum"/>
          <p:cNvSpPr>
            <a:spLocks noGrp="1"/>
          </p:cNvSpPr>
          <p:nvPr>
            <p:ph type="body" sz="quarter" idx="26"/>
          </p:nvPr>
        </p:nvSpPr>
        <p:spPr>
          <a:xfrm>
            <a:off x="5725850" y="2758310"/>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70" name="Lorem ipsum"/>
          <p:cNvSpPr>
            <a:spLocks noGrp="1"/>
          </p:cNvSpPr>
          <p:nvPr>
            <p:ph type="body" sz="quarter" idx="27"/>
          </p:nvPr>
        </p:nvSpPr>
        <p:spPr>
          <a:xfrm>
            <a:off x="5725850" y="1824100"/>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71" name="Lorem ipsum"/>
          <p:cNvSpPr>
            <a:spLocks noGrp="1"/>
          </p:cNvSpPr>
          <p:nvPr>
            <p:ph type="body" sz="quarter" idx="28"/>
          </p:nvPr>
        </p:nvSpPr>
        <p:spPr>
          <a:xfrm>
            <a:off x="7280407" y="2741907"/>
            <a:ext cx="1431987" cy="803858"/>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72" name="Lorem ipsum"/>
          <p:cNvSpPr>
            <a:spLocks noGrp="1"/>
          </p:cNvSpPr>
          <p:nvPr>
            <p:ph type="body" sz="quarter" idx="29"/>
          </p:nvPr>
        </p:nvSpPr>
        <p:spPr>
          <a:xfrm>
            <a:off x="7280407" y="3692520"/>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73" name="Lorem ipsum"/>
          <p:cNvSpPr>
            <a:spLocks noGrp="1"/>
          </p:cNvSpPr>
          <p:nvPr>
            <p:ph type="body" sz="quarter" idx="30"/>
          </p:nvPr>
        </p:nvSpPr>
        <p:spPr>
          <a:xfrm>
            <a:off x="4164304" y="1824100"/>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74" name="Lorem ipsum"/>
          <p:cNvSpPr>
            <a:spLocks noGrp="1"/>
          </p:cNvSpPr>
          <p:nvPr>
            <p:ph type="body" sz="quarter" idx="31"/>
          </p:nvPr>
        </p:nvSpPr>
        <p:spPr>
          <a:xfrm>
            <a:off x="2602757" y="3692520"/>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75" name="Lorem ipsum"/>
          <p:cNvSpPr>
            <a:spLocks noGrp="1"/>
          </p:cNvSpPr>
          <p:nvPr>
            <p:ph type="body" sz="quarter" idx="32"/>
          </p:nvPr>
        </p:nvSpPr>
        <p:spPr>
          <a:xfrm>
            <a:off x="2602757" y="2748895"/>
            <a:ext cx="1431987" cy="803858"/>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76" name="Lorem ipsum"/>
          <p:cNvSpPr>
            <a:spLocks noGrp="1"/>
          </p:cNvSpPr>
          <p:nvPr>
            <p:ph type="body" sz="quarter" idx="33"/>
          </p:nvPr>
        </p:nvSpPr>
        <p:spPr>
          <a:xfrm>
            <a:off x="5725850" y="4619442"/>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79" name="Measurements"/>
          <p:cNvSpPr txBox="1">
            <a:spLocks noGrp="1"/>
          </p:cNvSpPr>
          <p:nvPr>
            <p:ph type="body" sz="quarter" idx="36"/>
          </p:nvPr>
        </p:nvSpPr>
        <p:spPr>
          <a:xfrm>
            <a:off x="8477755" y="1322469"/>
            <a:ext cx="3576766" cy="230832"/>
          </a:xfrm>
          <a:prstGeom prst="rect">
            <a:avLst/>
          </a:prstGeom>
        </p:spPr>
        <p:txBody>
          <a:bodyPr anchor="ctr">
            <a:spAutoFit/>
          </a:bodyPr>
          <a:lstStyle>
            <a:lvl1pPr marL="0" indent="0" algn="ctr" defTabSz="412750">
              <a:lnSpc>
                <a:spcPct val="100000"/>
              </a:lnSpc>
              <a:spcBef>
                <a:spcPts val="0"/>
              </a:spcBef>
              <a:buSzTx/>
              <a:buNone/>
              <a:defRPr sz="1500" b="1">
                <a:latin typeface="+mn-lt"/>
                <a:ea typeface="+mn-ea"/>
                <a:cs typeface="+mn-cs"/>
                <a:sym typeface="Helvetica"/>
              </a:defRPr>
            </a:lvl1pPr>
          </a:lstStyle>
          <a:p>
            <a:endParaRPr/>
          </a:p>
        </p:txBody>
      </p:sp>
      <p:sp>
        <p:nvSpPr>
          <p:cNvPr id="680" name="Line"/>
          <p:cNvSpPr/>
          <p:nvPr/>
        </p:nvSpPr>
        <p:spPr>
          <a:xfrm flipH="1">
            <a:off x="611895" y="1834982"/>
            <a:ext cx="1" cy="3463232"/>
          </a:xfrm>
          <a:prstGeom prst="line">
            <a:avLst/>
          </a:prstGeom>
          <a:ln w="19050">
            <a:solidFill>
              <a:srgbClr val="000000"/>
            </a:solidFill>
            <a:miter lim="400000"/>
            <a:tailEnd type="triangle"/>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681" name="Line"/>
          <p:cNvSpPr/>
          <p:nvPr/>
        </p:nvSpPr>
        <p:spPr>
          <a:xfrm>
            <a:off x="2561508" y="1669731"/>
            <a:ext cx="6174353" cy="1"/>
          </a:xfrm>
          <a:prstGeom prst="line">
            <a:avLst/>
          </a:prstGeom>
          <a:ln w="1905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682" name="GOAL 1"/>
          <p:cNvSpPr>
            <a:spLocks noGrp="1"/>
          </p:cNvSpPr>
          <p:nvPr>
            <p:ph type="body" sz="quarter" idx="37"/>
          </p:nvPr>
        </p:nvSpPr>
        <p:spPr>
          <a:xfrm>
            <a:off x="771370" y="1824100"/>
            <a:ext cx="1431987" cy="803859"/>
          </a:xfrm>
          <a:prstGeom prst="rect">
            <a:avLst/>
          </a:prstGeom>
          <a:solidFill>
            <a:schemeClr val="accent1">
              <a:lumOff val="-725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83" name="GOAL 2"/>
          <p:cNvSpPr>
            <a:spLocks noGrp="1"/>
          </p:cNvSpPr>
          <p:nvPr>
            <p:ph type="body" sz="quarter" idx="38"/>
          </p:nvPr>
        </p:nvSpPr>
        <p:spPr>
          <a:xfrm>
            <a:off x="771370" y="2745560"/>
            <a:ext cx="1431987" cy="803859"/>
          </a:xfrm>
          <a:prstGeom prst="rect">
            <a:avLst/>
          </a:prstGeom>
          <a:solidFill>
            <a:schemeClr val="accent1">
              <a:lumOff val="-725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84" name="GOAL 3"/>
          <p:cNvSpPr>
            <a:spLocks noGrp="1"/>
          </p:cNvSpPr>
          <p:nvPr>
            <p:ph type="body" sz="quarter" idx="39"/>
          </p:nvPr>
        </p:nvSpPr>
        <p:spPr>
          <a:xfrm>
            <a:off x="771370" y="3692520"/>
            <a:ext cx="1431987" cy="803859"/>
          </a:xfrm>
          <a:prstGeom prst="rect">
            <a:avLst/>
          </a:prstGeom>
          <a:solidFill>
            <a:schemeClr val="accent1">
              <a:lumOff val="-725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85" name="GOAL4"/>
          <p:cNvSpPr>
            <a:spLocks noGrp="1"/>
          </p:cNvSpPr>
          <p:nvPr>
            <p:ph type="body" sz="quarter" idx="40"/>
          </p:nvPr>
        </p:nvSpPr>
        <p:spPr>
          <a:xfrm>
            <a:off x="771370" y="4619442"/>
            <a:ext cx="1431987" cy="803859"/>
          </a:xfrm>
          <a:prstGeom prst="rect">
            <a:avLst/>
          </a:prstGeom>
          <a:solidFill>
            <a:schemeClr val="accent1">
              <a:lumOff val="-725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86" name="Line"/>
          <p:cNvSpPr/>
          <p:nvPr/>
        </p:nvSpPr>
        <p:spPr>
          <a:xfrm>
            <a:off x="9157849" y="1669731"/>
            <a:ext cx="2216578" cy="1"/>
          </a:xfrm>
          <a:prstGeom prst="line">
            <a:avLst/>
          </a:prstGeom>
          <a:ln w="1905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687" name="Rectangle"/>
          <p:cNvSpPr>
            <a:spLocks noGrp="1"/>
          </p:cNvSpPr>
          <p:nvPr>
            <p:ph type="body" sz="quarter" idx="41" hasCustomPrompt="1"/>
          </p:nvPr>
        </p:nvSpPr>
        <p:spPr>
          <a:xfrm>
            <a:off x="9164950" y="1824099"/>
            <a:ext cx="2202376" cy="3594471"/>
          </a:xfrm>
          <a:prstGeom prst="rect">
            <a:avLst/>
          </a:prstGeom>
          <a:solidFill>
            <a:schemeClr val="accent1">
              <a:lumOff val="-7254"/>
            </a:schemeClr>
          </a:solidFill>
        </p:spPr>
        <p:txBody>
          <a:bodyPr lIns="0" tIns="0" rIns="0" bIns="0" anchor="ctr">
            <a:noAutofit/>
          </a:bodyPr>
          <a:lstStyle>
            <a:lvl1pPr marL="0" indent="0" algn="ctr" defTabSz="412750">
              <a:lnSpc>
                <a:spcPct val="100000"/>
              </a:lnSpc>
              <a:spcBef>
                <a:spcPts val="0"/>
              </a:spcBef>
              <a:buSzTx/>
              <a:buNone/>
              <a:defRPr sz="200">
                <a:solidFill>
                  <a:srgbClr val="FFFFFF"/>
                </a:solidFill>
                <a:latin typeface="+mn-lt"/>
                <a:ea typeface="+mn-ea"/>
                <a:cs typeface="+mn-cs"/>
                <a:sym typeface="Helvetica"/>
              </a:defRPr>
            </a:lvl1pPr>
          </a:lstStyle>
          <a:p>
            <a:pPr marL="0" indent="0" algn="ctr" defTabSz="825500">
              <a:lnSpc>
                <a:spcPct val="120000"/>
              </a:lnSpc>
              <a:spcBef>
                <a:spcPts val="0"/>
              </a:spcBef>
              <a:buSzTx/>
              <a:buNone/>
              <a:defRPr sz="2000">
                <a:solidFill>
                  <a:srgbClr val="FFFFFF"/>
                </a:solidFill>
                <a:latin typeface="+mn-lt"/>
                <a:ea typeface="+mn-ea"/>
                <a:cs typeface="+mn-cs"/>
                <a:sym typeface="Helvetica"/>
              </a:defRPr>
            </a:pPr>
            <a:r>
              <a:rPr lang="fi-FI"/>
              <a:t> </a:t>
            </a:r>
            <a:endParaRPr/>
          </a:p>
        </p:txBody>
      </p:sp>
      <p:sp>
        <p:nvSpPr>
          <p:cNvPr id="688" name="Lorem ipsum"/>
          <p:cNvSpPr txBox="1">
            <a:spLocks noGrp="1"/>
          </p:cNvSpPr>
          <p:nvPr>
            <p:ph type="body" sz="quarter" idx="42"/>
          </p:nvPr>
        </p:nvSpPr>
        <p:spPr>
          <a:xfrm>
            <a:off x="9407612" y="2144354"/>
            <a:ext cx="1590052" cy="153888"/>
          </a:xfrm>
          <a:prstGeom prst="rect">
            <a:avLst/>
          </a:prstGeom>
        </p:spPr>
        <p:txBody>
          <a:bodyPr anchor="ctr">
            <a:spAutoFit/>
          </a:bodyPr>
          <a:lstStyle>
            <a:lvl1pPr marL="0" indent="0" defTabSz="412750">
              <a:lnSpc>
                <a:spcPct val="100000"/>
              </a:lnSpc>
              <a:spcBef>
                <a:spcPts val="0"/>
              </a:spcBef>
              <a:buSzTx/>
              <a:buNone/>
              <a:defRPr sz="1000">
                <a:latin typeface="+mn-lt"/>
                <a:ea typeface="+mn-ea"/>
                <a:cs typeface="+mn-cs"/>
                <a:sym typeface="Helvetica"/>
              </a:defRPr>
            </a:lvl1pPr>
          </a:lstStyle>
          <a:p>
            <a:endParaRPr/>
          </a:p>
        </p:txBody>
      </p:sp>
      <p:sp>
        <p:nvSpPr>
          <p:cNvPr id="689" name="Lorem ipsum"/>
          <p:cNvSpPr txBox="1">
            <a:spLocks noGrp="1"/>
          </p:cNvSpPr>
          <p:nvPr>
            <p:ph type="body" sz="quarter" idx="43"/>
          </p:nvPr>
        </p:nvSpPr>
        <p:spPr>
          <a:xfrm>
            <a:off x="9407612" y="3017473"/>
            <a:ext cx="1590052" cy="140488"/>
          </a:xfrm>
          <a:prstGeom prst="rect">
            <a:avLst/>
          </a:prstGeom>
        </p:spPr>
        <p:txBody>
          <a:bodyPr anchor="ctr">
            <a:spAutoFit/>
          </a:bodyPr>
          <a:lstStyle>
            <a:lvl1pPr marL="0" indent="0" defTabSz="412750">
              <a:lnSpc>
                <a:spcPct val="110000"/>
              </a:lnSpc>
              <a:spcBef>
                <a:spcPts val="0"/>
              </a:spcBef>
              <a:buSzTx/>
              <a:buNone/>
              <a:defRPr sz="900">
                <a:latin typeface="+mn-lt"/>
                <a:ea typeface="+mn-ea"/>
                <a:cs typeface="+mn-cs"/>
                <a:sym typeface="Helvetica"/>
              </a:defRPr>
            </a:lvl1pPr>
          </a:lstStyle>
          <a:p>
            <a:endParaRPr/>
          </a:p>
        </p:txBody>
      </p:sp>
      <p:sp>
        <p:nvSpPr>
          <p:cNvPr id="690" name="Lorem ipsum"/>
          <p:cNvSpPr txBox="1">
            <a:spLocks noGrp="1"/>
          </p:cNvSpPr>
          <p:nvPr>
            <p:ph type="body" sz="quarter" idx="44"/>
          </p:nvPr>
        </p:nvSpPr>
        <p:spPr>
          <a:xfrm>
            <a:off x="9471112" y="4060880"/>
            <a:ext cx="1590052" cy="140488"/>
          </a:xfrm>
          <a:prstGeom prst="rect">
            <a:avLst/>
          </a:prstGeom>
        </p:spPr>
        <p:txBody>
          <a:bodyPr anchor="ctr">
            <a:spAutoFit/>
          </a:bodyPr>
          <a:lstStyle>
            <a:lvl1pPr marL="0" indent="0" defTabSz="412750">
              <a:lnSpc>
                <a:spcPct val="110000"/>
              </a:lnSpc>
              <a:spcBef>
                <a:spcPts val="0"/>
              </a:spcBef>
              <a:buSzTx/>
              <a:buNone/>
              <a:defRPr sz="900">
                <a:latin typeface="+mn-lt"/>
                <a:ea typeface="+mn-ea"/>
                <a:cs typeface="+mn-cs"/>
                <a:sym typeface="Helvetica"/>
              </a:defRPr>
            </a:lvl1pPr>
          </a:lstStyle>
          <a:p>
            <a:endParaRPr/>
          </a:p>
        </p:txBody>
      </p:sp>
      <p:sp>
        <p:nvSpPr>
          <p:cNvPr id="691" name="Lorem ipsum"/>
          <p:cNvSpPr txBox="1">
            <a:spLocks noGrp="1"/>
          </p:cNvSpPr>
          <p:nvPr>
            <p:ph type="body" sz="quarter" idx="45"/>
          </p:nvPr>
        </p:nvSpPr>
        <p:spPr>
          <a:xfrm>
            <a:off x="9407612" y="4940740"/>
            <a:ext cx="1590052" cy="161263"/>
          </a:xfrm>
          <a:prstGeom prst="rect">
            <a:avLst/>
          </a:prstGeom>
        </p:spPr>
        <p:txBody>
          <a:bodyPr anchor="ctr">
            <a:spAutoFit/>
          </a:bodyPr>
          <a:lstStyle>
            <a:lvl1pPr marL="0" indent="0" defTabSz="412750">
              <a:lnSpc>
                <a:spcPct val="130000"/>
              </a:lnSpc>
              <a:spcBef>
                <a:spcPts val="0"/>
              </a:spcBef>
              <a:buSzTx/>
              <a:buNone/>
              <a:defRPr sz="900">
                <a:latin typeface="+mn-lt"/>
                <a:ea typeface="+mn-ea"/>
                <a:cs typeface="+mn-cs"/>
                <a:sym typeface="Helvetica"/>
              </a:defRPr>
            </a:lvl1pPr>
          </a:lstStyle>
          <a:p>
            <a:endParaRPr/>
          </a:p>
        </p:txBody>
      </p:sp>
      <p:pic>
        <p:nvPicPr>
          <p:cNvPr id="695" name="Miltton_Text_Black.png" descr="Miltton_Text_Black.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pic>
        <p:nvPicPr>
          <p:cNvPr id="699" name="Mitton-arrow.png" descr="Mitton-arrow.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345" y="738013"/>
            <a:ext cx="383601" cy="338075"/>
          </a:xfrm>
          <a:prstGeom prst="rect">
            <a:avLst/>
          </a:prstGeom>
          <a:ln w="12700">
            <a:miter lim="400000"/>
          </a:ln>
        </p:spPr>
      </p:pic>
      <p:sp>
        <p:nvSpPr>
          <p:cNvPr id="4" name="Title 3">
            <a:extLst>
              <a:ext uri="{FF2B5EF4-FFF2-40B4-BE49-F238E27FC236}">
                <a16:creationId xmlns:a16="http://schemas.microsoft.com/office/drawing/2014/main" id="{09BE371A-8797-4F86-A0E4-316D49A67CC6}"/>
              </a:ext>
            </a:extLst>
          </p:cNvPr>
          <p:cNvSpPr>
            <a:spLocks noGrp="1"/>
          </p:cNvSpPr>
          <p:nvPr>
            <p:ph type="title"/>
          </p:nvPr>
        </p:nvSpPr>
        <p:spPr>
          <a:xfrm>
            <a:off x="737137" y="807830"/>
            <a:ext cx="10284807" cy="328821"/>
          </a:xfrm>
        </p:spPr>
        <p:txBody>
          <a:bodyPr/>
          <a:lstStyle>
            <a:lvl1pPr>
              <a:defRPr sz="1500"/>
            </a:lvl1pPr>
          </a:lstStyle>
          <a:p>
            <a:endParaRPr lang="en-GB"/>
          </a:p>
        </p:txBody>
      </p:sp>
      <p:sp>
        <p:nvSpPr>
          <p:cNvPr id="5" name="Date Placeholder 4">
            <a:extLst>
              <a:ext uri="{FF2B5EF4-FFF2-40B4-BE49-F238E27FC236}">
                <a16:creationId xmlns:a16="http://schemas.microsoft.com/office/drawing/2014/main" id="{41733EB8-3263-45AC-8856-8371D1270F60}"/>
              </a:ext>
            </a:extLst>
          </p:cNvPr>
          <p:cNvSpPr>
            <a:spLocks noGrp="1"/>
          </p:cNvSpPr>
          <p:nvPr>
            <p:ph type="dt" sz="half" idx="49"/>
          </p:nvPr>
        </p:nvSpPr>
        <p:spPr/>
        <p:txBody>
          <a:bodyPr/>
          <a:lstStyle/>
          <a:p>
            <a:fld id="{C2F5555B-1B5F-4D47-989F-36C261FC98A1}" type="datetime1">
              <a:rPr lang="en-US" smtClean="0"/>
              <a:t>11/30/2022</a:t>
            </a:fld>
            <a:endParaRPr lang="fi-FI"/>
          </a:p>
        </p:txBody>
      </p:sp>
      <p:sp>
        <p:nvSpPr>
          <p:cNvPr id="6" name="Footer Placeholder 5">
            <a:extLst>
              <a:ext uri="{FF2B5EF4-FFF2-40B4-BE49-F238E27FC236}">
                <a16:creationId xmlns:a16="http://schemas.microsoft.com/office/drawing/2014/main" id="{7BEC772E-CF72-4008-8876-1B236BC54B9D}"/>
              </a:ext>
            </a:extLst>
          </p:cNvPr>
          <p:cNvSpPr>
            <a:spLocks noGrp="1"/>
          </p:cNvSpPr>
          <p:nvPr>
            <p:ph type="ftr" sz="quarter" idx="50"/>
          </p:nvPr>
        </p:nvSpPr>
        <p:spPr/>
        <p:txBody>
          <a:bodyPr/>
          <a:lstStyle/>
          <a:p>
            <a:r>
              <a:rPr lang="fi-FI"/>
              <a:t>© Miltton New Nordics</a:t>
            </a:r>
          </a:p>
        </p:txBody>
      </p:sp>
      <p:sp>
        <p:nvSpPr>
          <p:cNvPr id="7" name="Slide Number Placeholder 6">
            <a:extLst>
              <a:ext uri="{FF2B5EF4-FFF2-40B4-BE49-F238E27FC236}">
                <a16:creationId xmlns:a16="http://schemas.microsoft.com/office/drawing/2014/main" id="{091E6C54-9815-4238-825D-75E76D0CC568}"/>
              </a:ext>
            </a:extLst>
          </p:cNvPr>
          <p:cNvSpPr>
            <a:spLocks noGrp="1"/>
          </p:cNvSpPr>
          <p:nvPr>
            <p:ph type="sldNum" sz="quarter" idx="51"/>
          </p:nvPr>
        </p:nvSpPr>
        <p:spPr/>
        <p:txBody>
          <a:bodyPr/>
          <a:lstStyle/>
          <a:p>
            <a:fld id="{31160B98-140E-4345-B1A3-2A7247C42973}" type="slidenum">
              <a:rPr lang="fi-FI" smtClean="0"/>
              <a:pPr/>
              <a:t>‹#›</a:t>
            </a:fld>
            <a:endParaRPr lang="fi-FI"/>
          </a:p>
        </p:txBody>
      </p:sp>
      <p:sp>
        <p:nvSpPr>
          <p:cNvPr id="45" name="Text Placeholder 4">
            <a:extLst>
              <a:ext uri="{FF2B5EF4-FFF2-40B4-BE49-F238E27FC236}">
                <a16:creationId xmlns:a16="http://schemas.microsoft.com/office/drawing/2014/main" id="{37B9AF04-80AD-43A6-A606-D1CDFC1850A6}"/>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46" name="Text Placeholder 7">
            <a:extLst>
              <a:ext uri="{FF2B5EF4-FFF2-40B4-BE49-F238E27FC236}">
                <a16:creationId xmlns:a16="http://schemas.microsoft.com/office/drawing/2014/main" id="{B43800BF-9633-452C-A60D-D8ABAE080000}"/>
              </a:ext>
            </a:extLst>
          </p:cNvPr>
          <p:cNvSpPr>
            <a:spLocks noGrp="1"/>
          </p:cNvSpPr>
          <p:nvPr>
            <p:ph type="body" sz="quarter" idx="52"/>
          </p:nvPr>
        </p:nvSpPr>
        <p:spPr>
          <a:xfrm>
            <a:off x="782639" y="5577026"/>
            <a:ext cx="1500187" cy="398324"/>
          </a:xfrm>
        </p:spPr>
        <p:txBody>
          <a:bodyPr/>
          <a:lstStyle>
            <a:lvl1pPr marL="0" indent="0" algn="l">
              <a:buNone/>
              <a:defRPr sz="900"/>
            </a:lvl1pPr>
          </a:lstStyle>
          <a:p>
            <a:pPr lvl="0"/>
            <a:endParaRPr lang="en-US"/>
          </a:p>
        </p:txBody>
      </p:sp>
      <p:sp>
        <p:nvSpPr>
          <p:cNvPr id="47" name="Measurements">
            <a:extLst>
              <a:ext uri="{FF2B5EF4-FFF2-40B4-BE49-F238E27FC236}">
                <a16:creationId xmlns:a16="http://schemas.microsoft.com/office/drawing/2014/main" id="{7A7FE24B-8E2D-4783-A4C7-F86622E5897C}"/>
              </a:ext>
            </a:extLst>
          </p:cNvPr>
          <p:cNvSpPr txBox="1">
            <a:spLocks noGrp="1"/>
          </p:cNvSpPr>
          <p:nvPr>
            <p:ph type="body" sz="quarter" idx="53"/>
          </p:nvPr>
        </p:nvSpPr>
        <p:spPr>
          <a:xfrm>
            <a:off x="3880355" y="1322469"/>
            <a:ext cx="3576766" cy="230832"/>
          </a:xfrm>
          <a:prstGeom prst="rect">
            <a:avLst/>
          </a:prstGeom>
        </p:spPr>
        <p:txBody>
          <a:bodyPr anchor="ctr">
            <a:spAutoFit/>
          </a:bodyPr>
          <a:lstStyle>
            <a:lvl1pPr marL="0" indent="0" algn="ctr" defTabSz="412750">
              <a:lnSpc>
                <a:spcPct val="100000"/>
              </a:lnSpc>
              <a:spcBef>
                <a:spcPts val="0"/>
              </a:spcBef>
              <a:buSzTx/>
              <a:buNone/>
              <a:defRPr sz="1500" b="1">
                <a:latin typeface="+mn-lt"/>
                <a:ea typeface="+mn-ea"/>
                <a:cs typeface="+mn-cs"/>
                <a:sym typeface="Helvetica"/>
              </a:defRPr>
            </a:lvl1pPr>
          </a:lstStyle>
          <a:p>
            <a:endParaRPr/>
          </a:p>
        </p:txBody>
      </p:sp>
    </p:spTree>
    <p:extLst>
      <p:ext uri="{BB962C8B-B14F-4D97-AF65-F5344CB8AC3E}">
        <p14:creationId xmlns:p14="http://schemas.microsoft.com/office/powerpoint/2010/main" val="429066138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Table 3 parts">
    <p:spTree>
      <p:nvGrpSpPr>
        <p:cNvPr id="1" name=""/>
        <p:cNvGrpSpPr/>
        <p:nvPr/>
      </p:nvGrpSpPr>
      <p:grpSpPr>
        <a:xfrm>
          <a:off x="0" y="0"/>
          <a:ext cx="0" cy="0"/>
          <a:chOff x="0" y="0"/>
          <a:chExt cx="0" cy="0"/>
        </a:xfrm>
      </p:grpSpPr>
      <p:sp>
        <p:nvSpPr>
          <p:cNvPr id="664" name="Lorem ipsum"/>
          <p:cNvSpPr>
            <a:spLocks noGrp="1"/>
          </p:cNvSpPr>
          <p:nvPr>
            <p:ph type="body" sz="quarter" idx="21"/>
          </p:nvPr>
        </p:nvSpPr>
        <p:spPr>
          <a:xfrm>
            <a:off x="7280407" y="1826653"/>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65" name="Lorem ipsum"/>
          <p:cNvSpPr>
            <a:spLocks noGrp="1"/>
          </p:cNvSpPr>
          <p:nvPr>
            <p:ph type="body" sz="quarter" idx="22"/>
          </p:nvPr>
        </p:nvSpPr>
        <p:spPr>
          <a:xfrm>
            <a:off x="4164303" y="3696852"/>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66" name="Lorem ipsum"/>
          <p:cNvSpPr>
            <a:spLocks noGrp="1"/>
          </p:cNvSpPr>
          <p:nvPr>
            <p:ph type="body" sz="quarter" idx="23"/>
          </p:nvPr>
        </p:nvSpPr>
        <p:spPr>
          <a:xfrm>
            <a:off x="7280407" y="4619441"/>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67" name="Lorem ipsum"/>
          <p:cNvSpPr>
            <a:spLocks noGrp="1"/>
          </p:cNvSpPr>
          <p:nvPr>
            <p:ph type="body" sz="quarter" idx="24"/>
          </p:nvPr>
        </p:nvSpPr>
        <p:spPr>
          <a:xfrm>
            <a:off x="4164303" y="2758939"/>
            <a:ext cx="1431987" cy="803858"/>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68" name="Lorem ipsum"/>
          <p:cNvSpPr>
            <a:spLocks noGrp="1"/>
          </p:cNvSpPr>
          <p:nvPr>
            <p:ph type="body" sz="quarter" idx="25"/>
          </p:nvPr>
        </p:nvSpPr>
        <p:spPr>
          <a:xfrm>
            <a:off x="5725849" y="3692519"/>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69" name="Lorem ipsum"/>
          <p:cNvSpPr>
            <a:spLocks noGrp="1"/>
          </p:cNvSpPr>
          <p:nvPr>
            <p:ph type="body" sz="quarter" idx="26"/>
          </p:nvPr>
        </p:nvSpPr>
        <p:spPr>
          <a:xfrm>
            <a:off x="5725849" y="2758309"/>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70" name="Lorem ipsum"/>
          <p:cNvSpPr>
            <a:spLocks noGrp="1"/>
          </p:cNvSpPr>
          <p:nvPr>
            <p:ph type="body" sz="quarter" idx="27"/>
          </p:nvPr>
        </p:nvSpPr>
        <p:spPr>
          <a:xfrm>
            <a:off x="5725849" y="1824099"/>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71" name="Lorem ipsum"/>
          <p:cNvSpPr>
            <a:spLocks noGrp="1"/>
          </p:cNvSpPr>
          <p:nvPr>
            <p:ph type="body" sz="quarter" idx="28"/>
          </p:nvPr>
        </p:nvSpPr>
        <p:spPr>
          <a:xfrm>
            <a:off x="7280407" y="2741907"/>
            <a:ext cx="1431987" cy="803858"/>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72" name="Lorem ipsum"/>
          <p:cNvSpPr>
            <a:spLocks noGrp="1"/>
          </p:cNvSpPr>
          <p:nvPr>
            <p:ph type="body" sz="quarter" idx="29"/>
          </p:nvPr>
        </p:nvSpPr>
        <p:spPr>
          <a:xfrm>
            <a:off x="7280407" y="3692519"/>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73" name="Lorem ipsum"/>
          <p:cNvSpPr>
            <a:spLocks noGrp="1"/>
          </p:cNvSpPr>
          <p:nvPr>
            <p:ph type="body" sz="quarter" idx="30"/>
          </p:nvPr>
        </p:nvSpPr>
        <p:spPr>
          <a:xfrm>
            <a:off x="4164303" y="1824099"/>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74" name="Lorem ipsum"/>
          <p:cNvSpPr>
            <a:spLocks noGrp="1"/>
          </p:cNvSpPr>
          <p:nvPr>
            <p:ph type="body" sz="quarter" idx="31"/>
          </p:nvPr>
        </p:nvSpPr>
        <p:spPr>
          <a:xfrm>
            <a:off x="2602756" y="3692519"/>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75" name="Lorem ipsum"/>
          <p:cNvSpPr>
            <a:spLocks noGrp="1"/>
          </p:cNvSpPr>
          <p:nvPr>
            <p:ph type="body" sz="quarter" idx="32"/>
          </p:nvPr>
        </p:nvSpPr>
        <p:spPr>
          <a:xfrm>
            <a:off x="2602756" y="2748895"/>
            <a:ext cx="1431987" cy="803858"/>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76" name="Lorem ipsum"/>
          <p:cNvSpPr>
            <a:spLocks noGrp="1"/>
          </p:cNvSpPr>
          <p:nvPr>
            <p:ph type="body" sz="quarter" idx="33"/>
          </p:nvPr>
        </p:nvSpPr>
        <p:spPr>
          <a:xfrm>
            <a:off x="5725849" y="4619441"/>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79" name="Measurements"/>
          <p:cNvSpPr txBox="1">
            <a:spLocks noGrp="1"/>
          </p:cNvSpPr>
          <p:nvPr>
            <p:ph type="body" sz="quarter" idx="36"/>
          </p:nvPr>
        </p:nvSpPr>
        <p:spPr>
          <a:xfrm>
            <a:off x="8477755" y="1326316"/>
            <a:ext cx="3576766" cy="223138"/>
          </a:xfrm>
          <a:prstGeom prst="rect">
            <a:avLst/>
          </a:prstGeom>
        </p:spPr>
        <p:txBody>
          <a:bodyPr anchor="ctr">
            <a:spAutoFit/>
          </a:bodyPr>
          <a:lstStyle>
            <a:lvl1pPr marL="0" indent="0" algn="ctr" defTabSz="412750">
              <a:lnSpc>
                <a:spcPct val="100000"/>
              </a:lnSpc>
              <a:spcBef>
                <a:spcPts val="0"/>
              </a:spcBef>
              <a:buSzTx/>
              <a:buNone/>
              <a:defRPr sz="1450" b="1">
                <a:latin typeface="+mn-lt"/>
                <a:ea typeface="+mn-ea"/>
                <a:cs typeface="+mn-cs"/>
                <a:sym typeface="Helvetica"/>
              </a:defRPr>
            </a:lvl1pPr>
          </a:lstStyle>
          <a:p>
            <a:endParaRPr/>
          </a:p>
        </p:txBody>
      </p:sp>
      <p:sp>
        <p:nvSpPr>
          <p:cNvPr id="680" name="Line"/>
          <p:cNvSpPr/>
          <p:nvPr/>
        </p:nvSpPr>
        <p:spPr>
          <a:xfrm flipH="1">
            <a:off x="611894" y="1834982"/>
            <a:ext cx="1" cy="3463232"/>
          </a:xfrm>
          <a:prstGeom prst="line">
            <a:avLst/>
          </a:prstGeom>
          <a:ln w="19050">
            <a:solidFill>
              <a:srgbClr val="000000"/>
            </a:solidFill>
            <a:miter lim="400000"/>
            <a:tailEnd type="triangle"/>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681" name="Line"/>
          <p:cNvSpPr/>
          <p:nvPr/>
        </p:nvSpPr>
        <p:spPr>
          <a:xfrm>
            <a:off x="2561507" y="1669730"/>
            <a:ext cx="6174353" cy="1"/>
          </a:xfrm>
          <a:prstGeom prst="line">
            <a:avLst/>
          </a:prstGeom>
          <a:ln w="1905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682" name="GOAL 1"/>
          <p:cNvSpPr>
            <a:spLocks noGrp="1"/>
          </p:cNvSpPr>
          <p:nvPr>
            <p:ph type="body" sz="quarter" idx="37"/>
          </p:nvPr>
        </p:nvSpPr>
        <p:spPr>
          <a:xfrm>
            <a:off x="771369" y="1824099"/>
            <a:ext cx="1431987" cy="803859"/>
          </a:xfrm>
          <a:prstGeom prst="rect">
            <a:avLst/>
          </a:prstGeom>
          <a:solidFill>
            <a:schemeClr val="accent1">
              <a:lumOff val="-725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83" name="GOAL 2"/>
          <p:cNvSpPr>
            <a:spLocks noGrp="1"/>
          </p:cNvSpPr>
          <p:nvPr>
            <p:ph type="body" sz="quarter" idx="38"/>
          </p:nvPr>
        </p:nvSpPr>
        <p:spPr>
          <a:xfrm>
            <a:off x="771369" y="2745559"/>
            <a:ext cx="1431987" cy="803859"/>
          </a:xfrm>
          <a:prstGeom prst="rect">
            <a:avLst/>
          </a:prstGeom>
          <a:solidFill>
            <a:schemeClr val="accent1">
              <a:lumOff val="-725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84" name="GOAL 3"/>
          <p:cNvSpPr>
            <a:spLocks noGrp="1"/>
          </p:cNvSpPr>
          <p:nvPr>
            <p:ph type="body" sz="quarter" idx="39"/>
          </p:nvPr>
        </p:nvSpPr>
        <p:spPr>
          <a:xfrm>
            <a:off x="771369" y="3692519"/>
            <a:ext cx="1431987" cy="803859"/>
          </a:xfrm>
          <a:prstGeom prst="rect">
            <a:avLst/>
          </a:prstGeom>
          <a:solidFill>
            <a:schemeClr val="accent1">
              <a:lumOff val="-725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85" name="GOAL4"/>
          <p:cNvSpPr>
            <a:spLocks noGrp="1"/>
          </p:cNvSpPr>
          <p:nvPr>
            <p:ph type="body" sz="quarter" idx="40"/>
          </p:nvPr>
        </p:nvSpPr>
        <p:spPr>
          <a:xfrm>
            <a:off x="771369" y="4619441"/>
            <a:ext cx="1431987" cy="803859"/>
          </a:xfrm>
          <a:prstGeom prst="rect">
            <a:avLst/>
          </a:prstGeom>
          <a:solidFill>
            <a:schemeClr val="accent1">
              <a:lumOff val="-725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86" name="Line"/>
          <p:cNvSpPr/>
          <p:nvPr/>
        </p:nvSpPr>
        <p:spPr>
          <a:xfrm>
            <a:off x="9157849" y="1669730"/>
            <a:ext cx="2216578" cy="1"/>
          </a:xfrm>
          <a:prstGeom prst="line">
            <a:avLst/>
          </a:prstGeom>
          <a:ln w="1905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687" name="Rectangle"/>
          <p:cNvSpPr>
            <a:spLocks noGrp="1"/>
          </p:cNvSpPr>
          <p:nvPr>
            <p:ph type="body" sz="quarter" idx="41" hasCustomPrompt="1"/>
          </p:nvPr>
        </p:nvSpPr>
        <p:spPr>
          <a:xfrm>
            <a:off x="9164950" y="1824099"/>
            <a:ext cx="2202376" cy="3594471"/>
          </a:xfrm>
          <a:prstGeom prst="rect">
            <a:avLst/>
          </a:prstGeom>
          <a:solidFill>
            <a:schemeClr val="accent1">
              <a:lumOff val="-7254"/>
            </a:schemeClr>
          </a:solidFill>
        </p:spPr>
        <p:txBody>
          <a:bodyPr lIns="0" tIns="0" rIns="0" bIns="0" anchor="ctr">
            <a:noAutofit/>
          </a:bodyPr>
          <a:lstStyle>
            <a:lvl1pPr marL="0" indent="0" algn="ctr" defTabSz="412750">
              <a:lnSpc>
                <a:spcPct val="100000"/>
              </a:lnSpc>
              <a:spcBef>
                <a:spcPts val="0"/>
              </a:spcBef>
              <a:buSzTx/>
              <a:buNone/>
              <a:defRPr sz="200">
                <a:solidFill>
                  <a:srgbClr val="FFFFFF"/>
                </a:solidFill>
                <a:latin typeface="+mn-lt"/>
                <a:ea typeface="+mn-ea"/>
                <a:cs typeface="+mn-cs"/>
                <a:sym typeface="Helvetica"/>
              </a:defRPr>
            </a:lvl1pPr>
          </a:lstStyle>
          <a:p>
            <a:pPr marL="0" indent="0" algn="ctr" defTabSz="825500">
              <a:lnSpc>
                <a:spcPct val="120000"/>
              </a:lnSpc>
              <a:spcBef>
                <a:spcPts val="0"/>
              </a:spcBef>
              <a:buSzTx/>
              <a:buNone/>
              <a:defRPr sz="2000">
                <a:solidFill>
                  <a:srgbClr val="FFFFFF"/>
                </a:solidFill>
                <a:latin typeface="+mn-lt"/>
                <a:ea typeface="+mn-ea"/>
                <a:cs typeface="+mn-cs"/>
                <a:sym typeface="Helvetica"/>
              </a:defRPr>
            </a:pPr>
            <a:r>
              <a:rPr lang="fi-FI"/>
              <a:t> </a:t>
            </a:r>
            <a:endParaRPr/>
          </a:p>
        </p:txBody>
      </p:sp>
      <p:sp>
        <p:nvSpPr>
          <p:cNvPr id="688" name="Lorem ipsum"/>
          <p:cNvSpPr txBox="1">
            <a:spLocks noGrp="1"/>
          </p:cNvSpPr>
          <p:nvPr>
            <p:ph type="body" sz="quarter" idx="42"/>
          </p:nvPr>
        </p:nvSpPr>
        <p:spPr>
          <a:xfrm>
            <a:off x="9407612" y="2144354"/>
            <a:ext cx="1590052" cy="153888"/>
          </a:xfrm>
          <a:prstGeom prst="rect">
            <a:avLst/>
          </a:prstGeom>
        </p:spPr>
        <p:txBody>
          <a:bodyPr anchor="ctr">
            <a:spAutoFit/>
          </a:bodyPr>
          <a:lstStyle>
            <a:lvl1pPr marL="0" indent="0" defTabSz="412750">
              <a:lnSpc>
                <a:spcPct val="100000"/>
              </a:lnSpc>
              <a:spcBef>
                <a:spcPts val="0"/>
              </a:spcBef>
              <a:buSzTx/>
              <a:buNone/>
              <a:defRPr sz="1000">
                <a:latin typeface="+mn-lt"/>
                <a:ea typeface="+mn-ea"/>
                <a:cs typeface="+mn-cs"/>
                <a:sym typeface="Helvetica"/>
              </a:defRPr>
            </a:lvl1pPr>
          </a:lstStyle>
          <a:p>
            <a:endParaRPr/>
          </a:p>
        </p:txBody>
      </p:sp>
      <p:sp>
        <p:nvSpPr>
          <p:cNvPr id="689" name="Lorem ipsum"/>
          <p:cNvSpPr txBox="1">
            <a:spLocks noGrp="1"/>
          </p:cNvSpPr>
          <p:nvPr>
            <p:ph type="body" sz="quarter" idx="43"/>
          </p:nvPr>
        </p:nvSpPr>
        <p:spPr>
          <a:xfrm>
            <a:off x="9407612" y="3017473"/>
            <a:ext cx="1590052" cy="140488"/>
          </a:xfrm>
          <a:prstGeom prst="rect">
            <a:avLst/>
          </a:prstGeom>
        </p:spPr>
        <p:txBody>
          <a:bodyPr anchor="ctr">
            <a:spAutoFit/>
          </a:bodyPr>
          <a:lstStyle>
            <a:lvl1pPr marL="0" indent="0" defTabSz="412750">
              <a:lnSpc>
                <a:spcPct val="110000"/>
              </a:lnSpc>
              <a:spcBef>
                <a:spcPts val="0"/>
              </a:spcBef>
              <a:buSzTx/>
              <a:buNone/>
              <a:defRPr sz="900">
                <a:latin typeface="+mn-lt"/>
                <a:ea typeface="+mn-ea"/>
                <a:cs typeface="+mn-cs"/>
                <a:sym typeface="Helvetica"/>
              </a:defRPr>
            </a:lvl1pPr>
          </a:lstStyle>
          <a:p>
            <a:endParaRPr/>
          </a:p>
        </p:txBody>
      </p:sp>
      <p:sp>
        <p:nvSpPr>
          <p:cNvPr id="690" name="Lorem ipsum"/>
          <p:cNvSpPr txBox="1">
            <a:spLocks noGrp="1"/>
          </p:cNvSpPr>
          <p:nvPr>
            <p:ph type="body" sz="quarter" idx="44"/>
          </p:nvPr>
        </p:nvSpPr>
        <p:spPr>
          <a:xfrm>
            <a:off x="9471112" y="4060880"/>
            <a:ext cx="1590052" cy="140488"/>
          </a:xfrm>
          <a:prstGeom prst="rect">
            <a:avLst/>
          </a:prstGeom>
        </p:spPr>
        <p:txBody>
          <a:bodyPr anchor="ctr">
            <a:spAutoFit/>
          </a:bodyPr>
          <a:lstStyle>
            <a:lvl1pPr marL="0" indent="0" defTabSz="412750">
              <a:lnSpc>
                <a:spcPct val="110000"/>
              </a:lnSpc>
              <a:spcBef>
                <a:spcPts val="0"/>
              </a:spcBef>
              <a:buSzTx/>
              <a:buNone/>
              <a:defRPr sz="900">
                <a:latin typeface="+mn-lt"/>
                <a:ea typeface="+mn-ea"/>
                <a:cs typeface="+mn-cs"/>
                <a:sym typeface="Helvetica"/>
              </a:defRPr>
            </a:lvl1pPr>
          </a:lstStyle>
          <a:p>
            <a:endParaRPr/>
          </a:p>
        </p:txBody>
      </p:sp>
      <p:sp>
        <p:nvSpPr>
          <p:cNvPr id="691" name="Lorem ipsum"/>
          <p:cNvSpPr txBox="1">
            <a:spLocks noGrp="1"/>
          </p:cNvSpPr>
          <p:nvPr>
            <p:ph type="body" sz="quarter" idx="45"/>
          </p:nvPr>
        </p:nvSpPr>
        <p:spPr>
          <a:xfrm>
            <a:off x="9407612" y="4940739"/>
            <a:ext cx="1590052" cy="161263"/>
          </a:xfrm>
          <a:prstGeom prst="rect">
            <a:avLst/>
          </a:prstGeom>
        </p:spPr>
        <p:txBody>
          <a:bodyPr anchor="ctr">
            <a:spAutoFit/>
          </a:bodyPr>
          <a:lstStyle>
            <a:lvl1pPr marL="0" indent="0" defTabSz="412750">
              <a:lnSpc>
                <a:spcPct val="130000"/>
              </a:lnSpc>
              <a:spcBef>
                <a:spcPts val="0"/>
              </a:spcBef>
              <a:buSzTx/>
              <a:buNone/>
              <a:defRPr sz="900">
                <a:latin typeface="+mn-lt"/>
                <a:ea typeface="+mn-ea"/>
                <a:cs typeface="+mn-cs"/>
                <a:sym typeface="Helvetica"/>
              </a:defRPr>
            </a:lvl1pPr>
          </a:lstStyle>
          <a:p>
            <a:endParaRPr/>
          </a:p>
        </p:txBody>
      </p:sp>
      <p:pic>
        <p:nvPicPr>
          <p:cNvPr id="695" name="Miltton_Text_Black.png" descr="Miltton_Text_Black.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pic>
        <p:nvPicPr>
          <p:cNvPr id="699" name="Mitton-arrow.png" descr="Mitton-arrow.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344" y="738013"/>
            <a:ext cx="383601" cy="338075"/>
          </a:xfrm>
          <a:prstGeom prst="rect">
            <a:avLst/>
          </a:prstGeom>
          <a:ln w="12700">
            <a:miter lim="400000"/>
          </a:ln>
        </p:spPr>
      </p:pic>
      <p:sp>
        <p:nvSpPr>
          <p:cNvPr id="4" name="Title 3">
            <a:extLst>
              <a:ext uri="{FF2B5EF4-FFF2-40B4-BE49-F238E27FC236}">
                <a16:creationId xmlns:a16="http://schemas.microsoft.com/office/drawing/2014/main" id="{09BE371A-8797-4F86-A0E4-316D49A67CC6}"/>
              </a:ext>
            </a:extLst>
          </p:cNvPr>
          <p:cNvSpPr>
            <a:spLocks noGrp="1"/>
          </p:cNvSpPr>
          <p:nvPr>
            <p:ph type="title"/>
          </p:nvPr>
        </p:nvSpPr>
        <p:spPr>
          <a:xfrm>
            <a:off x="737136" y="807829"/>
            <a:ext cx="10284807" cy="328821"/>
          </a:xfrm>
        </p:spPr>
        <p:txBody>
          <a:bodyPr/>
          <a:lstStyle>
            <a:lvl1pPr>
              <a:defRPr sz="1500"/>
            </a:lvl1pPr>
          </a:lstStyle>
          <a:p>
            <a:endParaRPr lang="en-GB"/>
          </a:p>
        </p:txBody>
      </p:sp>
      <p:sp>
        <p:nvSpPr>
          <p:cNvPr id="5" name="Date Placeholder 4">
            <a:extLst>
              <a:ext uri="{FF2B5EF4-FFF2-40B4-BE49-F238E27FC236}">
                <a16:creationId xmlns:a16="http://schemas.microsoft.com/office/drawing/2014/main" id="{41733EB8-3263-45AC-8856-8371D1270F60}"/>
              </a:ext>
            </a:extLst>
          </p:cNvPr>
          <p:cNvSpPr>
            <a:spLocks noGrp="1"/>
          </p:cNvSpPr>
          <p:nvPr>
            <p:ph type="dt" sz="half" idx="49"/>
          </p:nvPr>
        </p:nvSpPr>
        <p:spPr/>
        <p:txBody>
          <a:bodyPr/>
          <a:lstStyle/>
          <a:p>
            <a:fld id="{9330AC3F-5DA0-914D-9657-88447BEFC7F4}" type="datetime1">
              <a:rPr lang="en-US" smtClean="0"/>
              <a:t>11/30/2022</a:t>
            </a:fld>
            <a:endParaRPr lang="fi-FI"/>
          </a:p>
        </p:txBody>
      </p:sp>
      <p:sp>
        <p:nvSpPr>
          <p:cNvPr id="6" name="Footer Placeholder 5">
            <a:extLst>
              <a:ext uri="{FF2B5EF4-FFF2-40B4-BE49-F238E27FC236}">
                <a16:creationId xmlns:a16="http://schemas.microsoft.com/office/drawing/2014/main" id="{7BEC772E-CF72-4008-8876-1B236BC54B9D}"/>
              </a:ext>
            </a:extLst>
          </p:cNvPr>
          <p:cNvSpPr>
            <a:spLocks noGrp="1"/>
          </p:cNvSpPr>
          <p:nvPr>
            <p:ph type="ftr" sz="quarter" idx="50"/>
          </p:nvPr>
        </p:nvSpPr>
        <p:spPr/>
        <p:txBody>
          <a:bodyPr/>
          <a:lstStyle/>
          <a:p>
            <a:r>
              <a:rPr lang="fi-FI"/>
              <a:t>© Miltton New Nordics</a:t>
            </a:r>
          </a:p>
        </p:txBody>
      </p:sp>
      <p:sp>
        <p:nvSpPr>
          <p:cNvPr id="7" name="Slide Number Placeholder 6">
            <a:extLst>
              <a:ext uri="{FF2B5EF4-FFF2-40B4-BE49-F238E27FC236}">
                <a16:creationId xmlns:a16="http://schemas.microsoft.com/office/drawing/2014/main" id="{091E6C54-9815-4238-825D-75E76D0CC568}"/>
              </a:ext>
            </a:extLst>
          </p:cNvPr>
          <p:cNvSpPr>
            <a:spLocks noGrp="1"/>
          </p:cNvSpPr>
          <p:nvPr>
            <p:ph type="sldNum" sz="quarter" idx="51"/>
          </p:nvPr>
        </p:nvSpPr>
        <p:spPr/>
        <p:txBody>
          <a:bodyPr/>
          <a:lstStyle/>
          <a:p>
            <a:fld id="{31160B98-140E-4345-B1A3-2A7247C42973}" type="slidenum">
              <a:rPr lang="fi-FI" smtClean="0"/>
              <a:pPr/>
              <a:t>‹#›</a:t>
            </a:fld>
            <a:endParaRPr lang="fi-FI"/>
          </a:p>
        </p:txBody>
      </p:sp>
      <p:sp>
        <p:nvSpPr>
          <p:cNvPr id="45" name="Text Placeholder 4">
            <a:extLst>
              <a:ext uri="{FF2B5EF4-FFF2-40B4-BE49-F238E27FC236}">
                <a16:creationId xmlns:a16="http://schemas.microsoft.com/office/drawing/2014/main" id="{37B9AF04-80AD-43A6-A606-D1CDFC1850A6}"/>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46" name="Text Placeholder 7">
            <a:extLst>
              <a:ext uri="{FF2B5EF4-FFF2-40B4-BE49-F238E27FC236}">
                <a16:creationId xmlns:a16="http://schemas.microsoft.com/office/drawing/2014/main" id="{B43800BF-9633-452C-A60D-D8ABAE080000}"/>
              </a:ext>
            </a:extLst>
          </p:cNvPr>
          <p:cNvSpPr>
            <a:spLocks noGrp="1"/>
          </p:cNvSpPr>
          <p:nvPr>
            <p:ph type="body" sz="quarter" idx="52"/>
          </p:nvPr>
        </p:nvSpPr>
        <p:spPr>
          <a:xfrm>
            <a:off x="782638" y="5577026"/>
            <a:ext cx="1500187" cy="398324"/>
          </a:xfrm>
        </p:spPr>
        <p:txBody>
          <a:bodyPr/>
          <a:lstStyle>
            <a:lvl1pPr marL="0" indent="0" algn="l">
              <a:buNone/>
              <a:defRPr sz="900"/>
            </a:lvl1pPr>
          </a:lstStyle>
          <a:p>
            <a:pPr lvl="0"/>
            <a:endParaRPr lang="en-US"/>
          </a:p>
        </p:txBody>
      </p:sp>
      <p:sp>
        <p:nvSpPr>
          <p:cNvPr id="47" name="Measurements">
            <a:extLst>
              <a:ext uri="{FF2B5EF4-FFF2-40B4-BE49-F238E27FC236}">
                <a16:creationId xmlns:a16="http://schemas.microsoft.com/office/drawing/2014/main" id="{7A7FE24B-8E2D-4783-A4C7-F86622E5897C}"/>
              </a:ext>
            </a:extLst>
          </p:cNvPr>
          <p:cNvSpPr txBox="1">
            <a:spLocks noGrp="1"/>
          </p:cNvSpPr>
          <p:nvPr>
            <p:ph type="body" sz="quarter" idx="53"/>
          </p:nvPr>
        </p:nvSpPr>
        <p:spPr>
          <a:xfrm>
            <a:off x="3880355" y="1326316"/>
            <a:ext cx="3576766" cy="223138"/>
          </a:xfrm>
          <a:prstGeom prst="rect">
            <a:avLst/>
          </a:prstGeom>
        </p:spPr>
        <p:txBody>
          <a:bodyPr anchor="ctr">
            <a:spAutoFit/>
          </a:bodyPr>
          <a:lstStyle>
            <a:lvl1pPr marL="0" indent="0" algn="ctr" defTabSz="412750">
              <a:lnSpc>
                <a:spcPct val="100000"/>
              </a:lnSpc>
              <a:spcBef>
                <a:spcPts val="0"/>
              </a:spcBef>
              <a:buSzTx/>
              <a:buNone/>
              <a:defRPr sz="1450" b="1">
                <a:latin typeface="+mn-lt"/>
                <a:ea typeface="+mn-ea"/>
                <a:cs typeface="+mn-cs"/>
                <a:sym typeface="Helvetica"/>
              </a:defRPr>
            </a:lvl1pPr>
          </a:lstStyle>
          <a:p>
            <a:endParaRPr/>
          </a:p>
        </p:txBody>
      </p:sp>
    </p:spTree>
    <p:extLst>
      <p:ext uri="{BB962C8B-B14F-4D97-AF65-F5344CB8AC3E}">
        <p14:creationId xmlns:p14="http://schemas.microsoft.com/office/powerpoint/2010/main" val="429066138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Columns 1-4">
    <p:spTree>
      <p:nvGrpSpPr>
        <p:cNvPr id="1" name=""/>
        <p:cNvGrpSpPr/>
        <p:nvPr/>
      </p:nvGrpSpPr>
      <p:grpSpPr>
        <a:xfrm>
          <a:off x="0" y="0"/>
          <a:ext cx="0" cy="0"/>
          <a:chOff x="0" y="0"/>
          <a:chExt cx="0" cy="0"/>
        </a:xfrm>
      </p:grpSpPr>
      <p:pic>
        <p:nvPicPr>
          <p:cNvPr id="707" name="Miltton_Text_Black.png" descr="Miltton_Text_Black.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714" name="Lorem ipsum"/>
          <p:cNvSpPr txBox="1">
            <a:spLocks noGrp="1"/>
          </p:cNvSpPr>
          <p:nvPr>
            <p:ph type="body" sz="quarter" idx="27"/>
          </p:nvPr>
        </p:nvSpPr>
        <p:spPr>
          <a:xfrm>
            <a:off x="1376740" y="1669054"/>
            <a:ext cx="1783758" cy="487020"/>
          </a:xfrm>
          <a:prstGeom prst="homePlate">
            <a:avLst/>
          </a:prstGeom>
          <a:solidFill>
            <a:srgbClr val="E9F352"/>
          </a:solidFill>
          <a:ln>
            <a:noFill/>
          </a:ln>
        </p:spPr>
        <p:txBody>
          <a:bodyPr bIns="18000" anchor="ctr">
            <a:noAutofit/>
          </a:bodyPr>
          <a:lstStyle>
            <a:lvl1pPr marL="0" indent="0" algn="ctr" defTabSz="412750">
              <a:lnSpc>
                <a:spcPct val="100000"/>
              </a:lnSpc>
              <a:spcBef>
                <a:spcPts val="50"/>
              </a:spcBef>
              <a:buSzTx/>
              <a:buNone/>
              <a:defRPr sz="1200" b="1">
                <a:latin typeface="+mn-lt"/>
                <a:ea typeface="+mn-ea"/>
                <a:cs typeface="+mn-cs"/>
                <a:sym typeface="Helvetica"/>
              </a:defRPr>
            </a:lvl1pPr>
          </a:lstStyle>
          <a:p>
            <a:endParaRPr/>
          </a:p>
        </p:txBody>
      </p:sp>
      <p:sp>
        <p:nvSpPr>
          <p:cNvPr id="715" name="1"/>
          <p:cNvSpPr txBox="1">
            <a:spLocks noGrp="1"/>
          </p:cNvSpPr>
          <p:nvPr>
            <p:ph type="body" sz="quarter" idx="28" hasCustomPrompt="1"/>
          </p:nvPr>
        </p:nvSpPr>
        <p:spPr>
          <a:xfrm>
            <a:off x="792377" y="1447753"/>
            <a:ext cx="455944" cy="880108"/>
          </a:xfrm>
          <a:prstGeom prst="rect">
            <a:avLst/>
          </a:prstGeom>
        </p:spPr>
        <p:txBody>
          <a:bodyPr anchor="ctr">
            <a:noAutofit/>
          </a:bodyPr>
          <a:lstStyle>
            <a:lvl1pPr marL="0" indent="0" algn="ctr" defTabSz="412750">
              <a:lnSpc>
                <a:spcPct val="100000"/>
              </a:lnSpc>
              <a:spcBef>
                <a:spcPts val="0"/>
              </a:spcBef>
              <a:buSzTx/>
              <a:buNone/>
              <a:defRPr sz="6400">
                <a:latin typeface="Domaine Display"/>
                <a:ea typeface="Domaine Display"/>
                <a:cs typeface="Domaine Display"/>
                <a:sym typeface="Domaine Display"/>
              </a:defRPr>
            </a:lvl1pPr>
          </a:lstStyle>
          <a:p>
            <a:r>
              <a:rPr lang="fi-FI"/>
              <a:t>X</a:t>
            </a:r>
            <a:endParaRPr/>
          </a:p>
        </p:txBody>
      </p:sp>
      <p:sp>
        <p:nvSpPr>
          <p:cNvPr id="721" name="Line"/>
          <p:cNvSpPr/>
          <p:nvPr/>
        </p:nvSpPr>
        <p:spPr>
          <a:xfrm>
            <a:off x="426963" y="4041706"/>
            <a:ext cx="10959202" cy="1"/>
          </a:xfrm>
          <a:prstGeom prst="line">
            <a:avLst/>
          </a:prstGeom>
          <a:ln w="19050">
            <a:solidFill>
              <a:schemeClr val="accent1">
                <a:lumOff val="-7254"/>
              </a:schemeClr>
            </a:solidFill>
            <a:miter lim="400000"/>
          </a:ln>
        </p:spPr>
        <p:txBody>
          <a:bodyPr tIns="45720" bIns="45720"/>
          <a:lstStyle/>
          <a:p>
            <a:pPr defTabSz="914400">
              <a:lnSpc>
                <a:spcPct val="100000"/>
              </a:lnSpc>
              <a:defRPr sz="3600">
                <a:solidFill>
                  <a:srgbClr val="414359"/>
                </a:solidFill>
              </a:defRPr>
            </a:pPr>
            <a:endParaRPr sz="1800"/>
          </a:p>
        </p:txBody>
      </p:sp>
      <p:sp>
        <p:nvSpPr>
          <p:cNvPr id="722" name="LOREM IPSUM"/>
          <p:cNvSpPr txBox="1">
            <a:spLocks noGrp="1"/>
          </p:cNvSpPr>
          <p:nvPr>
            <p:ph type="body" sz="quarter" idx="34"/>
          </p:nvPr>
        </p:nvSpPr>
        <p:spPr>
          <a:xfrm rot="16200000">
            <a:off x="-426854" y="2912896"/>
            <a:ext cx="1797269" cy="153888"/>
          </a:xfrm>
          <a:prstGeom prst="rect">
            <a:avLst/>
          </a:prstGeom>
        </p:spPr>
        <p:txBody>
          <a:bodyPr anchor="ctr">
            <a:spAutoFit/>
          </a:bodyPr>
          <a:lstStyle>
            <a:lvl1pPr marL="0" indent="0" algn="ctr" defTabSz="412750">
              <a:lnSpc>
                <a:spcPct val="100000"/>
              </a:lnSpc>
              <a:spcBef>
                <a:spcPts val="0"/>
              </a:spcBef>
              <a:buSzTx/>
              <a:buNone/>
              <a:defRPr sz="1000" b="1">
                <a:latin typeface="+mn-lt"/>
                <a:ea typeface="+mn-ea"/>
                <a:cs typeface="+mn-cs"/>
                <a:sym typeface="Helvetica"/>
              </a:defRPr>
            </a:lvl1pPr>
          </a:lstStyle>
          <a:p>
            <a:endParaRPr/>
          </a:p>
        </p:txBody>
      </p:sp>
      <p:sp>
        <p:nvSpPr>
          <p:cNvPr id="726" name="LOREM IPSUM"/>
          <p:cNvSpPr txBox="1">
            <a:spLocks noGrp="1"/>
          </p:cNvSpPr>
          <p:nvPr>
            <p:ph type="body" sz="quarter" idx="38"/>
          </p:nvPr>
        </p:nvSpPr>
        <p:spPr>
          <a:xfrm rot="16200000">
            <a:off x="-424416" y="4863397"/>
            <a:ext cx="1797269" cy="153888"/>
          </a:xfrm>
          <a:prstGeom prst="rect">
            <a:avLst/>
          </a:prstGeom>
        </p:spPr>
        <p:txBody>
          <a:bodyPr anchor="ctr">
            <a:spAutoFit/>
          </a:bodyPr>
          <a:lstStyle>
            <a:lvl1pPr marL="0" indent="0" algn="ctr" defTabSz="412750">
              <a:lnSpc>
                <a:spcPct val="100000"/>
              </a:lnSpc>
              <a:spcBef>
                <a:spcPts val="0"/>
              </a:spcBef>
              <a:buSzTx/>
              <a:buNone/>
              <a:defRPr sz="1000" b="1">
                <a:latin typeface="+mn-lt"/>
                <a:ea typeface="+mn-ea"/>
                <a:cs typeface="+mn-cs"/>
                <a:sym typeface="Helvetica"/>
              </a:defRPr>
            </a:lvl1pPr>
          </a:lstStyle>
          <a:p>
            <a:endParaRPr/>
          </a:p>
        </p:txBody>
      </p:sp>
      <p:pic>
        <p:nvPicPr>
          <p:cNvPr id="738" name="Mitton-arrow.png" descr="Mitton-arrow.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344" y="738013"/>
            <a:ext cx="383601" cy="338075"/>
          </a:xfrm>
          <a:prstGeom prst="rect">
            <a:avLst/>
          </a:prstGeom>
          <a:ln w="12700">
            <a:miter lim="400000"/>
          </a:ln>
        </p:spPr>
      </p:pic>
      <p:sp>
        <p:nvSpPr>
          <p:cNvPr id="35" name="Title 3">
            <a:extLst>
              <a:ext uri="{FF2B5EF4-FFF2-40B4-BE49-F238E27FC236}">
                <a16:creationId xmlns:a16="http://schemas.microsoft.com/office/drawing/2014/main" id="{F226AD1B-2D4B-4DFF-A862-60F684385205}"/>
              </a:ext>
            </a:extLst>
          </p:cNvPr>
          <p:cNvSpPr>
            <a:spLocks noGrp="1"/>
          </p:cNvSpPr>
          <p:nvPr>
            <p:ph type="title"/>
          </p:nvPr>
        </p:nvSpPr>
        <p:spPr>
          <a:xfrm>
            <a:off x="737136" y="807829"/>
            <a:ext cx="10284807" cy="328821"/>
          </a:xfrm>
        </p:spPr>
        <p:txBody>
          <a:bodyPr/>
          <a:lstStyle>
            <a:lvl1pPr>
              <a:defRPr sz="1500"/>
            </a:lvl1pPr>
          </a:lstStyle>
          <a:p>
            <a:endParaRPr lang="en-GB"/>
          </a:p>
        </p:txBody>
      </p:sp>
      <p:sp>
        <p:nvSpPr>
          <p:cNvPr id="2" name="Date Placeholder 1">
            <a:extLst>
              <a:ext uri="{FF2B5EF4-FFF2-40B4-BE49-F238E27FC236}">
                <a16:creationId xmlns:a16="http://schemas.microsoft.com/office/drawing/2014/main" id="{8C3FAB2A-87B9-4377-B3AC-A160558B8204}"/>
              </a:ext>
            </a:extLst>
          </p:cNvPr>
          <p:cNvSpPr>
            <a:spLocks noGrp="1"/>
          </p:cNvSpPr>
          <p:nvPr>
            <p:ph type="dt" sz="half" idx="48"/>
          </p:nvPr>
        </p:nvSpPr>
        <p:spPr/>
        <p:txBody>
          <a:bodyPr/>
          <a:lstStyle/>
          <a:p>
            <a:fld id="{63F8935A-D61C-4744-9A82-E99CD57FE2C2}" type="datetime1">
              <a:rPr lang="en-US" smtClean="0"/>
              <a:t>11/30/2022</a:t>
            </a:fld>
            <a:endParaRPr lang="fi-FI"/>
          </a:p>
        </p:txBody>
      </p:sp>
      <p:sp>
        <p:nvSpPr>
          <p:cNvPr id="3" name="Footer Placeholder 2">
            <a:extLst>
              <a:ext uri="{FF2B5EF4-FFF2-40B4-BE49-F238E27FC236}">
                <a16:creationId xmlns:a16="http://schemas.microsoft.com/office/drawing/2014/main" id="{C540A4F8-E7CE-4467-B5EC-4B4805E855CB}"/>
              </a:ext>
            </a:extLst>
          </p:cNvPr>
          <p:cNvSpPr>
            <a:spLocks noGrp="1"/>
          </p:cNvSpPr>
          <p:nvPr>
            <p:ph type="ftr" sz="quarter" idx="49"/>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4E12246F-B168-41B6-B4DD-EB935BF14401}"/>
              </a:ext>
            </a:extLst>
          </p:cNvPr>
          <p:cNvSpPr>
            <a:spLocks noGrp="1"/>
          </p:cNvSpPr>
          <p:nvPr>
            <p:ph type="sldNum" sz="quarter" idx="50"/>
          </p:nvPr>
        </p:nvSpPr>
        <p:spPr/>
        <p:txBody>
          <a:bodyPr/>
          <a:lstStyle/>
          <a:p>
            <a:fld id="{31160B98-140E-4345-B1A3-2A7247C42973}" type="slidenum">
              <a:rPr lang="fi-FI" smtClean="0"/>
              <a:pPr/>
              <a:t>‹#›</a:t>
            </a:fld>
            <a:endParaRPr lang="fi-FI"/>
          </a:p>
        </p:txBody>
      </p:sp>
      <p:sp>
        <p:nvSpPr>
          <p:cNvPr id="39" name="Text Placeholder 4">
            <a:extLst>
              <a:ext uri="{FF2B5EF4-FFF2-40B4-BE49-F238E27FC236}">
                <a16:creationId xmlns:a16="http://schemas.microsoft.com/office/drawing/2014/main" id="{BEABA653-12B5-4CED-93DC-FEA6258D7BC1}"/>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40" name="Lorem ipsum">
            <a:extLst>
              <a:ext uri="{FF2B5EF4-FFF2-40B4-BE49-F238E27FC236}">
                <a16:creationId xmlns:a16="http://schemas.microsoft.com/office/drawing/2014/main" id="{9E75F50C-9082-40C0-8739-6D3BA1F5F0B4}"/>
              </a:ext>
            </a:extLst>
          </p:cNvPr>
          <p:cNvSpPr txBox="1">
            <a:spLocks noGrp="1"/>
          </p:cNvSpPr>
          <p:nvPr>
            <p:ph type="body" sz="quarter" idx="51"/>
          </p:nvPr>
        </p:nvSpPr>
        <p:spPr>
          <a:xfrm>
            <a:off x="4056440" y="1669054"/>
            <a:ext cx="1783758" cy="487020"/>
          </a:xfrm>
          <a:prstGeom prst="homePlate">
            <a:avLst/>
          </a:prstGeom>
          <a:solidFill>
            <a:srgbClr val="E9F352"/>
          </a:solidFill>
          <a:ln>
            <a:noFill/>
          </a:ln>
        </p:spPr>
        <p:txBody>
          <a:bodyPr bIns="18000" anchor="ctr">
            <a:noAutofit/>
          </a:bodyPr>
          <a:lstStyle>
            <a:lvl1pPr marL="0" indent="0" algn="ctr" defTabSz="412750">
              <a:lnSpc>
                <a:spcPct val="100000"/>
              </a:lnSpc>
              <a:spcBef>
                <a:spcPts val="50"/>
              </a:spcBef>
              <a:buSzTx/>
              <a:buNone/>
              <a:defRPr sz="1200" b="1">
                <a:latin typeface="+mn-lt"/>
                <a:ea typeface="+mn-ea"/>
                <a:cs typeface="+mn-cs"/>
                <a:sym typeface="Helvetica"/>
              </a:defRPr>
            </a:lvl1pPr>
          </a:lstStyle>
          <a:p>
            <a:endParaRPr/>
          </a:p>
        </p:txBody>
      </p:sp>
      <p:sp>
        <p:nvSpPr>
          <p:cNvPr id="41" name="1">
            <a:extLst>
              <a:ext uri="{FF2B5EF4-FFF2-40B4-BE49-F238E27FC236}">
                <a16:creationId xmlns:a16="http://schemas.microsoft.com/office/drawing/2014/main" id="{5F7E313D-FD03-4933-AC8C-B0DB042B7E04}"/>
              </a:ext>
            </a:extLst>
          </p:cNvPr>
          <p:cNvSpPr txBox="1">
            <a:spLocks noGrp="1"/>
          </p:cNvSpPr>
          <p:nvPr>
            <p:ph type="body" sz="quarter" idx="52" hasCustomPrompt="1"/>
          </p:nvPr>
        </p:nvSpPr>
        <p:spPr>
          <a:xfrm>
            <a:off x="3472077" y="1447753"/>
            <a:ext cx="455944" cy="880108"/>
          </a:xfrm>
          <a:prstGeom prst="rect">
            <a:avLst/>
          </a:prstGeom>
        </p:spPr>
        <p:txBody>
          <a:bodyPr anchor="ctr">
            <a:noAutofit/>
          </a:bodyPr>
          <a:lstStyle>
            <a:lvl1pPr marL="0" indent="0" algn="ctr" defTabSz="412750">
              <a:lnSpc>
                <a:spcPct val="100000"/>
              </a:lnSpc>
              <a:spcBef>
                <a:spcPts val="0"/>
              </a:spcBef>
              <a:buSzTx/>
              <a:buNone/>
              <a:defRPr sz="6400">
                <a:latin typeface="Domaine Display"/>
                <a:ea typeface="Domaine Display"/>
                <a:cs typeface="Domaine Display"/>
                <a:sym typeface="Domaine Display"/>
              </a:defRPr>
            </a:lvl1pPr>
          </a:lstStyle>
          <a:p>
            <a:r>
              <a:rPr lang="fi-FI"/>
              <a:t>X</a:t>
            </a:r>
            <a:endParaRPr/>
          </a:p>
        </p:txBody>
      </p:sp>
      <p:sp>
        <p:nvSpPr>
          <p:cNvPr id="42" name="Lorem ipsum">
            <a:extLst>
              <a:ext uri="{FF2B5EF4-FFF2-40B4-BE49-F238E27FC236}">
                <a16:creationId xmlns:a16="http://schemas.microsoft.com/office/drawing/2014/main" id="{D89ADAB1-C383-4622-A543-0548B49B9296}"/>
              </a:ext>
            </a:extLst>
          </p:cNvPr>
          <p:cNvSpPr txBox="1">
            <a:spLocks noGrp="1"/>
          </p:cNvSpPr>
          <p:nvPr>
            <p:ph type="body" sz="quarter" idx="53"/>
          </p:nvPr>
        </p:nvSpPr>
        <p:spPr>
          <a:xfrm>
            <a:off x="6761540" y="1669054"/>
            <a:ext cx="1783758" cy="487020"/>
          </a:xfrm>
          <a:prstGeom prst="homePlate">
            <a:avLst/>
          </a:prstGeom>
          <a:solidFill>
            <a:srgbClr val="E9F352"/>
          </a:solidFill>
          <a:ln>
            <a:noFill/>
          </a:ln>
        </p:spPr>
        <p:txBody>
          <a:bodyPr bIns="18000" anchor="ctr">
            <a:noAutofit/>
          </a:bodyPr>
          <a:lstStyle>
            <a:lvl1pPr marL="0" indent="0" algn="ctr" defTabSz="412750">
              <a:lnSpc>
                <a:spcPct val="100000"/>
              </a:lnSpc>
              <a:spcBef>
                <a:spcPts val="50"/>
              </a:spcBef>
              <a:buSzTx/>
              <a:buNone/>
              <a:defRPr sz="1200" b="1">
                <a:latin typeface="+mn-lt"/>
                <a:ea typeface="+mn-ea"/>
                <a:cs typeface="+mn-cs"/>
                <a:sym typeface="Helvetica"/>
              </a:defRPr>
            </a:lvl1pPr>
          </a:lstStyle>
          <a:p>
            <a:endParaRPr/>
          </a:p>
        </p:txBody>
      </p:sp>
      <p:sp>
        <p:nvSpPr>
          <p:cNvPr id="43" name="1">
            <a:extLst>
              <a:ext uri="{FF2B5EF4-FFF2-40B4-BE49-F238E27FC236}">
                <a16:creationId xmlns:a16="http://schemas.microsoft.com/office/drawing/2014/main" id="{A7B12C41-D2A3-401E-BCB2-3523C5F99F8B}"/>
              </a:ext>
            </a:extLst>
          </p:cNvPr>
          <p:cNvSpPr txBox="1">
            <a:spLocks noGrp="1"/>
          </p:cNvSpPr>
          <p:nvPr>
            <p:ph type="body" sz="quarter" idx="54" hasCustomPrompt="1"/>
          </p:nvPr>
        </p:nvSpPr>
        <p:spPr>
          <a:xfrm>
            <a:off x="6177177" y="1447753"/>
            <a:ext cx="455944" cy="880108"/>
          </a:xfrm>
          <a:prstGeom prst="rect">
            <a:avLst/>
          </a:prstGeom>
        </p:spPr>
        <p:txBody>
          <a:bodyPr anchor="ctr">
            <a:noAutofit/>
          </a:bodyPr>
          <a:lstStyle>
            <a:lvl1pPr marL="0" indent="0" algn="ctr" defTabSz="412750">
              <a:lnSpc>
                <a:spcPct val="100000"/>
              </a:lnSpc>
              <a:spcBef>
                <a:spcPts val="0"/>
              </a:spcBef>
              <a:buSzTx/>
              <a:buNone/>
              <a:defRPr sz="6400">
                <a:latin typeface="Domaine Display"/>
                <a:ea typeface="Domaine Display"/>
                <a:cs typeface="Domaine Display"/>
                <a:sym typeface="Domaine Display"/>
              </a:defRPr>
            </a:lvl1pPr>
          </a:lstStyle>
          <a:p>
            <a:r>
              <a:rPr lang="fi-FI"/>
              <a:t>X</a:t>
            </a:r>
            <a:endParaRPr/>
          </a:p>
        </p:txBody>
      </p:sp>
      <p:sp>
        <p:nvSpPr>
          <p:cNvPr id="44" name="Lorem ipsum">
            <a:extLst>
              <a:ext uri="{FF2B5EF4-FFF2-40B4-BE49-F238E27FC236}">
                <a16:creationId xmlns:a16="http://schemas.microsoft.com/office/drawing/2014/main" id="{B4DB201F-B5EE-4383-8322-B40ACAE9DA24}"/>
              </a:ext>
            </a:extLst>
          </p:cNvPr>
          <p:cNvSpPr txBox="1">
            <a:spLocks noGrp="1"/>
          </p:cNvSpPr>
          <p:nvPr>
            <p:ph type="body" sz="quarter" idx="55"/>
          </p:nvPr>
        </p:nvSpPr>
        <p:spPr>
          <a:xfrm>
            <a:off x="9485690" y="1669054"/>
            <a:ext cx="1783758" cy="487020"/>
          </a:xfrm>
          <a:prstGeom prst="homePlate">
            <a:avLst/>
          </a:prstGeom>
          <a:solidFill>
            <a:srgbClr val="E9F352"/>
          </a:solidFill>
          <a:ln>
            <a:noFill/>
          </a:ln>
        </p:spPr>
        <p:txBody>
          <a:bodyPr bIns="18000" anchor="ctr">
            <a:noAutofit/>
          </a:bodyPr>
          <a:lstStyle>
            <a:lvl1pPr marL="0" indent="0" algn="ctr" defTabSz="412750">
              <a:lnSpc>
                <a:spcPct val="100000"/>
              </a:lnSpc>
              <a:spcBef>
                <a:spcPts val="50"/>
              </a:spcBef>
              <a:buSzTx/>
              <a:buNone/>
              <a:defRPr sz="1200" b="1">
                <a:latin typeface="+mn-lt"/>
                <a:ea typeface="+mn-ea"/>
                <a:cs typeface="+mn-cs"/>
                <a:sym typeface="Helvetica"/>
              </a:defRPr>
            </a:lvl1pPr>
          </a:lstStyle>
          <a:p>
            <a:endParaRPr/>
          </a:p>
        </p:txBody>
      </p:sp>
      <p:sp>
        <p:nvSpPr>
          <p:cNvPr id="45" name="1">
            <a:extLst>
              <a:ext uri="{FF2B5EF4-FFF2-40B4-BE49-F238E27FC236}">
                <a16:creationId xmlns:a16="http://schemas.microsoft.com/office/drawing/2014/main" id="{85D7E0DA-86AD-40D0-9237-B8D725A6C7F4}"/>
              </a:ext>
            </a:extLst>
          </p:cNvPr>
          <p:cNvSpPr txBox="1">
            <a:spLocks noGrp="1"/>
          </p:cNvSpPr>
          <p:nvPr>
            <p:ph type="body" sz="quarter" idx="56" hasCustomPrompt="1"/>
          </p:nvPr>
        </p:nvSpPr>
        <p:spPr>
          <a:xfrm>
            <a:off x="8901327" y="1447753"/>
            <a:ext cx="455944" cy="880108"/>
          </a:xfrm>
          <a:prstGeom prst="rect">
            <a:avLst/>
          </a:prstGeom>
        </p:spPr>
        <p:txBody>
          <a:bodyPr anchor="ctr">
            <a:noAutofit/>
          </a:bodyPr>
          <a:lstStyle>
            <a:lvl1pPr marL="0" indent="0" algn="ctr" defTabSz="412750">
              <a:lnSpc>
                <a:spcPct val="100000"/>
              </a:lnSpc>
              <a:spcBef>
                <a:spcPts val="0"/>
              </a:spcBef>
              <a:buSzTx/>
              <a:buNone/>
              <a:defRPr sz="6400">
                <a:latin typeface="Domaine Display"/>
                <a:ea typeface="Domaine Display"/>
                <a:cs typeface="Domaine Display"/>
                <a:sym typeface="Domaine Display"/>
              </a:defRPr>
            </a:lvl1pPr>
          </a:lstStyle>
          <a:p>
            <a:r>
              <a:rPr lang="fi-FI"/>
              <a:t>X</a:t>
            </a:r>
            <a:endParaRPr/>
          </a:p>
        </p:txBody>
      </p:sp>
      <p:sp>
        <p:nvSpPr>
          <p:cNvPr id="6" name="Text Placeholder 5">
            <a:extLst>
              <a:ext uri="{FF2B5EF4-FFF2-40B4-BE49-F238E27FC236}">
                <a16:creationId xmlns:a16="http://schemas.microsoft.com/office/drawing/2014/main" id="{23CEECB3-5AA1-45C0-9608-03037EA0CF03}"/>
              </a:ext>
            </a:extLst>
          </p:cNvPr>
          <p:cNvSpPr>
            <a:spLocks noGrp="1"/>
          </p:cNvSpPr>
          <p:nvPr>
            <p:ph type="body" sz="quarter" idx="57"/>
          </p:nvPr>
        </p:nvSpPr>
        <p:spPr>
          <a:xfrm>
            <a:off x="1076059" y="2538893"/>
            <a:ext cx="2297704" cy="1093645"/>
          </a:xfrm>
        </p:spPr>
        <p:txBody>
          <a:bodyPr/>
          <a:lstStyle>
            <a:lvl1pPr marL="0" indent="0">
              <a:lnSpc>
                <a:spcPct val="130000"/>
              </a:lnSpc>
              <a:buNone/>
              <a:defRPr sz="1000"/>
            </a:lvl1pPr>
          </a:lstStyle>
          <a:p>
            <a:pPr lvl="0"/>
            <a:endParaRPr lang="en-US"/>
          </a:p>
        </p:txBody>
      </p:sp>
      <p:sp>
        <p:nvSpPr>
          <p:cNvPr id="48" name="Text Placeholder 5">
            <a:extLst>
              <a:ext uri="{FF2B5EF4-FFF2-40B4-BE49-F238E27FC236}">
                <a16:creationId xmlns:a16="http://schemas.microsoft.com/office/drawing/2014/main" id="{9FA20B6C-25FB-4F0E-8C70-C00FFFA6A398}"/>
              </a:ext>
            </a:extLst>
          </p:cNvPr>
          <p:cNvSpPr>
            <a:spLocks noGrp="1"/>
          </p:cNvSpPr>
          <p:nvPr>
            <p:ph type="body" sz="quarter" idx="58"/>
          </p:nvPr>
        </p:nvSpPr>
        <p:spPr>
          <a:xfrm>
            <a:off x="1076059" y="4443893"/>
            <a:ext cx="2297704" cy="1093645"/>
          </a:xfrm>
        </p:spPr>
        <p:txBody>
          <a:bodyPr/>
          <a:lstStyle>
            <a:lvl1pPr marL="0" indent="0">
              <a:lnSpc>
                <a:spcPct val="130000"/>
              </a:lnSpc>
              <a:buNone/>
              <a:defRPr sz="1000"/>
            </a:lvl1pPr>
          </a:lstStyle>
          <a:p>
            <a:pPr lvl="0"/>
            <a:endParaRPr lang="en-US"/>
          </a:p>
        </p:txBody>
      </p:sp>
      <p:sp>
        <p:nvSpPr>
          <p:cNvPr id="49" name="Text Placeholder 5">
            <a:extLst>
              <a:ext uri="{FF2B5EF4-FFF2-40B4-BE49-F238E27FC236}">
                <a16:creationId xmlns:a16="http://schemas.microsoft.com/office/drawing/2014/main" id="{1C8D7715-9B9E-4C0A-8099-075D7210B849}"/>
              </a:ext>
            </a:extLst>
          </p:cNvPr>
          <p:cNvSpPr>
            <a:spLocks noGrp="1"/>
          </p:cNvSpPr>
          <p:nvPr>
            <p:ph type="body" sz="quarter" idx="59"/>
          </p:nvPr>
        </p:nvSpPr>
        <p:spPr>
          <a:xfrm>
            <a:off x="3743059" y="2538893"/>
            <a:ext cx="2297704" cy="1093645"/>
          </a:xfrm>
        </p:spPr>
        <p:txBody>
          <a:bodyPr/>
          <a:lstStyle>
            <a:lvl1pPr marL="0" indent="0">
              <a:lnSpc>
                <a:spcPct val="130000"/>
              </a:lnSpc>
              <a:buNone/>
              <a:defRPr sz="1000"/>
            </a:lvl1pPr>
          </a:lstStyle>
          <a:p>
            <a:pPr lvl="0"/>
            <a:endParaRPr lang="en-US"/>
          </a:p>
        </p:txBody>
      </p:sp>
      <p:sp>
        <p:nvSpPr>
          <p:cNvPr id="50" name="Text Placeholder 5">
            <a:extLst>
              <a:ext uri="{FF2B5EF4-FFF2-40B4-BE49-F238E27FC236}">
                <a16:creationId xmlns:a16="http://schemas.microsoft.com/office/drawing/2014/main" id="{0D900064-DDD6-4BF2-92E2-301D636B2F8B}"/>
              </a:ext>
            </a:extLst>
          </p:cNvPr>
          <p:cNvSpPr>
            <a:spLocks noGrp="1"/>
          </p:cNvSpPr>
          <p:nvPr>
            <p:ph type="body" sz="quarter" idx="60"/>
          </p:nvPr>
        </p:nvSpPr>
        <p:spPr>
          <a:xfrm>
            <a:off x="3743059" y="4443893"/>
            <a:ext cx="2297704" cy="1093645"/>
          </a:xfrm>
        </p:spPr>
        <p:txBody>
          <a:bodyPr/>
          <a:lstStyle>
            <a:lvl1pPr marL="0" indent="0">
              <a:lnSpc>
                <a:spcPct val="130000"/>
              </a:lnSpc>
              <a:buNone/>
              <a:defRPr sz="1000"/>
            </a:lvl1pPr>
          </a:lstStyle>
          <a:p>
            <a:pPr lvl="0"/>
            <a:endParaRPr lang="en-US"/>
          </a:p>
        </p:txBody>
      </p:sp>
      <p:sp>
        <p:nvSpPr>
          <p:cNvPr id="51" name="Text Placeholder 5">
            <a:extLst>
              <a:ext uri="{FF2B5EF4-FFF2-40B4-BE49-F238E27FC236}">
                <a16:creationId xmlns:a16="http://schemas.microsoft.com/office/drawing/2014/main" id="{65FDC6C3-A94E-4380-824D-27EFFF2BBDCA}"/>
              </a:ext>
            </a:extLst>
          </p:cNvPr>
          <p:cNvSpPr>
            <a:spLocks noGrp="1"/>
          </p:cNvSpPr>
          <p:nvPr>
            <p:ph type="body" sz="quarter" idx="61"/>
          </p:nvPr>
        </p:nvSpPr>
        <p:spPr>
          <a:xfrm>
            <a:off x="6410059" y="2538893"/>
            <a:ext cx="2297704" cy="1093645"/>
          </a:xfrm>
        </p:spPr>
        <p:txBody>
          <a:bodyPr/>
          <a:lstStyle>
            <a:lvl1pPr marL="0" indent="0">
              <a:lnSpc>
                <a:spcPct val="130000"/>
              </a:lnSpc>
              <a:buNone/>
              <a:defRPr sz="1000"/>
            </a:lvl1pPr>
          </a:lstStyle>
          <a:p>
            <a:pPr lvl="0"/>
            <a:endParaRPr lang="en-US"/>
          </a:p>
        </p:txBody>
      </p:sp>
      <p:sp>
        <p:nvSpPr>
          <p:cNvPr id="52" name="Text Placeholder 5">
            <a:extLst>
              <a:ext uri="{FF2B5EF4-FFF2-40B4-BE49-F238E27FC236}">
                <a16:creationId xmlns:a16="http://schemas.microsoft.com/office/drawing/2014/main" id="{5ED5C250-AA53-448E-9114-61CDEC5DE472}"/>
              </a:ext>
            </a:extLst>
          </p:cNvPr>
          <p:cNvSpPr>
            <a:spLocks noGrp="1"/>
          </p:cNvSpPr>
          <p:nvPr>
            <p:ph type="body" sz="quarter" idx="62"/>
          </p:nvPr>
        </p:nvSpPr>
        <p:spPr>
          <a:xfrm>
            <a:off x="6410059" y="4443893"/>
            <a:ext cx="2297704" cy="1093645"/>
          </a:xfrm>
        </p:spPr>
        <p:txBody>
          <a:bodyPr/>
          <a:lstStyle>
            <a:lvl1pPr marL="0" indent="0">
              <a:lnSpc>
                <a:spcPct val="130000"/>
              </a:lnSpc>
              <a:buNone/>
              <a:defRPr sz="1000"/>
            </a:lvl1pPr>
          </a:lstStyle>
          <a:p>
            <a:pPr lvl="0"/>
            <a:endParaRPr lang="en-US"/>
          </a:p>
        </p:txBody>
      </p:sp>
      <p:sp>
        <p:nvSpPr>
          <p:cNvPr id="53" name="Text Placeholder 5">
            <a:extLst>
              <a:ext uri="{FF2B5EF4-FFF2-40B4-BE49-F238E27FC236}">
                <a16:creationId xmlns:a16="http://schemas.microsoft.com/office/drawing/2014/main" id="{AB2AD075-265A-4D36-AE02-7DCDC43C6A25}"/>
              </a:ext>
            </a:extLst>
          </p:cNvPr>
          <p:cNvSpPr>
            <a:spLocks noGrp="1"/>
          </p:cNvSpPr>
          <p:nvPr>
            <p:ph type="body" sz="quarter" idx="63"/>
          </p:nvPr>
        </p:nvSpPr>
        <p:spPr>
          <a:xfrm>
            <a:off x="9172309" y="2538893"/>
            <a:ext cx="2297704" cy="1093645"/>
          </a:xfrm>
        </p:spPr>
        <p:txBody>
          <a:bodyPr/>
          <a:lstStyle>
            <a:lvl1pPr marL="0" indent="0">
              <a:lnSpc>
                <a:spcPct val="130000"/>
              </a:lnSpc>
              <a:buNone/>
              <a:defRPr sz="1000"/>
            </a:lvl1pPr>
          </a:lstStyle>
          <a:p>
            <a:pPr lvl="0"/>
            <a:endParaRPr lang="en-US"/>
          </a:p>
        </p:txBody>
      </p:sp>
      <p:sp>
        <p:nvSpPr>
          <p:cNvPr id="54" name="Text Placeholder 5">
            <a:extLst>
              <a:ext uri="{FF2B5EF4-FFF2-40B4-BE49-F238E27FC236}">
                <a16:creationId xmlns:a16="http://schemas.microsoft.com/office/drawing/2014/main" id="{615F1502-6719-4D89-A7A5-EB3EF93E6729}"/>
              </a:ext>
            </a:extLst>
          </p:cNvPr>
          <p:cNvSpPr>
            <a:spLocks noGrp="1"/>
          </p:cNvSpPr>
          <p:nvPr>
            <p:ph type="body" sz="quarter" idx="64"/>
          </p:nvPr>
        </p:nvSpPr>
        <p:spPr>
          <a:xfrm>
            <a:off x="9172309" y="4443893"/>
            <a:ext cx="2297704" cy="1093645"/>
          </a:xfrm>
        </p:spPr>
        <p:txBody>
          <a:bodyPr/>
          <a:lstStyle>
            <a:lvl1pPr marL="0" indent="0">
              <a:lnSpc>
                <a:spcPct val="130000"/>
              </a:lnSpc>
              <a:buNone/>
              <a:defRPr sz="1000"/>
            </a:lvl1pPr>
          </a:lstStyle>
          <a:p>
            <a:pPr lvl="0"/>
            <a:endParaRPr lang="en-US"/>
          </a:p>
        </p:txBody>
      </p:sp>
    </p:spTree>
    <p:extLst>
      <p:ext uri="{BB962C8B-B14F-4D97-AF65-F5344CB8AC3E}">
        <p14:creationId xmlns:p14="http://schemas.microsoft.com/office/powerpoint/2010/main" val="264948356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Fourfold table">
    <p:spTree>
      <p:nvGrpSpPr>
        <p:cNvPr id="1" name=""/>
        <p:cNvGrpSpPr/>
        <p:nvPr/>
      </p:nvGrpSpPr>
      <p:grpSpPr>
        <a:xfrm>
          <a:off x="0" y="0"/>
          <a:ext cx="0" cy="0"/>
          <a:chOff x="0" y="0"/>
          <a:chExt cx="0" cy="0"/>
        </a:xfrm>
      </p:grpSpPr>
      <p:pic>
        <p:nvPicPr>
          <p:cNvPr id="707" name="Miltton_Text_Black.png" descr="Miltton_Text_Black.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2" name="Date Placeholder 1">
            <a:extLst>
              <a:ext uri="{FF2B5EF4-FFF2-40B4-BE49-F238E27FC236}">
                <a16:creationId xmlns:a16="http://schemas.microsoft.com/office/drawing/2014/main" id="{8C3FAB2A-87B9-4377-B3AC-A160558B8204}"/>
              </a:ext>
            </a:extLst>
          </p:cNvPr>
          <p:cNvSpPr>
            <a:spLocks noGrp="1"/>
          </p:cNvSpPr>
          <p:nvPr>
            <p:ph type="dt" sz="half" idx="48"/>
          </p:nvPr>
        </p:nvSpPr>
        <p:spPr/>
        <p:txBody>
          <a:bodyPr/>
          <a:lstStyle/>
          <a:p>
            <a:fld id="{D4C11D1D-0759-0E4C-BCE8-06977179099B}" type="datetime1">
              <a:rPr lang="en-US" smtClean="0"/>
              <a:t>11/30/2022</a:t>
            </a:fld>
            <a:endParaRPr lang="fi-FI"/>
          </a:p>
        </p:txBody>
      </p:sp>
      <p:sp>
        <p:nvSpPr>
          <p:cNvPr id="3" name="Footer Placeholder 2">
            <a:extLst>
              <a:ext uri="{FF2B5EF4-FFF2-40B4-BE49-F238E27FC236}">
                <a16:creationId xmlns:a16="http://schemas.microsoft.com/office/drawing/2014/main" id="{C540A4F8-E7CE-4467-B5EC-4B4805E855CB}"/>
              </a:ext>
            </a:extLst>
          </p:cNvPr>
          <p:cNvSpPr>
            <a:spLocks noGrp="1"/>
          </p:cNvSpPr>
          <p:nvPr>
            <p:ph type="ftr" sz="quarter" idx="49"/>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4E12246F-B168-41B6-B4DD-EB935BF14401}"/>
              </a:ext>
            </a:extLst>
          </p:cNvPr>
          <p:cNvSpPr>
            <a:spLocks noGrp="1"/>
          </p:cNvSpPr>
          <p:nvPr>
            <p:ph type="sldNum" sz="quarter" idx="50"/>
          </p:nvPr>
        </p:nvSpPr>
        <p:spPr/>
        <p:txBody>
          <a:bodyPr/>
          <a:lstStyle/>
          <a:p>
            <a:fld id="{31160B98-140E-4345-B1A3-2A7247C42973}" type="slidenum">
              <a:rPr lang="fi-FI" smtClean="0"/>
              <a:pPr/>
              <a:t>‹#›</a:t>
            </a:fld>
            <a:endParaRPr lang="fi-FI"/>
          </a:p>
        </p:txBody>
      </p:sp>
      <p:sp>
        <p:nvSpPr>
          <p:cNvPr id="39" name="Text Placeholder 4">
            <a:extLst>
              <a:ext uri="{FF2B5EF4-FFF2-40B4-BE49-F238E27FC236}">
                <a16:creationId xmlns:a16="http://schemas.microsoft.com/office/drawing/2014/main" id="{BEABA653-12B5-4CED-93DC-FEA6258D7BC1}"/>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6" name="Text Placeholder 5">
            <a:extLst>
              <a:ext uri="{FF2B5EF4-FFF2-40B4-BE49-F238E27FC236}">
                <a16:creationId xmlns:a16="http://schemas.microsoft.com/office/drawing/2014/main" id="{23CEECB3-5AA1-45C0-9608-03037EA0CF03}"/>
              </a:ext>
            </a:extLst>
          </p:cNvPr>
          <p:cNvSpPr>
            <a:spLocks noGrp="1"/>
          </p:cNvSpPr>
          <p:nvPr>
            <p:ph type="body" sz="quarter" idx="57"/>
          </p:nvPr>
        </p:nvSpPr>
        <p:spPr>
          <a:xfrm>
            <a:off x="3327973" y="1655826"/>
            <a:ext cx="2158425" cy="1138542"/>
          </a:xfrm>
        </p:spPr>
        <p:txBody>
          <a:bodyPr/>
          <a:lstStyle>
            <a:lvl1pPr marL="0" indent="0">
              <a:lnSpc>
                <a:spcPct val="130000"/>
              </a:lnSpc>
              <a:buNone/>
              <a:defRPr sz="1000"/>
            </a:lvl1pPr>
          </a:lstStyle>
          <a:p>
            <a:pPr lvl="0"/>
            <a:endParaRPr lang="en-US"/>
          </a:p>
        </p:txBody>
      </p:sp>
      <p:sp>
        <p:nvSpPr>
          <p:cNvPr id="28" name="Line">
            <a:extLst>
              <a:ext uri="{FF2B5EF4-FFF2-40B4-BE49-F238E27FC236}">
                <a16:creationId xmlns:a16="http://schemas.microsoft.com/office/drawing/2014/main" id="{CC177CC8-269E-41F2-91E5-671E64879B4B}"/>
              </a:ext>
            </a:extLst>
          </p:cNvPr>
          <p:cNvSpPr/>
          <p:nvPr userDrawn="1"/>
        </p:nvSpPr>
        <p:spPr>
          <a:xfrm flipV="1">
            <a:off x="6096000" y="836902"/>
            <a:ext cx="1" cy="5234616"/>
          </a:xfrm>
          <a:prstGeom prst="line">
            <a:avLst/>
          </a:prstGeom>
          <a:ln w="25400">
            <a:solidFill>
              <a:schemeClr val="accent1">
                <a:lumOff val="-7254"/>
              </a:schemeClr>
            </a:solidFill>
            <a:miter lim="400000"/>
          </a:ln>
        </p:spPr>
        <p:txBody>
          <a:bodyPr lIns="25400" tIns="25400" rIns="25400" bIns="25400" anchor="ctr"/>
          <a:lstStyle/>
          <a:p>
            <a:pPr defTabSz="1219169">
              <a:lnSpc>
                <a:spcPct val="90000"/>
              </a:lnSpc>
              <a:spcBef>
                <a:spcPts val="2250"/>
              </a:spcBef>
              <a:defRPr sz="4800" b="0">
                <a:latin typeface="Helvetica Neue"/>
                <a:ea typeface="Helvetica Neue"/>
                <a:cs typeface="Helvetica Neue"/>
                <a:sym typeface="Helvetica Neue"/>
              </a:defRPr>
            </a:pPr>
            <a:endParaRPr sz="2400"/>
          </a:p>
        </p:txBody>
      </p:sp>
      <p:sp>
        <p:nvSpPr>
          <p:cNvPr id="29" name="Line">
            <a:extLst>
              <a:ext uri="{FF2B5EF4-FFF2-40B4-BE49-F238E27FC236}">
                <a16:creationId xmlns:a16="http://schemas.microsoft.com/office/drawing/2014/main" id="{1598DBCC-2108-42A6-A6E6-4F1F5856CEE9}"/>
              </a:ext>
            </a:extLst>
          </p:cNvPr>
          <p:cNvSpPr/>
          <p:nvPr userDrawn="1"/>
        </p:nvSpPr>
        <p:spPr>
          <a:xfrm>
            <a:off x="2078680" y="3429000"/>
            <a:ext cx="8502000" cy="0"/>
          </a:xfrm>
          <a:prstGeom prst="line">
            <a:avLst/>
          </a:prstGeom>
          <a:ln w="25400">
            <a:solidFill>
              <a:schemeClr val="accent1">
                <a:lumOff val="-7254"/>
              </a:schemeClr>
            </a:solidFill>
            <a:miter lim="400000"/>
          </a:ln>
        </p:spPr>
        <p:txBody>
          <a:bodyPr lIns="25400" tIns="25400" rIns="25400" bIns="25400" anchor="ctr"/>
          <a:lstStyle/>
          <a:p>
            <a:pPr defTabSz="1219169">
              <a:lnSpc>
                <a:spcPct val="90000"/>
              </a:lnSpc>
              <a:spcBef>
                <a:spcPts val="2250"/>
              </a:spcBef>
              <a:defRPr sz="4800" b="0">
                <a:latin typeface="Helvetica Neue"/>
                <a:ea typeface="Helvetica Neue"/>
                <a:cs typeface="Helvetica Neue"/>
                <a:sym typeface="Helvetica Neue"/>
              </a:defRPr>
            </a:pPr>
            <a:endParaRPr sz="2400"/>
          </a:p>
        </p:txBody>
      </p:sp>
      <p:sp>
        <p:nvSpPr>
          <p:cNvPr id="7" name="Text Placeholder 6">
            <a:extLst>
              <a:ext uri="{FF2B5EF4-FFF2-40B4-BE49-F238E27FC236}">
                <a16:creationId xmlns:a16="http://schemas.microsoft.com/office/drawing/2014/main" id="{85EFDCB6-2F19-4A59-A58D-BA60D5CF566F}"/>
              </a:ext>
            </a:extLst>
          </p:cNvPr>
          <p:cNvSpPr>
            <a:spLocks noGrp="1"/>
          </p:cNvSpPr>
          <p:nvPr>
            <p:ph type="body" sz="quarter" idx="59"/>
          </p:nvPr>
        </p:nvSpPr>
        <p:spPr>
          <a:xfrm>
            <a:off x="4961745" y="3159178"/>
            <a:ext cx="2267366" cy="550888"/>
          </a:xfrm>
          <a:solidFill>
            <a:srgbClr val="E9F352"/>
          </a:solidFill>
        </p:spPr>
        <p:txBody>
          <a:bodyPr bIns="18000" anchor="ctr" anchorCtr="0"/>
          <a:lstStyle>
            <a:lvl1pPr marL="0" indent="0" algn="ctr">
              <a:lnSpc>
                <a:spcPct val="100000"/>
              </a:lnSpc>
              <a:buNone/>
              <a:defRPr sz="2500" b="1"/>
            </a:lvl1pPr>
            <a:lvl2pPr marL="457200" indent="0">
              <a:buNone/>
              <a:defRPr/>
            </a:lvl2pPr>
          </a:lstStyle>
          <a:p>
            <a:pPr lvl="0"/>
            <a:endParaRPr lang="en-US"/>
          </a:p>
        </p:txBody>
      </p:sp>
      <p:sp>
        <p:nvSpPr>
          <p:cNvPr id="32" name="Text Placeholder 5">
            <a:extLst>
              <a:ext uri="{FF2B5EF4-FFF2-40B4-BE49-F238E27FC236}">
                <a16:creationId xmlns:a16="http://schemas.microsoft.com/office/drawing/2014/main" id="{5052F834-74EC-4C45-BF45-32D9983AB1C2}"/>
              </a:ext>
            </a:extLst>
          </p:cNvPr>
          <p:cNvSpPr>
            <a:spLocks noGrp="1"/>
          </p:cNvSpPr>
          <p:nvPr>
            <p:ph type="body" sz="quarter" idx="60"/>
          </p:nvPr>
        </p:nvSpPr>
        <p:spPr>
          <a:xfrm>
            <a:off x="7020297" y="1655826"/>
            <a:ext cx="2158423" cy="1138542"/>
          </a:xfrm>
        </p:spPr>
        <p:txBody>
          <a:bodyPr/>
          <a:lstStyle>
            <a:lvl1pPr marL="0" indent="0">
              <a:lnSpc>
                <a:spcPct val="130000"/>
              </a:lnSpc>
              <a:buNone/>
              <a:defRPr sz="1000"/>
            </a:lvl1pPr>
          </a:lstStyle>
          <a:p>
            <a:pPr lvl="0"/>
            <a:endParaRPr lang="en-US"/>
          </a:p>
        </p:txBody>
      </p:sp>
      <p:sp>
        <p:nvSpPr>
          <p:cNvPr id="33" name="Text Placeholder 5">
            <a:extLst>
              <a:ext uri="{FF2B5EF4-FFF2-40B4-BE49-F238E27FC236}">
                <a16:creationId xmlns:a16="http://schemas.microsoft.com/office/drawing/2014/main" id="{90F842C2-5F34-4903-9A91-FC01D0060EAC}"/>
              </a:ext>
            </a:extLst>
          </p:cNvPr>
          <p:cNvSpPr>
            <a:spLocks noGrp="1"/>
          </p:cNvSpPr>
          <p:nvPr>
            <p:ph type="body" sz="quarter" idx="61"/>
          </p:nvPr>
        </p:nvSpPr>
        <p:spPr>
          <a:xfrm>
            <a:off x="3327973" y="4520621"/>
            <a:ext cx="2158425" cy="1138542"/>
          </a:xfrm>
        </p:spPr>
        <p:txBody>
          <a:bodyPr/>
          <a:lstStyle>
            <a:lvl1pPr marL="0" indent="0">
              <a:lnSpc>
                <a:spcPct val="130000"/>
              </a:lnSpc>
              <a:buNone/>
              <a:defRPr sz="1000"/>
            </a:lvl1pPr>
          </a:lstStyle>
          <a:p>
            <a:pPr lvl="0"/>
            <a:endParaRPr lang="en-US"/>
          </a:p>
        </p:txBody>
      </p:sp>
      <p:sp>
        <p:nvSpPr>
          <p:cNvPr id="34" name="Text Placeholder 5">
            <a:extLst>
              <a:ext uri="{FF2B5EF4-FFF2-40B4-BE49-F238E27FC236}">
                <a16:creationId xmlns:a16="http://schemas.microsoft.com/office/drawing/2014/main" id="{098E5E1D-0D46-4475-9291-4F5082C4D153}"/>
              </a:ext>
            </a:extLst>
          </p:cNvPr>
          <p:cNvSpPr>
            <a:spLocks noGrp="1"/>
          </p:cNvSpPr>
          <p:nvPr>
            <p:ph type="body" sz="quarter" idx="62"/>
          </p:nvPr>
        </p:nvSpPr>
        <p:spPr>
          <a:xfrm>
            <a:off x="7020297" y="4520621"/>
            <a:ext cx="2158423" cy="1138542"/>
          </a:xfrm>
        </p:spPr>
        <p:txBody>
          <a:bodyPr/>
          <a:lstStyle>
            <a:lvl1pPr marL="0" indent="0">
              <a:lnSpc>
                <a:spcPct val="130000"/>
              </a:lnSpc>
              <a:buNone/>
              <a:defRPr sz="1000"/>
            </a:lvl1pPr>
          </a:lstStyle>
          <a:p>
            <a:pPr lvl="0"/>
            <a:endParaRPr lang="en-US"/>
          </a:p>
        </p:txBody>
      </p:sp>
      <p:sp>
        <p:nvSpPr>
          <p:cNvPr id="19" name="Measurements">
            <a:extLst>
              <a:ext uri="{FF2B5EF4-FFF2-40B4-BE49-F238E27FC236}">
                <a16:creationId xmlns:a16="http://schemas.microsoft.com/office/drawing/2014/main" id="{753089E3-43A9-9342-8DBD-6C883F012349}"/>
              </a:ext>
            </a:extLst>
          </p:cNvPr>
          <p:cNvSpPr txBox="1">
            <a:spLocks noGrp="1"/>
          </p:cNvSpPr>
          <p:nvPr>
            <p:ph type="body" sz="quarter" idx="53"/>
          </p:nvPr>
        </p:nvSpPr>
        <p:spPr>
          <a:xfrm>
            <a:off x="3327973" y="1322469"/>
            <a:ext cx="2158420" cy="230832"/>
          </a:xfrm>
          <a:prstGeom prst="rect">
            <a:avLst/>
          </a:prstGeom>
        </p:spPr>
        <p:txBody>
          <a:bodyPr wrap="square" anchor="ctr">
            <a:spAutoFit/>
          </a:bodyPr>
          <a:lstStyle>
            <a:lvl1pPr marL="0" indent="0" algn="l" defTabSz="412750">
              <a:lnSpc>
                <a:spcPct val="100000"/>
              </a:lnSpc>
              <a:spcBef>
                <a:spcPts val="0"/>
              </a:spcBef>
              <a:buSzTx/>
              <a:buNone/>
              <a:defRPr sz="1500" b="1">
                <a:latin typeface="+mn-lt"/>
                <a:ea typeface="+mn-ea"/>
                <a:cs typeface="+mn-cs"/>
                <a:sym typeface="Helvetica"/>
              </a:defRPr>
            </a:lvl1pPr>
          </a:lstStyle>
          <a:p>
            <a:endParaRPr/>
          </a:p>
        </p:txBody>
      </p:sp>
      <p:sp>
        <p:nvSpPr>
          <p:cNvPr id="20" name="Measurements">
            <a:extLst>
              <a:ext uri="{FF2B5EF4-FFF2-40B4-BE49-F238E27FC236}">
                <a16:creationId xmlns:a16="http://schemas.microsoft.com/office/drawing/2014/main" id="{E6094675-85D7-BE43-8657-92FCDC8D36F4}"/>
              </a:ext>
            </a:extLst>
          </p:cNvPr>
          <p:cNvSpPr txBox="1">
            <a:spLocks noGrp="1"/>
          </p:cNvSpPr>
          <p:nvPr>
            <p:ph type="body" sz="quarter" idx="63"/>
          </p:nvPr>
        </p:nvSpPr>
        <p:spPr>
          <a:xfrm>
            <a:off x="7020298" y="1322469"/>
            <a:ext cx="2158417" cy="230832"/>
          </a:xfrm>
          <a:prstGeom prst="rect">
            <a:avLst/>
          </a:prstGeom>
        </p:spPr>
        <p:txBody>
          <a:bodyPr wrap="square" anchor="ctr">
            <a:spAutoFit/>
          </a:bodyPr>
          <a:lstStyle>
            <a:lvl1pPr marL="0" indent="0" algn="l" defTabSz="412750">
              <a:lnSpc>
                <a:spcPct val="100000"/>
              </a:lnSpc>
              <a:spcBef>
                <a:spcPts val="0"/>
              </a:spcBef>
              <a:buSzTx/>
              <a:buNone/>
              <a:defRPr sz="1500" b="1">
                <a:latin typeface="+mn-lt"/>
                <a:ea typeface="+mn-ea"/>
                <a:cs typeface="+mn-cs"/>
                <a:sym typeface="Helvetica"/>
              </a:defRPr>
            </a:lvl1pPr>
          </a:lstStyle>
          <a:p>
            <a:endParaRPr/>
          </a:p>
        </p:txBody>
      </p:sp>
      <p:sp>
        <p:nvSpPr>
          <p:cNvPr id="21" name="Measurements">
            <a:extLst>
              <a:ext uri="{FF2B5EF4-FFF2-40B4-BE49-F238E27FC236}">
                <a16:creationId xmlns:a16="http://schemas.microsoft.com/office/drawing/2014/main" id="{BB35B722-FF2B-034A-95C1-D848E040CB67}"/>
              </a:ext>
            </a:extLst>
          </p:cNvPr>
          <p:cNvSpPr txBox="1">
            <a:spLocks noGrp="1"/>
          </p:cNvSpPr>
          <p:nvPr>
            <p:ph type="body" sz="quarter" idx="64"/>
          </p:nvPr>
        </p:nvSpPr>
        <p:spPr>
          <a:xfrm>
            <a:off x="3327973" y="4181415"/>
            <a:ext cx="2158420" cy="230832"/>
          </a:xfrm>
          <a:prstGeom prst="rect">
            <a:avLst/>
          </a:prstGeom>
        </p:spPr>
        <p:txBody>
          <a:bodyPr wrap="square" anchor="ctr">
            <a:spAutoFit/>
          </a:bodyPr>
          <a:lstStyle>
            <a:lvl1pPr marL="0" indent="0" algn="l" defTabSz="412750">
              <a:lnSpc>
                <a:spcPct val="100000"/>
              </a:lnSpc>
              <a:spcBef>
                <a:spcPts val="0"/>
              </a:spcBef>
              <a:buSzTx/>
              <a:buNone/>
              <a:defRPr sz="1500" b="1">
                <a:latin typeface="+mn-lt"/>
                <a:ea typeface="+mn-ea"/>
                <a:cs typeface="+mn-cs"/>
                <a:sym typeface="Helvetica"/>
              </a:defRPr>
            </a:lvl1pPr>
          </a:lstStyle>
          <a:p>
            <a:endParaRPr/>
          </a:p>
        </p:txBody>
      </p:sp>
      <p:sp>
        <p:nvSpPr>
          <p:cNvPr id="22" name="Measurements">
            <a:extLst>
              <a:ext uri="{FF2B5EF4-FFF2-40B4-BE49-F238E27FC236}">
                <a16:creationId xmlns:a16="http://schemas.microsoft.com/office/drawing/2014/main" id="{BE4EF000-155E-014E-8354-444DA1C5FFC9}"/>
              </a:ext>
            </a:extLst>
          </p:cNvPr>
          <p:cNvSpPr txBox="1">
            <a:spLocks noGrp="1"/>
          </p:cNvSpPr>
          <p:nvPr>
            <p:ph type="body" sz="quarter" idx="65"/>
          </p:nvPr>
        </p:nvSpPr>
        <p:spPr>
          <a:xfrm>
            <a:off x="7020298" y="4181415"/>
            <a:ext cx="2158417" cy="230832"/>
          </a:xfrm>
          <a:prstGeom prst="rect">
            <a:avLst/>
          </a:prstGeom>
        </p:spPr>
        <p:txBody>
          <a:bodyPr wrap="square" anchor="ctr">
            <a:spAutoFit/>
          </a:bodyPr>
          <a:lstStyle>
            <a:lvl1pPr marL="0" indent="0" algn="l" defTabSz="412750">
              <a:lnSpc>
                <a:spcPct val="100000"/>
              </a:lnSpc>
              <a:spcBef>
                <a:spcPts val="0"/>
              </a:spcBef>
              <a:buSzTx/>
              <a:buNone/>
              <a:defRPr sz="1500" b="1">
                <a:latin typeface="+mn-lt"/>
                <a:ea typeface="+mn-ea"/>
                <a:cs typeface="+mn-cs"/>
                <a:sym typeface="Helvetica"/>
              </a:defRPr>
            </a:lvl1pPr>
          </a:lstStyle>
          <a:p>
            <a:endParaRPr/>
          </a:p>
        </p:txBody>
      </p:sp>
    </p:spTree>
    <p:extLst>
      <p:ext uri="{BB962C8B-B14F-4D97-AF65-F5344CB8AC3E}">
        <p14:creationId xmlns:p14="http://schemas.microsoft.com/office/powerpoint/2010/main" val="302886336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Fourfold table">
    <p:spTree>
      <p:nvGrpSpPr>
        <p:cNvPr id="1" name=""/>
        <p:cNvGrpSpPr/>
        <p:nvPr/>
      </p:nvGrpSpPr>
      <p:grpSpPr>
        <a:xfrm>
          <a:off x="0" y="0"/>
          <a:ext cx="0" cy="0"/>
          <a:chOff x="0" y="0"/>
          <a:chExt cx="0" cy="0"/>
        </a:xfrm>
      </p:grpSpPr>
      <p:pic>
        <p:nvPicPr>
          <p:cNvPr id="707" name="Miltton_Text_Black.png" descr="Miltton_Text_Black.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2" name="Date Placeholder 1">
            <a:extLst>
              <a:ext uri="{FF2B5EF4-FFF2-40B4-BE49-F238E27FC236}">
                <a16:creationId xmlns:a16="http://schemas.microsoft.com/office/drawing/2014/main" id="{8C3FAB2A-87B9-4377-B3AC-A160558B8204}"/>
              </a:ext>
            </a:extLst>
          </p:cNvPr>
          <p:cNvSpPr>
            <a:spLocks noGrp="1"/>
          </p:cNvSpPr>
          <p:nvPr>
            <p:ph type="dt" sz="half" idx="48"/>
          </p:nvPr>
        </p:nvSpPr>
        <p:spPr/>
        <p:txBody>
          <a:bodyPr/>
          <a:lstStyle/>
          <a:p>
            <a:fld id="{830E3BF0-0690-FE4E-B9D6-0E3D1A7934B0}" type="datetime1">
              <a:rPr lang="en-US" smtClean="0"/>
              <a:t>11/30/2022</a:t>
            </a:fld>
            <a:endParaRPr lang="fi-FI"/>
          </a:p>
        </p:txBody>
      </p:sp>
      <p:sp>
        <p:nvSpPr>
          <p:cNvPr id="3" name="Footer Placeholder 2">
            <a:extLst>
              <a:ext uri="{FF2B5EF4-FFF2-40B4-BE49-F238E27FC236}">
                <a16:creationId xmlns:a16="http://schemas.microsoft.com/office/drawing/2014/main" id="{C540A4F8-E7CE-4467-B5EC-4B4805E855CB}"/>
              </a:ext>
            </a:extLst>
          </p:cNvPr>
          <p:cNvSpPr>
            <a:spLocks noGrp="1"/>
          </p:cNvSpPr>
          <p:nvPr>
            <p:ph type="ftr" sz="quarter" idx="49"/>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4E12246F-B168-41B6-B4DD-EB935BF14401}"/>
              </a:ext>
            </a:extLst>
          </p:cNvPr>
          <p:cNvSpPr>
            <a:spLocks noGrp="1"/>
          </p:cNvSpPr>
          <p:nvPr>
            <p:ph type="sldNum" sz="quarter" idx="50"/>
          </p:nvPr>
        </p:nvSpPr>
        <p:spPr/>
        <p:txBody>
          <a:bodyPr/>
          <a:lstStyle/>
          <a:p>
            <a:fld id="{31160B98-140E-4345-B1A3-2A7247C42973}" type="slidenum">
              <a:rPr lang="fi-FI" smtClean="0"/>
              <a:pPr/>
              <a:t>‹#›</a:t>
            </a:fld>
            <a:endParaRPr lang="fi-FI"/>
          </a:p>
        </p:txBody>
      </p:sp>
      <p:sp>
        <p:nvSpPr>
          <p:cNvPr id="39" name="Text Placeholder 4">
            <a:extLst>
              <a:ext uri="{FF2B5EF4-FFF2-40B4-BE49-F238E27FC236}">
                <a16:creationId xmlns:a16="http://schemas.microsoft.com/office/drawing/2014/main" id="{BEABA653-12B5-4CED-93DC-FEA6258D7BC1}"/>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6" name="Text Placeholder 5">
            <a:extLst>
              <a:ext uri="{FF2B5EF4-FFF2-40B4-BE49-F238E27FC236}">
                <a16:creationId xmlns:a16="http://schemas.microsoft.com/office/drawing/2014/main" id="{23CEECB3-5AA1-45C0-9608-03037EA0CF03}"/>
              </a:ext>
            </a:extLst>
          </p:cNvPr>
          <p:cNvSpPr>
            <a:spLocks noGrp="1"/>
          </p:cNvSpPr>
          <p:nvPr>
            <p:ph type="body" sz="quarter" idx="57"/>
          </p:nvPr>
        </p:nvSpPr>
        <p:spPr>
          <a:xfrm>
            <a:off x="3327972" y="1655826"/>
            <a:ext cx="2158425" cy="1138542"/>
          </a:xfrm>
        </p:spPr>
        <p:txBody>
          <a:bodyPr/>
          <a:lstStyle>
            <a:lvl1pPr marL="0" indent="0">
              <a:lnSpc>
                <a:spcPct val="130000"/>
              </a:lnSpc>
              <a:buNone/>
              <a:defRPr sz="1000"/>
            </a:lvl1pPr>
          </a:lstStyle>
          <a:p>
            <a:pPr lvl="0"/>
            <a:endParaRPr lang="en-US"/>
          </a:p>
        </p:txBody>
      </p:sp>
      <p:sp>
        <p:nvSpPr>
          <p:cNvPr id="28" name="Line">
            <a:extLst>
              <a:ext uri="{FF2B5EF4-FFF2-40B4-BE49-F238E27FC236}">
                <a16:creationId xmlns:a16="http://schemas.microsoft.com/office/drawing/2014/main" id="{CC177CC8-269E-41F2-91E5-671E64879B4B}"/>
              </a:ext>
            </a:extLst>
          </p:cNvPr>
          <p:cNvSpPr/>
          <p:nvPr userDrawn="1"/>
        </p:nvSpPr>
        <p:spPr>
          <a:xfrm flipV="1">
            <a:off x="6096000" y="836902"/>
            <a:ext cx="1" cy="5234616"/>
          </a:xfrm>
          <a:prstGeom prst="line">
            <a:avLst/>
          </a:prstGeom>
          <a:ln w="25400">
            <a:solidFill>
              <a:schemeClr val="accent1">
                <a:lumOff val="-7254"/>
              </a:schemeClr>
            </a:solidFill>
            <a:miter lim="400000"/>
          </a:ln>
        </p:spPr>
        <p:txBody>
          <a:bodyPr lIns="25400" tIns="25400" rIns="25400" bIns="25400" anchor="ctr"/>
          <a:lstStyle/>
          <a:p>
            <a:pPr defTabSz="1219169">
              <a:lnSpc>
                <a:spcPct val="90000"/>
              </a:lnSpc>
              <a:spcBef>
                <a:spcPts val="2250"/>
              </a:spcBef>
              <a:defRPr sz="4800" b="0">
                <a:latin typeface="Helvetica Neue"/>
                <a:ea typeface="Helvetica Neue"/>
                <a:cs typeface="Helvetica Neue"/>
                <a:sym typeface="Helvetica Neue"/>
              </a:defRPr>
            </a:pPr>
            <a:endParaRPr sz="2400"/>
          </a:p>
        </p:txBody>
      </p:sp>
      <p:sp>
        <p:nvSpPr>
          <p:cNvPr id="29" name="Line">
            <a:extLst>
              <a:ext uri="{FF2B5EF4-FFF2-40B4-BE49-F238E27FC236}">
                <a16:creationId xmlns:a16="http://schemas.microsoft.com/office/drawing/2014/main" id="{1598DBCC-2108-42A6-A6E6-4F1F5856CEE9}"/>
              </a:ext>
            </a:extLst>
          </p:cNvPr>
          <p:cNvSpPr/>
          <p:nvPr userDrawn="1"/>
        </p:nvSpPr>
        <p:spPr>
          <a:xfrm>
            <a:off x="2078680" y="3429000"/>
            <a:ext cx="8502000" cy="0"/>
          </a:xfrm>
          <a:prstGeom prst="line">
            <a:avLst/>
          </a:prstGeom>
          <a:ln w="25400">
            <a:solidFill>
              <a:schemeClr val="accent1">
                <a:lumOff val="-7254"/>
              </a:schemeClr>
            </a:solidFill>
            <a:miter lim="400000"/>
          </a:ln>
        </p:spPr>
        <p:txBody>
          <a:bodyPr lIns="25400" tIns="25400" rIns="25400" bIns="25400" anchor="ctr"/>
          <a:lstStyle/>
          <a:p>
            <a:pPr defTabSz="1219169">
              <a:lnSpc>
                <a:spcPct val="90000"/>
              </a:lnSpc>
              <a:spcBef>
                <a:spcPts val="2250"/>
              </a:spcBef>
              <a:defRPr sz="4800" b="0">
                <a:latin typeface="Helvetica Neue"/>
                <a:ea typeface="Helvetica Neue"/>
                <a:cs typeface="Helvetica Neue"/>
                <a:sym typeface="Helvetica Neue"/>
              </a:defRPr>
            </a:pPr>
            <a:endParaRPr sz="2400"/>
          </a:p>
        </p:txBody>
      </p:sp>
      <p:sp>
        <p:nvSpPr>
          <p:cNvPr id="7" name="Text Placeholder 6">
            <a:extLst>
              <a:ext uri="{FF2B5EF4-FFF2-40B4-BE49-F238E27FC236}">
                <a16:creationId xmlns:a16="http://schemas.microsoft.com/office/drawing/2014/main" id="{85EFDCB6-2F19-4A59-A58D-BA60D5CF566F}"/>
              </a:ext>
            </a:extLst>
          </p:cNvPr>
          <p:cNvSpPr>
            <a:spLocks noGrp="1"/>
          </p:cNvSpPr>
          <p:nvPr>
            <p:ph type="body" sz="quarter" idx="59"/>
          </p:nvPr>
        </p:nvSpPr>
        <p:spPr>
          <a:xfrm>
            <a:off x="4961745" y="3159178"/>
            <a:ext cx="2267366" cy="550888"/>
          </a:xfrm>
          <a:solidFill>
            <a:srgbClr val="E9F352"/>
          </a:solidFill>
        </p:spPr>
        <p:txBody>
          <a:bodyPr bIns="18000" anchor="ctr" anchorCtr="0"/>
          <a:lstStyle>
            <a:lvl1pPr marL="0" indent="0" algn="ctr">
              <a:lnSpc>
                <a:spcPct val="100000"/>
              </a:lnSpc>
              <a:buNone/>
              <a:defRPr sz="2500" b="1"/>
            </a:lvl1pPr>
            <a:lvl2pPr marL="457200" indent="0">
              <a:buNone/>
              <a:defRPr/>
            </a:lvl2pPr>
          </a:lstStyle>
          <a:p>
            <a:pPr lvl="0"/>
            <a:endParaRPr lang="en-US"/>
          </a:p>
        </p:txBody>
      </p:sp>
      <p:sp>
        <p:nvSpPr>
          <p:cNvPr id="32" name="Text Placeholder 5">
            <a:extLst>
              <a:ext uri="{FF2B5EF4-FFF2-40B4-BE49-F238E27FC236}">
                <a16:creationId xmlns:a16="http://schemas.microsoft.com/office/drawing/2014/main" id="{5052F834-74EC-4C45-BF45-32D9983AB1C2}"/>
              </a:ext>
            </a:extLst>
          </p:cNvPr>
          <p:cNvSpPr>
            <a:spLocks noGrp="1"/>
          </p:cNvSpPr>
          <p:nvPr>
            <p:ph type="body" sz="quarter" idx="60"/>
          </p:nvPr>
        </p:nvSpPr>
        <p:spPr>
          <a:xfrm>
            <a:off x="7020297" y="1655826"/>
            <a:ext cx="2158423" cy="1138542"/>
          </a:xfrm>
        </p:spPr>
        <p:txBody>
          <a:bodyPr/>
          <a:lstStyle>
            <a:lvl1pPr marL="0" indent="0">
              <a:lnSpc>
                <a:spcPct val="130000"/>
              </a:lnSpc>
              <a:buNone/>
              <a:defRPr sz="1000"/>
            </a:lvl1pPr>
          </a:lstStyle>
          <a:p>
            <a:pPr lvl="0"/>
            <a:endParaRPr lang="en-US"/>
          </a:p>
        </p:txBody>
      </p:sp>
      <p:sp>
        <p:nvSpPr>
          <p:cNvPr id="33" name="Text Placeholder 5">
            <a:extLst>
              <a:ext uri="{FF2B5EF4-FFF2-40B4-BE49-F238E27FC236}">
                <a16:creationId xmlns:a16="http://schemas.microsoft.com/office/drawing/2014/main" id="{90F842C2-5F34-4903-9A91-FC01D0060EAC}"/>
              </a:ext>
            </a:extLst>
          </p:cNvPr>
          <p:cNvSpPr>
            <a:spLocks noGrp="1"/>
          </p:cNvSpPr>
          <p:nvPr>
            <p:ph type="body" sz="quarter" idx="61"/>
          </p:nvPr>
        </p:nvSpPr>
        <p:spPr>
          <a:xfrm>
            <a:off x="3327972" y="4520621"/>
            <a:ext cx="2158425" cy="1138542"/>
          </a:xfrm>
        </p:spPr>
        <p:txBody>
          <a:bodyPr/>
          <a:lstStyle>
            <a:lvl1pPr marL="0" indent="0">
              <a:lnSpc>
                <a:spcPct val="130000"/>
              </a:lnSpc>
              <a:buNone/>
              <a:defRPr sz="1000"/>
            </a:lvl1pPr>
          </a:lstStyle>
          <a:p>
            <a:pPr lvl="0"/>
            <a:endParaRPr lang="en-US"/>
          </a:p>
        </p:txBody>
      </p:sp>
      <p:sp>
        <p:nvSpPr>
          <p:cNvPr id="34" name="Text Placeholder 5">
            <a:extLst>
              <a:ext uri="{FF2B5EF4-FFF2-40B4-BE49-F238E27FC236}">
                <a16:creationId xmlns:a16="http://schemas.microsoft.com/office/drawing/2014/main" id="{098E5E1D-0D46-4475-9291-4F5082C4D153}"/>
              </a:ext>
            </a:extLst>
          </p:cNvPr>
          <p:cNvSpPr>
            <a:spLocks noGrp="1"/>
          </p:cNvSpPr>
          <p:nvPr>
            <p:ph type="body" sz="quarter" idx="62"/>
          </p:nvPr>
        </p:nvSpPr>
        <p:spPr>
          <a:xfrm>
            <a:off x="7020297" y="4520621"/>
            <a:ext cx="2158423" cy="1138542"/>
          </a:xfrm>
        </p:spPr>
        <p:txBody>
          <a:bodyPr/>
          <a:lstStyle>
            <a:lvl1pPr marL="0" indent="0">
              <a:lnSpc>
                <a:spcPct val="130000"/>
              </a:lnSpc>
              <a:buNone/>
              <a:defRPr sz="1000"/>
            </a:lvl1pPr>
          </a:lstStyle>
          <a:p>
            <a:pPr lvl="0"/>
            <a:endParaRPr lang="en-US"/>
          </a:p>
        </p:txBody>
      </p:sp>
      <p:sp>
        <p:nvSpPr>
          <p:cNvPr id="19" name="Measurements">
            <a:extLst>
              <a:ext uri="{FF2B5EF4-FFF2-40B4-BE49-F238E27FC236}">
                <a16:creationId xmlns:a16="http://schemas.microsoft.com/office/drawing/2014/main" id="{753089E3-43A9-9342-8DBD-6C883F012349}"/>
              </a:ext>
            </a:extLst>
          </p:cNvPr>
          <p:cNvSpPr txBox="1">
            <a:spLocks noGrp="1"/>
          </p:cNvSpPr>
          <p:nvPr>
            <p:ph type="body" sz="quarter" idx="53"/>
          </p:nvPr>
        </p:nvSpPr>
        <p:spPr>
          <a:xfrm>
            <a:off x="3327973" y="1326316"/>
            <a:ext cx="2158420" cy="223138"/>
          </a:xfrm>
          <a:prstGeom prst="rect">
            <a:avLst/>
          </a:prstGeom>
        </p:spPr>
        <p:txBody>
          <a:bodyPr wrap="square" anchor="ctr">
            <a:spAutoFit/>
          </a:bodyPr>
          <a:lstStyle>
            <a:lvl1pPr marL="0" indent="0" algn="l" defTabSz="412750">
              <a:lnSpc>
                <a:spcPct val="100000"/>
              </a:lnSpc>
              <a:spcBef>
                <a:spcPts val="0"/>
              </a:spcBef>
              <a:buSzTx/>
              <a:buNone/>
              <a:defRPr sz="1450" b="1">
                <a:latin typeface="+mn-lt"/>
                <a:ea typeface="+mn-ea"/>
                <a:cs typeface="+mn-cs"/>
                <a:sym typeface="Helvetica"/>
              </a:defRPr>
            </a:lvl1pPr>
          </a:lstStyle>
          <a:p>
            <a:endParaRPr/>
          </a:p>
        </p:txBody>
      </p:sp>
      <p:sp>
        <p:nvSpPr>
          <p:cNvPr id="20" name="Measurements">
            <a:extLst>
              <a:ext uri="{FF2B5EF4-FFF2-40B4-BE49-F238E27FC236}">
                <a16:creationId xmlns:a16="http://schemas.microsoft.com/office/drawing/2014/main" id="{E6094675-85D7-BE43-8657-92FCDC8D36F4}"/>
              </a:ext>
            </a:extLst>
          </p:cNvPr>
          <p:cNvSpPr txBox="1">
            <a:spLocks noGrp="1"/>
          </p:cNvSpPr>
          <p:nvPr>
            <p:ph type="body" sz="quarter" idx="63"/>
          </p:nvPr>
        </p:nvSpPr>
        <p:spPr>
          <a:xfrm>
            <a:off x="7020297" y="1326316"/>
            <a:ext cx="2158417" cy="223138"/>
          </a:xfrm>
          <a:prstGeom prst="rect">
            <a:avLst/>
          </a:prstGeom>
        </p:spPr>
        <p:txBody>
          <a:bodyPr wrap="square" anchor="ctr">
            <a:spAutoFit/>
          </a:bodyPr>
          <a:lstStyle>
            <a:lvl1pPr marL="0" indent="0" algn="l" defTabSz="412750">
              <a:lnSpc>
                <a:spcPct val="100000"/>
              </a:lnSpc>
              <a:spcBef>
                <a:spcPts val="0"/>
              </a:spcBef>
              <a:buSzTx/>
              <a:buNone/>
              <a:defRPr sz="1450" b="1">
                <a:latin typeface="+mn-lt"/>
                <a:ea typeface="+mn-ea"/>
                <a:cs typeface="+mn-cs"/>
                <a:sym typeface="Helvetica"/>
              </a:defRPr>
            </a:lvl1pPr>
          </a:lstStyle>
          <a:p>
            <a:endParaRPr/>
          </a:p>
        </p:txBody>
      </p:sp>
      <p:sp>
        <p:nvSpPr>
          <p:cNvPr id="21" name="Measurements">
            <a:extLst>
              <a:ext uri="{FF2B5EF4-FFF2-40B4-BE49-F238E27FC236}">
                <a16:creationId xmlns:a16="http://schemas.microsoft.com/office/drawing/2014/main" id="{BB35B722-FF2B-034A-95C1-D848E040CB67}"/>
              </a:ext>
            </a:extLst>
          </p:cNvPr>
          <p:cNvSpPr txBox="1">
            <a:spLocks noGrp="1"/>
          </p:cNvSpPr>
          <p:nvPr>
            <p:ph type="body" sz="quarter" idx="64"/>
          </p:nvPr>
        </p:nvSpPr>
        <p:spPr>
          <a:xfrm>
            <a:off x="3327973" y="4185262"/>
            <a:ext cx="2158420" cy="223138"/>
          </a:xfrm>
          <a:prstGeom prst="rect">
            <a:avLst/>
          </a:prstGeom>
        </p:spPr>
        <p:txBody>
          <a:bodyPr wrap="square" anchor="ctr">
            <a:spAutoFit/>
          </a:bodyPr>
          <a:lstStyle>
            <a:lvl1pPr marL="0" indent="0" algn="l" defTabSz="412750">
              <a:lnSpc>
                <a:spcPct val="100000"/>
              </a:lnSpc>
              <a:spcBef>
                <a:spcPts val="0"/>
              </a:spcBef>
              <a:buSzTx/>
              <a:buNone/>
              <a:defRPr sz="1450" b="1">
                <a:latin typeface="+mn-lt"/>
                <a:ea typeface="+mn-ea"/>
                <a:cs typeface="+mn-cs"/>
                <a:sym typeface="Helvetica"/>
              </a:defRPr>
            </a:lvl1pPr>
          </a:lstStyle>
          <a:p>
            <a:endParaRPr/>
          </a:p>
        </p:txBody>
      </p:sp>
      <p:sp>
        <p:nvSpPr>
          <p:cNvPr id="22" name="Measurements">
            <a:extLst>
              <a:ext uri="{FF2B5EF4-FFF2-40B4-BE49-F238E27FC236}">
                <a16:creationId xmlns:a16="http://schemas.microsoft.com/office/drawing/2014/main" id="{BE4EF000-155E-014E-8354-444DA1C5FFC9}"/>
              </a:ext>
            </a:extLst>
          </p:cNvPr>
          <p:cNvSpPr txBox="1">
            <a:spLocks noGrp="1"/>
          </p:cNvSpPr>
          <p:nvPr>
            <p:ph type="body" sz="quarter" idx="65"/>
          </p:nvPr>
        </p:nvSpPr>
        <p:spPr>
          <a:xfrm>
            <a:off x="7020297" y="4185262"/>
            <a:ext cx="2158417" cy="223138"/>
          </a:xfrm>
          <a:prstGeom prst="rect">
            <a:avLst/>
          </a:prstGeom>
        </p:spPr>
        <p:txBody>
          <a:bodyPr wrap="square" anchor="ctr">
            <a:spAutoFit/>
          </a:bodyPr>
          <a:lstStyle>
            <a:lvl1pPr marL="0" indent="0" algn="l" defTabSz="412750">
              <a:lnSpc>
                <a:spcPct val="100000"/>
              </a:lnSpc>
              <a:spcBef>
                <a:spcPts val="0"/>
              </a:spcBef>
              <a:buSzTx/>
              <a:buNone/>
              <a:defRPr sz="1450" b="1">
                <a:latin typeface="+mn-lt"/>
                <a:ea typeface="+mn-ea"/>
                <a:cs typeface="+mn-cs"/>
                <a:sym typeface="Helvetica"/>
              </a:defRPr>
            </a:lvl1pPr>
          </a:lstStyle>
          <a:p>
            <a:endParaRPr/>
          </a:p>
        </p:txBody>
      </p:sp>
    </p:spTree>
    <p:extLst>
      <p:ext uri="{BB962C8B-B14F-4D97-AF65-F5344CB8AC3E}">
        <p14:creationId xmlns:p14="http://schemas.microsoft.com/office/powerpoint/2010/main" val="302886336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Divider image 1">
    <p:spTree>
      <p:nvGrpSpPr>
        <p:cNvPr id="1" name=""/>
        <p:cNvGrpSpPr/>
        <p:nvPr/>
      </p:nvGrpSpPr>
      <p:grpSpPr>
        <a:xfrm>
          <a:off x="0" y="0"/>
          <a:ext cx="0" cy="0"/>
          <a:chOff x="0" y="0"/>
          <a:chExt cx="0" cy="0"/>
        </a:xfrm>
      </p:grpSpPr>
      <p:pic>
        <p:nvPicPr>
          <p:cNvPr id="764" name="Miltton_TeamsBG_2_2.png" descr="Miltton_TeamsBG_2_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765" name="Miltton_Text_Black.png" descr="Miltton_Text_Black.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7" name="Text Placeholder 4">
            <a:extLst>
              <a:ext uri="{FF2B5EF4-FFF2-40B4-BE49-F238E27FC236}">
                <a16:creationId xmlns:a16="http://schemas.microsoft.com/office/drawing/2014/main" id="{EBF1CC73-057D-40F6-A727-F82084ED65A7}"/>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2" name="Date Placeholder 1">
            <a:extLst>
              <a:ext uri="{FF2B5EF4-FFF2-40B4-BE49-F238E27FC236}">
                <a16:creationId xmlns:a16="http://schemas.microsoft.com/office/drawing/2014/main" id="{BFA768C3-5A29-4465-8AC1-BDAC62F2423A}"/>
              </a:ext>
            </a:extLst>
          </p:cNvPr>
          <p:cNvSpPr>
            <a:spLocks noGrp="1"/>
          </p:cNvSpPr>
          <p:nvPr>
            <p:ph type="dt" sz="half" idx="14"/>
          </p:nvPr>
        </p:nvSpPr>
        <p:spPr/>
        <p:txBody>
          <a:bodyPr/>
          <a:lstStyle/>
          <a:p>
            <a:fld id="{B7A972D8-B8BB-9D41-A452-892A1E13A03C}" type="datetime1">
              <a:rPr lang="en-US" smtClean="0"/>
              <a:t>11/30/2022</a:t>
            </a:fld>
            <a:endParaRPr lang="fi-FI"/>
          </a:p>
        </p:txBody>
      </p:sp>
      <p:sp>
        <p:nvSpPr>
          <p:cNvPr id="3" name="Footer Placeholder 2">
            <a:extLst>
              <a:ext uri="{FF2B5EF4-FFF2-40B4-BE49-F238E27FC236}">
                <a16:creationId xmlns:a16="http://schemas.microsoft.com/office/drawing/2014/main" id="{1ADD5629-32E1-48BE-A58A-8A7EDE751246}"/>
              </a:ext>
            </a:extLst>
          </p:cNvPr>
          <p:cNvSpPr>
            <a:spLocks noGrp="1"/>
          </p:cNvSpPr>
          <p:nvPr>
            <p:ph type="ftr" sz="quarter" idx="15"/>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4FF32598-0331-4657-A994-3C037752A913}"/>
              </a:ext>
            </a:extLst>
          </p:cNvPr>
          <p:cNvSpPr>
            <a:spLocks noGrp="1"/>
          </p:cNvSpPr>
          <p:nvPr>
            <p:ph type="sldNum" sz="quarter" idx="16"/>
          </p:nvPr>
        </p:nvSpPr>
        <p:spPr/>
        <p:txBody>
          <a:bodyPr/>
          <a:lstStyle/>
          <a:p>
            <a:fld id="{31160B98-140E-4345-B1A3-2A7247C42973}" type="slidenum">
              <a:rPr lang="fi-FI" smtClean="0"/>
              <a:pPr/>
              <a:t>‹#›</a:t>
            </a:fld>
            <a:endParaRPr lang="fi-FI"/>
          </a:p>
        </p:txBody>
      </p:sp>
    </p:spTree>
    <p:extLst>
      <p:ext uri="{BB962C8B-B14F-4D97-AF65-F5344CB8AC3E}">
        <p14:creationId xmlns:p14="http://schemas.microsoft.com/office/powerpoint/2010/main" val="263435353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Divider image 2">
    <p:spTree>
      <p:nvGrpSpPr>
        <p:cNvPr id="1" name=""/>
        <p:cNvGrpSpPr/>
        <p:nvPr/>
      </p:nvGrpSpPr>
      <p:grpSpPr>
        <a:xfrm>
          <a:off x="0" y="0"/>
          <a:ext cx="0" cy="0"/>
          <a:chOff x="0" y="0"/>
          <a:chExt cx="0" cy="0"/>
        </a:xfrm>
      </p:grpSpPr>
      <p:pic>
        <p:nvPicPr>
          <p:cNvPr id="775" name="Miltton_TeamsBG_2_4.png" descr="Miltton_TeamsBG_2_4.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776" name="Miltton_Text_Black.png" descr="Miltton_Text_Black.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2" name="Date Placeholder 1">
            <a:extLst>
              <a:ext uri="{FF2B5EF4-FFF2-40B4-BE49-F238E27FC236}">
                <a16:creationId xmlns:a16="http://schemas.microsoft.com/office/drawing/2014/main" id="{FC1CD669-0B91-4D1F-98DC-FAD0B51B255A}"/>
              </a:ext>
            </a:extLst>
          </p:cNvPr>
          <p:cNvSpPr>
            <a:spLocks noGrp="1"/>
          </p:cNvSpPr>
          <p:nvPr>
            <p:ph type="dt" sz="half" idx="10"/>
          </p:nvPr>
        </p:nvSpPr>
        <p:spPr/>
        <p:txBody>
          <a:bodyPr/>
          <a:lstStyle/>
          <a:p>
            <a:fld id="{9B17CD14-CB4F-4644-BA0D-7EEDC688112C}" type="datetime1">
              <a:rPr lang="en-US" smtClean="0"/>
              <a:t>11/30/2022</a:t>
            </a:fld>
            <a:endParaRPr lang="fi-FI"/>
          </a:p>
        </p:txBody>
      </p:sp>
      <p:sp>
        <p:nvSpPr>
          <p:cNvPr id="3" name="Footer Placeholder 2">
            <a:extLst>
              <a:ext uri="{FF2B5EF4-FFF2-40B4-BE49-F238E27FC236}">
                <a16:creationId xmlns:a16="http://schemas.microsoft.com/office/drawing/2014/main" id="{950CB20A-4CB3-4E93-9283-EE4D25F45AD8}"/>
              </a:ext>
            </a:extLst>
          </p:cNvPr>
          <p:cNvSpPr>
            <a:spLocks noGrp="1"/>
          </p:cNvSpPr>
          <p:nvPr>
            <p:ph type="ftr" sz="quarter" idx="11"/>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B822238E-8895-4DD4-9F43-44C1B31FE4FB}"/>
              </a:ext>
            </a:extLst>
          </p:cNvPr>
          <p:cNvSpPr>
            <a:spLocks noGrp="1"/>
          </p:cNvSpPr>
          <p:nvPr>
            <p:ph type="sldNum" sz="quarter" idx="12"/>
          </p:nvPr>
        </p:nvSpPr>
        <p:spPr/>
        <p:txBody>
          <a:bodyPr/>
          <a:lstStyle/>
          <a:p>
            <a:fld id="{31160B98-140E-4345-B1A3-2A7247C42973}" type="slidenum">
              <a:rPr lang="fi-FI" smtClean="0"/>
              <a:pPr/>
              <a:t>‹#›</a:t>
            </a:fld>
            <a:endParaRPr lang="fi-FI"/>
          </a:p>
        </p:txBody>
      </p:sp>
      <p:sp>
        <p:nvSpPr>
          <p:cNvPr id="10" name="Text Placeholder 4">
            <a:extLst>
              <a:ext uri="{FF2B5EF4-FFF2-40B4-BE49-F238E27FC236}">
                <a16:creationId xmlns:a16="http://schemas.microsoft.com/office/drawing/2014/main" id="{8B99E224-CCAE-4B55-8BBA-AEDEF873819B}"/>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59816302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Divider image 3">
    <p:spTree>
      <p:nvGrpSpPr>
        <p:cNvPr id="1" name=""/>
        <p:cNvGrpSpPr/>
        <p:nvPr/>
      </p:nvGrpSpPr>
      <p:grpSpPr>
        <a:xfrm>
          <a:off x="0" y="0"/>
          <a:ext cx="0" cy="0"/>
          <a:chOff x="0" y="0"/>
          <a:chExt cx="0" cy="0"/>
        </a:xfrm>
      </p:grpSpPr>
      <p:pic>
        <p:nvPicPr>
          <p:cNvPr id="786" name="Miltton_TeamsBG_2_8.png" descr="Miltton_TeamsBG_2_8.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787" name="Miltton_Text_Black.png" descr="Miltton_Text_Black.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7" name="Text Placeholder 4">
            <a:extLst>
              <a:ext uri="{FF2B5EF4-FFF2-40B4-BE49-F238E27FC236}">
                <a16:creationId xmlns:a16="http://schemas.microsoft.com/office/drawing/2014/main" id="{00786BF7-1349-4AC4-9385-2541F91F7867}"/>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2" name="Date Placeholder 1">
            <a:extLst>
              <a:ext uri="{FF2B5EF4-FFF2-40B4-BE49-F238E27FC236}">
                <a16:creationId xmlns:a16="http://schemas.microsoft.com/office/drawing/2014/main" id="{6DA4885A-2518-44A4-9A0C-9F6CAF8AA0DF}"/>
              </a:ext>
            </a:extLst>
          </p:cNvPr>
          <p:cNvSpPr>
            <a:spLocks noGrp="1"/>
          </p:cNvSpPr>
          <p:nvPr>
            <p:ph type="dt" sz="half" idx="14"/>
          </p:nvPr>
        </p:nvSpPr>
        <p:spPr/>
        <p:txBody>
          <a:bodyPr/>
          <a:lstStyle/>
          <a:p>
            <a:fld id="{CAAF2316-140A-784E-ABA6-71AC82D7C2E0}" type="datetime1">
              <a:rPr lang="en-US" smtClean="0"/>
              <a:t>11/30/2022</a:t>
            </a:fld>
            <a:endParaRPr lang="fi-FI"/>
          </a:p>
        </p:txBody>
      </p:sp>
      <p:sp>
        <p:nvSpPr>
          <p:cNvPr id="3" name="Footer Placeholder 2">
            <a:extLst>
              <a:ext uri="{FF2B5EF4-FFF2-40B4-BE49-F238E27FC236}">
                <a16:creationId xmlns:a16="http://schemas.microsoft.com/office/drawing/2014/main" id="{5611F71C-D7F6-41B5-825E-46C3E4A54F84}"/>
              </a:ext>
            </a:extLst>
          </p:cNvPr>
          <p:cNvSpPr>
            <a:spLocks noGrp="1"/>
          </p:cNvSpPr>
          <p:nvPr>
            <p:ph type="ftr" sz="quarter" idx="15"/>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DF2BFE2D-2EA8-4381-9C6C-CB7A7A9E0392}"/>
              </a:ext>
            </a:extLst>
          </p:cNvPr>
          <p:cNvSpPr>
            <a:spLocks noGrp="1"/>
          </p:cNvSpPr>
          <p:nvPr>
            <p:ph type="sldNum" sz="quarter" idx="16"/>
          </p:nvPr>
        </p:nvSpPr>
        <p:spPr/>
        <p:txBody>
          <a:bodyPr/>
          <a:lstStyle/>
          <a:p>
            <a:fld id="{31160B98-140E-4345-B1A3-2A7247C42973}" type="slidenum">
              <a:rPr lang="fi-FI" smtClean="0"/>
              <a:pPr/>
              <a:t>‹#›</a:t>
            </a:fld>
            <a:endParaRPr lang="fi-FI"/>
          </a:p>
        </p:txBody>
      </p:sp>
    </p:spTree>
    <p:extLst>
      <p:ext uri="{BB962C8B-B14F-4D97-AF65-F5344CB8AC3E}">
        <p14:creationId xmlns:p14="http://schemas.microsoft.com/office/powerpoint/2010/main" val="1763283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Neon">
    <p:bg>
      <p:bgPr>
        <a:solidFill>
          <a:srgbClr val="E9F35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7C3F7BD-9786-4BAA-B5FA-D9E1DB6867DC}"/>
              </a:ext>
            </a:extLst>
          </p:cNvPr>
          <p:cNvSpPr/>
          <p:nvPr userDrawn="1"/>
        </p:nvSpPr>
        <p:spPr>
          <a:xfrm flipH="1">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76CBB47-F3A0-4DEC-81AB-804A5ECF3108}"/>
              </a:ext>
            </a:extLst>
          </p:cNvPr>
          <p:cNvSpPr>
            <a:spLocks noGrp="1"/>
          </p:cNvSpPr>
          <p:nvPr>
            <p:ph type="title"/>
          </p:nvPr>
        </p:nvSpPr>
        <p:spPr>
          <a:xfrm>
            <a:off x="7087673" y="1099929"/>
            <a:ext cx="3960000" cy="552121"/>
          </a:xfrm>
        </p:spPr>
        <p:txBody>
          <a:bodyPr/>
          <a:lstStyle/>
          <a:p>
            <a:r>
              <a:rPr lang="en-GB"/>
              <a:t>Click to edit Master title style</a:t>
            </a:r>
          </a:p>
        </p:txBody>
      </p:sp>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p>
            <a:fld id="{529797B9-7380-2A4A-A6EF-7EF8B53B054E}" type="datetime1">
              <a:rPr lang="en-US" smtClean="0"/>
              <a:t>11/30/2022</a:t>
            </a:fld>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6" name="Text Placeholder 15">
            <a:extLst>
              <a:ext uri="{FF2B5EF4-FFF2-40B4-BE49-F238E27FC236}">
                <a16:creationId xmlns:a16="http://schemas.microsoft.com/office/drawing/2014/main" id="{666A2BD6-E852-43C8-92E9-1423D0F214BB}"/>
              </a:ext>
            </a:extLst>
          </p:cNvPr>
          <p:cNvSpPr>
            <a:spLocks noGrp="1"/>
          </p:cNvSpPr>
          <p:nvPr>
            <p:ph type="body" sz="quarter" idx="14" hasCustomPrompt="1"/>
          </p:nvPr>
        </p:nvSpPr>
        <p:spPr>
          <a:xfrm>
            <a:off x="7160654" y="2442693"/>
            <a:ext cx="382073" cy="3456457"/>
          </a:xfrm>
        </p:spPr>
        <p:txBody>
          <a:bodyPr/>
          <a:lstStyle>
            <a:lvl1pPr marL="0" indent="0">
              <a:lnSpc>
                <a:spcPct val="160000"/>
              </a:lnSpc>
              <a:buNone/>
              <a:defRPr sz="1700" b="1"/>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US"/>
              <a:t>01_</a:t>
            </a:r>
          </a:p>
        </p:txBody>
      </p:sp>
      <p:sp>
        <p:nvSpPr>
          <p:cNvPr id="17" name="Text Placeholder 15">
            <a:extLst>
              <a:ext uri="{FF2B5EF4-FFF2-40B4-BE49-F238E27FC236}">
                <a16:creationId xmlns:a16="http://schemas.microsoft.com/office/drawing/2014/main" id="{4F6DADD6-B7D3-4345-A248-56DCD3AE9622}"/>
              </a:ext>
            </a:extLst>
          </p:cNvPr>
          <p:cNvSpPr>
            <a:spLocks noGrp="1"/>
          </p:cNvSpPr>
          <p:nvPr>
            <p:ph type="body" sz="quarter" idx="15"/>
          </p:nvPr>
        </p:nvSpPr>
        <p:spPr>
          <a:xfrm>
            <a:off x="7564192" y="2442693"/>
            <a:ext cx="3434187" cy="3456457"/>
          </a:xfrm>
        </p:spPr>
        <p:txBody>
          <a:bodyPr/>
          <a:lstStyle>
            <a:lvl1pPr marL="0" indent="0">
              <a:lnSpc>
                <a:spcPct val="160000"/>
              </a:lnSpc>
              <a:buNone/>
              <a:defRPr sz="1700"/>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GB"/>
              <a:t>Click to edit Master text styles</a:t>
            </a:r>
          </a:p>
        </p:txBody>
      </p:sp>
      <p:sp>
        <p:nvSpPr>
          <p:cNvPr id="18" name="object 4">
            <a:extLst>
              <a:ext uri="{FF2B5EF4-FFF2-40B4-BE49-F238E27FC236}">
                <a16:creationId xmlns:a16="http://schemas.microsoft.com/office/drawing/2014/main" id="{3D737239-1E34-49FE-9EF6-E8FF99B3DF8A}"/>
              </a:ext>
            </a:extLst>
          </p:cNvPr>
          <p:cNvSpPr/>
          <p:nvPr userDrawn="1"/>
        </p:nvSpPr>
        <p:spPr>
          <a:xfrm>
            <a:off x="6409386" y="940158"/>
            <a:ext cx="679492" cy="59885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pic>
        <p:nvPicPr>
          <p:cNvPr id="21" name="Miltton_Text_Black.png">
            <a:extLst>
              <a:ext uri="{FF2B5EF4-FFF2-40B4-BE49-F238E27FC236}">
                <a16:creationId xmlns:a16="http://schemas.microsoft.com/office/drawing/2014/main" id="{745B22B0-A44B-4BA1-B894-BFC698959B02}"/>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
        <p:nvSpPr>
          <p:cNvPr id="14" name="Text Placeholder 4">
            <a:extLst>
              <a:ext uri="{FF2B5EF4-FFF2-40B4-BE49-F238E27FC236}">
                <a16:creationId xmlns:a16="http://schemas.microsoft.com/office/drawing/2014/main" id="{783C44F0-A236-A246-B258-949B380F3C9D}"/>
              </a:ext>
            </a:extLst>
          </p:cNvPr>
          <p:cNvSpPr>
            <a:spLocks noGrp="1"/>
          </p:cNvSpPr>
          <p:nvPr>
            <p:ph type="body" sz="quarter" idx="13"/>
          </p:nvPr>
        </p:nvSpPr>
        <p:spPr>
          <a:xfrm>
            <a:off x="420320" y="382052"/>
            <a:ext cx="3888408" cy="202510"/>
          </a:xfrm>
        </p:spPr>
        <p:txBody>
          <a:bodyPr/>
          <a:lstStyle>
            <a:lvl1pPr marL="0" indent="0">
              <a:buNone/>
              <a:defRPr sz="1000" cap="all" baseline="0"/>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422741888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ircle and Steps">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CF004E31-6D9B-4A78-B83B-A73F38A2626E}"/>
              </a:ext>
            </a:extLst>
          </p:cNvPr>
          <p:cNvSpPr/>
          <p:nvPr userDrawn="1"/>
        </p:nvSpPr>
        <p:spPr>
          <a:xfrm>
            <a:off x="5619750" y="1346200"/>
            <a:ext cx="4375150" cy="4375150"/>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2">
            <a:extLst>
              <a:ext uri="{FF2B5EF4-FFF2-40B4-BE49-F238E27FC236}">
                <a16:creationId xmlns:a16="http://schemas.microsoft.com/office/drawing/2014/main" id="{643F3253-2BA8-4A2B-B22F-C689A30446CD}"/>
              </a:ext>
            </a:extLst>
          </p:cNvPr>
          <p:cNvSpPr>
            <a:spLocks noGrp="1"/>
          </p:cNvSpPr>
          <p:nvPr>
            <p:ph type="body" sz="quarter" idx="34" hasCustomPrompt="1"/>
          </p:nvPr>
        </p:nvSpPr>
        <p:spPr>
          <a:xfrm>
            <a:off x="7353299" y="3081338"/>
            <a:ext cx="859915" cy="887412"/>
          </a:xfrm>
          <a:prstGeom prst="ellipse">
            <a:avLst/>
          </a:prstGeom>
          <a:solidFill>
            <a:srgbClr val="E9F352"/>
          </a:solidFill>
        </p:spPr>
        <p:txBody>
          <a:bodyPr anchor="ctr" anchorCtr="0"/>
          <a:lstStyle>
            <a:lvl1pPr marL="0" indent="0" algn="ctr">
              <a:lnSpc>
                <a:spcPct val="100000"/>
              </a:lnSpc>
              <a:buNone/>
              <a:defRPr sz="1800" b="1"/>
            </a:lvl1pPr>
          </a:lstStyle>
          <a:p>
            <a:pPr lvl="0"/>
            <a:r>
              <a:rPr lang="en-US"/>
              <a:t>X</a:t>
            </a:r>
            <a:endParaRPr lang="en-GB"/>
          </a:p>
        </p:txBody>
      </p:sp>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a:lstStyle/>
          <a:p>
            <a:endParaRPr lang="en-GB"/>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7976EE32-5B1A-254B-9710-43B3FDE6613C}"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13" name="Text Placeholder 5">
            <a:extLst>
              <a:ext uri="{FF2B5EF4-FFF2-40B4-BE49-F238E27FC236}">
                <a16:creationId xmlns:a16="http://schemas.microsoft.com/office/drawing/2014/main" id="{7356D275-CDCC-4D51-B850-69DCD42A4E40}"/>
              </a:ext>
            </a:extLst>
          </p:cNvPr>
          <p:cNvSpPr>
            <a:spLocks noGrp="1"/>
          </p:cNvSpPr>
          <p:nvPr>
            <p:ph type="body" sz="quarter" idx="57"/>
          </p:nvPr>
        </p:nvSpPr>
        <p:spPr>
          <a:xfrm>
            <a:off x="6953250" y="4152901"/>
            <a:ext cx="1708150" cy="1138542"/>
          </a:xfrm>
        </p:spPr>
        <p:txBody>
          <a:bodyPr anchor="ctr" anchorCtr="0"/>
          <a:lstStyle>
            <a:lvl1pPr marL="0" indent="0" algn="ctr">
              <a:lnSpc>
                <a:spcPct val="130000"/>
              </a:lnSpc>
              <a:buNone/>
              <a:defRPr sz="1200"/>
            </a:lvl1pPr>
          </a:lstStyle>
          <a:p>
            <a:pPr lvl="0"/>
            <a:endParaRPr lang="en-US"/>
          </a:p>
        </p:txBody>
      </p:sp>
      <p:sp>
        <p:nvSpPr>
          <p:cNvPr id="14" name="Text Placeholder 5">
            <a:extLst>
              <a:ext uri="{FF2B5EF4-FFF2-40B4-BE49-F238E27FC236}">
                <a16:creationId xmlns:a16="http://schemas.microsoft.com/office/drawing/2014/main" id="{E49B8FF8-AC81-44F2-8D4F-FDE641560B77}"/>
              </a:ext>
            </a:extLst>
          </p:cNvPr>
          <p:cNvSpPr>
            <a:spLocks noGrp="1"/>
          </p:cNvSpPr>
          <p:nvPr>
            <p:ph type="body" sz="quarter" idx="58"/>
          </p:nvPr>
        </p:nvSpPr>
        <p:spPr>
          <a:xfrm>
            <a:off x="6953250" y="1771651"/>
            <a:ext cx="1708150" cy="1138542"/>
          </a:xfrm>
        </p:spPr>
        <p:txBody>
          <a:bodyPr anchor="ctr" anchorCtr="0"/>
          <a:lstStyle>
            <a:lvl1pPr marL="0" indent="0" algn="ctr">
              <a:lnSpc>
                <a:spcPct val="130000"/>
              </a:lnSpc>
              <a:buNone/>
              <a:defRPr sz="1200"/>
            </a:lvl1pPr>
          </a:lstStyle>
          <a:p>
            <a:pPr lvl="0"/>
            <a:endParaRPr lang="en-US"/>
          </a:p>
        </p:txBody>
      </p:sp>
      <p:sp>
        <p:nvSpPr>
          <p:cNvPr id="15" name="Text Placeholder 5">
            <a:extLst>
              <a:ext uri="{FF2B5EF4-FFF2-40B4-BE49-F238E27FC236}">
                <a16:creationId xmlns:a16="http://schemas.microsoft.com/office/drawing/2014/main" id="{3A87E54C-BEA0-4B1E-B49E-BEDC9BC90FD1}"/>
              </a:ext>
            </a:extLst>
          </p:cNvPr>
          <p:cNvSpPr>
            <a:spLocks noGrp="1"/>
          </p:cNvSpPr>
          <p:nvPr>
            <p:ph type="body" sz="quarter" idx="59"/>
          </p:nvPr>
        </p:nvSpPr>
        <p:spPr>
          <a:xfrm>
            <a:off x="5727700" y="2971801"/>
            <a:ext cx="1555750" cy="1138542"/>
          </a:xfrm>
        </p:spPr>
        <p:txBody>
          <a:bodyPr anchor="ctr" anchorCtr="0"/>
          <a:lstStyle>
            <a:lvl1pPr marL="0" indent="0" algn="ctr">
              <a:lnSpc>
                <a:spcPct val="130000"/>
              </a:lnSpc>
              <a:buNone/>
              <a:defRPr sz="1200"/>
            </a:lvl1pPr>
          </a:lstStyle>
          <a:p>
            <a:pPr lvl="0"/>
            <a:endParaRPr lang="en-US"/>
          </a:p>
        </p:txBody>
      </p:sp>
      <p:sp>
        <p:nvSpPr>
          <p:cNvPr id="16" name="Text Placeholder 5">
            <a:extLst>
              <a:ext uri="{FF2B5EF4-FFF2-40B4-BE49-F238E27FC236}">
                <a16:creationId xmlns:a16="http://schemas.microsoft.com/office/drawing/2014/main" id="{8C88BABE-5380-46DB-AC9D-0903DEC244E6}"/>
              </a:ext>
            </a:extLst>
          </p:cNvPr>
          <p:cNvSpPr>
            <a:spLocks noGrp="1"/>
          </p:cNvSpPr>
          <p:nvPr>
            <p:ph type="body" sz="quarter" idx="60"/>
          </p:nvPr>
        </p:nvSpPr>
        <p:spPr>
          <a:xfrm>
            <a:off x="8318500" y="2971801"/>
            <a:ext cx="1555750" cy="1138542"/>
          </a:xfrm>
        </p:spPr>
        <p:txBody>
          <a:bodyPr anchor="ctr" anchorCtr="0"/>
          <a:lstStyle>
            <a:lvl1pPr marL="0" indent="0" algn="ctr">
              <a:lnSpc>
                <a:spcPct val="130000"/>
              </a:lnSpc>
              <a:buNone/>
              <a:defRPr sz="1200"/>
            </a:lvl1pPr>
          </a:lstStyle>
          <a:p>
            <a:pPr lvl="0"/>
            <a:endParaRPr lang="en-US"/>
          </a:p>
        </p:txBody>
      </p:sp>
      <p:sp>
        <p:nvSpPr>
          <p:cNvPr id="17" name="1">
            <a:extLst>
              <a:ext uri="{FF2B5EF4-FFF2-40B4-BE49-F238E27FC236}">
                <a16:creationId xmlns:a16="http://schemas.microsoft.com/office/drawing/2014/main" id="{2A83D96B-8F31-4F93-B917-5F0B340B83DB}"/>
              </a:ext>
            </a:extLst>
          </p:cNvPr>
          <p:cNvSpPr txBox="1">
            <a:spLocks noGrp="1"/>
          </p:cNvSpPr>
          <p:nvPr>
            <p:ph type="body" sz="quarter" idx="28" hasCustomPrompt="1"/>
          </p:nvPr>
        </p:nvSpPr>
        <p:spPr>
          <a:xfrm>
            <a:off x="4820079" y="3203239"/>
            <a:ext cx="455944" cy="585922"/>
          </a:xfrm>
          <a:prstGeom prst="rect">
            <a:avLst/>
          </a:prstGeom>
        </p:spPr>
        <p:txBody>
          <a:bodyPr anchor="ctr">
            <a:noAutofit/>
          </a:bodyPr>
          <a:lstStyle>
            <a:lvl1pPr marL="0" indent="0" algn="ctr" defTabSz="412750">
              <a:lnSpc>
                <a:spcPct val="100000"/>
              </a:lnSpc>
              <a:spcBef>
                <a:spcPts val="0"/>
              </a:spcBef>
              <a:buSzTx/>
              <a:buNone/>
              <a:defRPr sz="2700">
                <a:latin typeface="Domaine Display"/>
                <a:ea typeface="Domaine Display"/>
                <a:cs typeface="Domaine Display"/>
                <a:sym typeface="Domaine Display"/>
              </a:defRPr>
            </a:lvl1pPr>
          </a:lstStyle>
          <a:p>
            <a:r>
              <a:rPr lang="fi-FI"/>
              <a:t>X</a:t>
            </a:r>
            <a:endParaRPr/>
          </a:p>
        </p:txBody>
      </p:sp>
      <p:sp>
        <p:nvSpPr>
          <p:cNvPr id="18" name="1">
            <a:extLst>
              <a:ext uri="{FF2B5EF4-FFF2-40B4-BE49-F238E27FC236}">
                <a16:creationId xmlns:a16="http://schemas.microsoft.com/office/drawing/2014/main" id="{57FE8D17-F7EA-4F29-80E0-3F7D1B93C626}"/>
              </a:ext>
            </a:extLst>
          </p:cNvPr>
          <p:cNvSpPr txBox="1">
            <a:spLocks noGrp="1"/>
          </p:cNvSpPr>
          <p:nvPr>
            <p:ph type="body" sz="quarter" idx="61" hasCustomPrompt="1"/>
          </p:nvPr>
        </p:nvSpPr>
        <p:spPr>
          <a:xfrm>
            <a:off x="10287429" y="3203239"/>
            <a:ext cx="455944" cy="585922"/>
          </a:xfrm>
          <a:prstGeom prst="rect">
            <a:avLst/>
          </a:prstGeom>
        </p:spPr>
        <p:txBody>
          <a:bodyPr anchor="ctr">
            <a:noAutofit/>
          </a:bodyPr>
          <a:lstStyle>
            <a:lvl1pPr marL="0" indent="0" algn="ctr" defTabSz="412750">
              <a:lnSpc>
                <a:spcPct val="100000"/>
              </a:lnSpc>
              <a:spcBef>
                <a:spcPts val="0"/>
              </a:spcBef>
              <a:buSzTx/>
              <a:buNone/>
              <a:defRPr sz="2700">
                <a:latin typeface="Domaine Display"/>
                <a:ea typeface="Domaine Display"/>
                <a:cs typeface="Domaine Display"/>
                <a:sym typeface="Domaine Display"/>
              </a:defRPr>
            </a:lvl1pPr>
          </a:lstStyle>
          <a:p>
            <a:r>
              <a:rPr lang="fi-FI"/>
              <a:t>X</a:t>
            </a:r>
            <a:endParaRPr/>
          </a:p>
        </p:txBody>
      </p:sp>
      <p:sp>
        <p:nvSpPr>
          <p:cNvPr id="19" name="1">
            <a:extLst>
              <a:ext uri="{FF2B5EF4-FFF2-40B4-BE49-F238E27FC236}">
                <a16:creationId xmlns:a16="http://schemas.microsoft.com/office/drawing/2014/main" id="{64EC0E97-06FA-4FFD-A963-5165267D9FF1}"/>
              </a:ext>
            </a:extLst>
          </p:cNvPr>
          <p:cNvSpPr txBox="1">
            <a:spLocks noGrp="1"/>
          </p:cNvSpPr>
          <p:nvPr>
            <p:ph type="body" sz="quarter" idx="62" hasCustomPrompt="1"/>
          </p:nvPr>
        </p:nvSpPr>
        <p:spPr>
          <a:xfrm>
            <a:off x="7575979" y="599739"/>
            <a:ext cx="455944" cy="585922"/>
          </a:xfrm>
          <a:prstGeom prst="rect">
            <a:avLst/>
          </a:prstGeom>
        </p:spPr>
        <p:txBody>
          <a:bodyPr anchor="ctr">
            <a:noAutofit/>
          </a:bodyPr>
          <a:lstStyle>
            <a:lvl1pPr marL="0" indent="0" algn="ctr" defTabSz="412750">
              <a:lnSpc>
                <a:spcPct val="100000"/>
              </a:lnSpc>
              <a:spcBef>
                <a:spcPts val="0"/>
              </a:spcBef>
              <a:buSzTx/>
              <a:buNone/>
              <a:defRPr sz="2700">
                <a:latin typeface="Domaine Display"/>
                <a:ea typeface="Domaine Display"/>
                <a:cs typeface="Domaine Display"/>
                <a:sym typeface="Domaine Display"/>
              </a:defRPr>
            </a:lvl1pPr>
          </a:lstStyle>
          <a:p>
            <a:r>
              <a:rPr lang="fi-FI"/>
              <a:t>X</a:t>
            </a:r>
            <a:endParaRPr/>
          </a:p>
        </p:txBody>
      </p:sp>
      <p:sp>
        <p:nvSpPr>
          <p:cNvPr id="20" name="1">
            <a:extLst>
              <a:ext uri="{FF2B5EF4-FFF2-40B4-BE49-F238E27FC236}">
                <a16:creationId xmlns:a16="http://schemas.microsoft.com/office/drawing/2014/main" id="{6869D030-3E39-4EBD-99B8-B3F26DAD86CD}"/>
              </a:ext>
            </a:extLst>
          </p:cNvPr>
          <p:cNvSpPr txBox="1">
            <a:spLocks noGrp="1"/>
          </p:cNvSpPr>
          <p:nvPr>
            <p:ph type="body" sz="quarter" idx="63" hasCustomPrompt="1"/>
          </p:nvPr>
        </p:nvSpPr>
        <p:spPr>
          <a:xfrm>
            <a:off x="7575979" y="5870239"/>
            <a:ext cx="455944" cy="585922"/>
          </a:xfrm>
          <a:prstGeom prst="rect">
            <a:avLst/>
          </a:prstGeom>
        </p:spPr>
        <p:txBody>
          <a:bodyPr anchor="ctr">
            <a:noAutofit/>
          </a:bodyPr>
          <a:lstStyle>
            <a:lvl1pPr marL="0" indent="0" algn="ctr" defTabSz="412750">
              <a:lnSpc>
                <a:spcPct val="100000"/>
              </a:lnSpc>
              <a:spcBef>
                <a:spcPts val="0"/>
              </a:spcBef>
              <a:buSzTx/>
              <a:buNone/>
              <a:defRPr sz="2700">
                <a:latin typeface="Domaine Display"/>
                <a:ea typeface="Domaine Display"/>
                <a:cs typeface="Domaine Display"/>
                <a:sym typeface="Domaine Display"/>
              </a:defRPr>
            </a:lvl1pPr>
          </a:lstStyle>
          <a:p>
            <a:r>
              <a:rPr lang="fi-FI"/>
              <a:t>X</a:t>
            </a:r>
            <a:endParaRPr/>
          </a:p>
        </p:txBody>
      </p:sp>
    </p:spTree>
    <p:extLst>
      <p:ext uri="{BB962C8B-B14F-4D97-AF65-F5344CB8AC3E}">
        <p14:creationId xmlns:p14="http://schemas.microsoft.com/office/powerpoint/2010/main" val="363377291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Pyramid 1">
    <p:bg>
      <p:bgPr>
        <a:solidFill>
          <a:srgbClr val="E5E4E6"/>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E87A273-735D-4A3B-A540-557F201BEC4A}"/>
              </a:ext>
            </a:extLst>
          </p:cNvPr>
          <p:cNvGrpSpPr/>
          <p:nvPr userDrawn="1"/>
        </p:nvGrpSpPr>
        <p:grpSpPr>
          <a:xfrm>
            <a:off x="4706531" y="1271578"/>
            <a:ext cx="6504135" cy="4386689"/>
            <a:chOff x="4706531" y="1271578"/>
            <a:chExt cx="6504135" cy="4386689"/>
          </a:xfrm>
        </p:grpSpPr>
        <p:sp>
          <p:nvSpPr>
            <p:cNvPr id="21" name="Triangle">
              <a:extLst>
                <a:ext uri="{FF2B5EF4-FFF2-40B4-BE49-F238E27FC236}">
                  <a16:creationId xmlns:a16="http://schemas.microsoft.com/office/drawing/2014/main" id="{CACB75DA-1BEE-491E-94CA-2C2A87EF8B2C}"/>
                </a:ext>
              </a:extLst>
            </p:cNvPr>
            <p:cNvSpPr/>
            <p:nvPr userDrawn="1"/>
          </p:nvSpPr>
          <p:spPr>
            <a:xfrm>
              <a:off x="6787666" y="1350596"/>
              <a:ext cx="4307671" cy="430767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00000"/>
            </a:solidFill>
            <a:ln w="25400">
              <a:solidFill>
                <a:srgbClr val="000000"/>
              </a:solidFill>
              <a:miter lim="400000"/>
            </a:ln>
          </p:spPr>
          <p:txBody>
            <a:bodyPr lIns="25400" tIns="25400" rIns="25400" bIns="25400" anchor="ctr"/>
            <a:lstStyle/>
            <a:p>
              <a:pPr algn="ctr" defTabSz="412750">
                <a:lnSpc>
                  <a:spcPct val="100000"/>
                </a:lnSpc>
                <a:defRPr sz="3200" b="0">
                  <a:solidFill>
                    <a:srgbClr val="FFFFFF"/>
                  </a:solidFill>
                  <a:latin typeface="Helvetica Neue"/>
                  <a:ea typeface="Helvetica Neue"/>
                  <a:cs typeface="Helvetica Neue"/>
                  <a:sym typeface="Helvetica Neue"/>
                </a:defRPr>
              </a:pPr>
              <a:endParaRPr sz="1600"/>
            </a:p>
          </p:txBody>
        </p:sp>
        <p:sp>
          <p:nvSpPr>
            <p:cNvPr id="22" name="Rectangle">
              <a:extLst>
                <a:ext uri="{FF2B5EF4-FFF2-40B4-BE49-F238E27FC236}">
                  <a16:creationId xmlns:a16="http://schemas.microsoft.com/office/drawing/2014/main" id="{F91F32B2-592A-4159-A5D4-36A27C18E10B}"/>
                </a:ext>
              </a:extLst>
            </p:cNvPr>
            <p:cNvSpPr/>
            <p:nvPr userDrawn="1"/>
          </p:nvSpPr>
          <p:spPr>
            <a:xfrm>
              <a:off x="6065742" y="1271578"/>
              <a:ext cx="5144924" cy="3154814"/>
            </a:xfrm>
            <a:prstGeom prst="rect">
              <a:avLst/>
            </a:prstGeom>
            <a:solidFill>
              <a:schemeClr val="accent3">
                <a:hueOff val="1800000"/>
                <a:satOff val="1520"/>
                <a:lumOff val="-1764"/>
              </a:schemeClr>
            </a:solidFill>
            <a:ln w="12700">
              <a:miter lim="400000"/>
            </a:ln>
          </p:spPr>
          <p:txBody>
            <a:bodyPr lIns="25400" tIns="25400" rIns="25400" bIns="2540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23" name="Triangle">
              <a:extLst>
                <a:ext uri="{FF2B5EF4-FFF2-40B4-BE49-F238E27FC236}">
                  <a16:creationId xmlns:a16="http://schemas.microsoft.com/office/drawing/2014/main" id="{BB4DBC4F-B275-4622-902F-BE8161218B33}"/>
                </a:ext>
              </a:extLst>
            </p:cNvPr>
            <p:cNvSpPr/>
            <p:nvPr userDrawn="1"/>
          </p:nvSpPr>
          <p:spPr>
            <a:xfrm>
              <a:off x="6787666" y="1350596"/>
              <a:ext cx="4307671" cy="430767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ln w="25400">
              <a:solidFill>
                <a:srgbClr val="000000"/>
              </a:solidFill>
              <a:miter lim="400000"/>
            </a:ln>
          </p:spPr>
          <p:txBody>
            <a:bodyPr lIns="25400" tIns="25400" rIns="25400" bIns="25400" anchor="ctr"/>
            <a:lstStyle/>
            <a:p>
              <a:pPr algn="ctr" defTabSz="412750">
                <a:lnSpc>
                  <a:spcPct val="100000"/>
                </a:lnSpc>
                <a:defRPr sz="3200" b="0">
                  <a:solidFill>
                    <a:srgbClr val="FFFFFF"/>
                  </a:solidFill>
                  <a:latin typeface="Helvetica Neue"/>
                  <a:ea typeface="Helvetica Neue"/>
                  <a:cs typeface="Helvetica Neue"/>
                  <a:sym typeface="Helvetica Neue"/>
                </a:defRPr>
              </a:pPr>
              <a:endParaRPr sz="1600"/>
            </a:p>
          </p:txBody>
        </p:sp>
        <p:sp>
          <p:nvSpPr>
            <p:cNvPr id="24" name="Line">
              <a:extLst>
                <a:ext uri="{FF2B5EF4-FFF2-40B4-BE49-F238E27FC236}">
                  <a16:creationId xmlns:a16="http://schemas.microsoft.com/office/drawing/2014/main" id="{AF112777-38F5-4F14-A306-12A7129357E5}"/>
                </a:ext>
              </a:extLst>
            </p:cNvPr>
            <p:cNvSpPr/>
            <p:nvPr userDrawn="1"/>
          </p:nvSpPr>
          <p:spPr>
            <a:xfrm>
              <a:off x="4706531" y="5653504"/>
              <a:ext cx="3498160" cy="1"/>
            </a:xfrm>
            <a:prstGeom prst="line">
              <a:avLst/>
            </a:prstGeom>
            <a:ln w="19050">
              <a:solidFill>
                <a:srgbClr val="000000"/>
              </a:solidFill>
              <a:miter lim="400000"/>
            </a:ln>
          </p:spPr>
          <p:txBody>
            <a:bodyPr tIns="45720" bIns="45720"/>
            <a:lstStyle/>
            <a:p>
              <a:pPr defTabSz="914400">
                <a:lnSpc>
                  <a:spcPct val="100000"/>
                </a:lnSpc>
                <a:defRPr sz="3600">
                  <a:solidFill>
                    <a:srgbClr val="414359"/>
                  </a:solidFill>
                </a:defRPr>
              </a:pPr>
              <a:endParaRPr sz="1800"/>
            </a:p>
          </p:txBody>
        </p:sp>
        <p:sp>
          <p:nvSpPr>
            <p:cNvPr id="25" name="Line">
              <a:extLst>
                <a:ext uri="{FF2B5EF4-FFF2-40B4-BE49-F238E27FC236}">
                  <a16:creationId xmlns:a16="http://schemas.microsoft.com/office/drawing/2014/main" id="{FD9FEA37-0C58-440C-A0DA-DA82F7B5A958}"/>
                </a:ext>
              </a:extLst>
            </p:cNvPr>
            <p:cNvSpPr/>
            <p:nvPr userDrawn="1"/>
          </p:nvSpPr>
          <p:spPr>
            <a:xfrm>
              <a:off x="8049794" y="3129991"/>
              <a:ext cx="1783416" cy="1"/>
            </a:xfrm>
            <a:prstGeom prst="line">
              <a:avLst/>
            </a:prstGeom>
            <a:ln w="25400">
              <a:solidFill>
                <a:srgbClr val="000000"/>
              </a:solidFill>
              <a:miter lim="400000"/>
            </a:ln>
          </p:spPr>
          <p:txBody>
            <a:bodyPr tIns="45720" bIns="45720"/>
            <a:lstStyle/>
            <a:p>
              <a:pPr defTabSz="914400">
                <a:lnSpc>
                  <a:spcPct val="100000"/>
                </a:lnSpc>
                <a:defRPr sz="3600">
                  <a:solidFill>
                    <a:srgbClr val="414359"/>
                  </a:solidFill>
                </a:defRPr>
              </a:pPr>
              <a:endParaRPr sz="1800"/>
            </a:p>
          </p:txBody>
        </p:sp>
      </p:grpSp>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a:lstStyle/>
          <a:p>
            <a:endParaRPr lang="en-GB"/>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39C66F3E-EDF6-AF4E-8CF5-3C0D612C8B33}"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26" name="Text Placeholder 5">
            <a:extLst>
              <a:ext uri="{FF2B5EF4-FFF2-40B4-BE49-F238E27FC236}">
                <a16:creationId xmlns:a16="http://schemas.microsoft.com/office/drawing/2014/main" id="{9DC41D1B-183E-41CE-814C-43A295648448}"/>
              </a:ext>
            </a:extLst>
          </p:cNvPr>
          <p:cNvSpPr>
            <a:spLocks noGrp="1"/>
          </p:cNvSpPr>
          <p:nvPr>
            <p:ph type="body" sz="quarter" idx="59"/>
          </p:nvPr>
        </p:nvSpPr>
        <p:spPr>
          <a:xfrm>
            <a:off x="4722743" y="4102101"/>
            <a:ext cx="1708150" cy="1472778"/>
          </a:xfrm>
        </p:spPr>
        <p:txBody>
          <a:bodyPr anchor="b" anchorCtr="0"/>
          <a:lstStyle>
            <a:lvl1pPr marL="0" indent="0" algn="l">
              <a:lnSpc>
                <a:spcPct val="100000"/>
              </a:lnSpc>
              <a:buNone/>
              <a:defRPr sz="1000"/>
            </a:lvl1pPr>
          </a:lstStyle>
          <a:p>
            <a:pPr lvl="0"/>
            <a:endParaRPr lang="en-US"/>
          </a:p>
        </p:txBody>
      </p:sp>
      <p:sp>
        <p:nvSpPr>
          <p:cNvPr id="14" name="Text Placeholder 5">
            <a:extLst>
              <a:ext uri="{FF2B5EF4-FFF2-40B4-BE49-F238E27FC236}">
                <a16:creationId xmlns:a16="http://schemas.microsoft.com/office/drawing/2014/main" id="{E49B8FF8-AC81-44F2-8D4F-FDE641560B77}"/>
              </a:ext>
            </a:extLst>
          </p:cNvPr>
          <p:cNvSpPr>
            <a:spLocks noGrp="1"/>
          </p:cNvSpPr>
          <p:nvPr>
            <p:ph type="body" sz="quarter" idx="58"/>
          </p:nvPr>
        </p:nvSpPr>
        <p:spPr>
          <a:xfrm>
            <a:off x="7591286" y="4058097"/>
            <a:ext cx="2655957" cy="329779"/>
          </a:xfrm>
        </p:spPr>
        <p:txBody>
          <a:bodyPr anchor="ctr" anchorCtr="0"/>
          <a:lstStyle>
            <a:lvl1pPr marL="0" indent="0" algn="ctr">
              <a:lnSpc>
                <a:spcPct val="100000"/>
              </a:lnSpc>
              <a:buNone/>
              <a:defRPr sz="1000" b="0"/>
            </a:lvl1pPr>
          </a:lstStyle>
          <a:p>
            <a:pPr lvl="0"/>
            <a:endParaRPr lang="en-US"/>
          </a:p>
        </p:txBody>
      </p:sp>
      <p:sp>
        <p:nvSpPr>
          <p:cNvPr id="27" name="Text Placeholder 5">
            <a:extLst>
              <a:ext uri="{FF2B5EF4-FFF2-40B4-BE49-F238E27FC236}">
                <a16:creationId xmlns:a16="http://schemas.microsoft.com/office/drawing/2014/main" id="{9AE4A875-1E2A-42F2-8866-0F466013F074}"/>
              </a:ext>
            </a:extLst>
          </p:cNvPr>
          <p:cNvSpPr>
            <a:spLocks noGrp="1"/>
          </p:cNvSpPr>
          <p:nvPr>
            <p:ph type="body" sz="quarter" idx="60"/>
          </p:nvPr>
        </p:nvSpPr>
        <p:spPr>
          <a:xfrm>
            <a:off x="7591286" y="2756347"/>
            <a:ext cx="2655957" cy="329779"/>
          </a:xfrm>
        </p:spPr>
        <p:txBody>
          <a:bodyPr anchor="ctr" anchorCtr="0"/>
          <a:lstStyle>
            <a:lvl1pPr marL="0" indent="0" algn="ctr">
              <a:lnSpc>
                <a:spcPct val="100000"/>
              </a:lnSpc>
              <a:buNone/>
              <a:defRPr sz="1000" b="0"/>
            </a:lvl1pPr>
          </a:lstStyle>
          <a:p>
            <a:pPr lvl="0"/>
            <a:endParaRPr lang="en-US"/>
          </a:p>
        </p:txBody>
      </p:sp>
      <p:sp>
        <p:nvSpPr>
          <p:cNvPr id="28" name="Text Placeholder 5">
            <a:extLst>
              <a:ext uri="{FF2B5EF4-FFF2-40B4-BE49-F238E27FC236}">
                <a16:creationId xmlns:a16="http://schemas.microsoft.com/office/drawing/2014/main" id="{6C2B56DF-7C97-4383-9870-9FD21C5CF435}"/>
              </a:ext>
            </a:extLst>
          </p:cNvPr>
          <p:cNvSpPr>
            <a:spLocks noGrp="1"/>
          </p:cNvSpPr>
          <p:nvPr>
            <p:ph type="body" sz="quarter" idx="61"/>
          </p:nvPr>
        </p:nvSpPr>
        <p:spPr>
          <a:xfrm>
            <a:off x="7591286" y="5289997"/>
            <a:ext cx="2655957" cy="329779"/>
          </a:xfrm>
        </p:spPr>
        <p:txBody>
          <a:bodyPr anchor="ctr" anchorCtr="0"/>
          <a:lstStyle>
            <a:lvl1pPr marL="0" indent="0" algn="ctr">
              <a:lnSpc>
                <a:spcPct val="100000"/>
              </a:lnSpc>
              <a:buNone/>
              <a:defRPr sz="1000" b="0">
                <a:solidFill>
                  <a:schemeClr val="bg1"/>
                </a:solidFill>
              </a:defRPr>
            </a:lvl1pPr>
          </a:lstStyle>
          <a:p>
            <a:pPr lvl="0"/>
            <a:endParaRPr lang="en-US"/>
          </a:p>
        </p:txBody>
      </p:sp>
    </p:spTree>
    <p:extLst>
      <p:ext uri="{BB962C8B-B14F-4D97-AF65-F5344CB8AC3E}">
        <p14:creationId xmlns:p14="http://schemas.microsoft.com/office/powerpoint/2010/main" val="251833442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Pyramid 2">
    <p:bg>
      <p:bgPr>
        <a:solidFill>
          <a:srgbClr val="E5E4E6"/>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4F5B9C8-6676-445C-AA44-C7091BF636ED}"/>
              </a:ext>
            </a:extLst>
          </p:cNvPr>
          <p:cNvGrpSpPr/>
          <p:nvPr userDrawn="1"/>
        </p:nvGrpSpPr>
        <p:grpSpPr>
          <a:xfrm>
            <a:off x="4706531" y="1328728"/>
            <a:ext cx="6894587" cy="4430807"/>
            <a:chOff x="4706531" y="1328728"/>
            <a:chExt cx="6894587" cy="4430807"/>
          </a:xfrm>
        </p:grpSpPr>
        <p:sp>
          <p:nvSpPr>
            <p:cNvPr id="15" name="Triangle">
              <a:extLst>
                <a:ext uri="{FF2B5EF4-FFF2-40B4-BE49-F238E27FC236}">
                  <a16:creationId xmlns:a16="http://schemas.microsoft.com/office/drawing/2014/main" id="{81AC0645-567E-43DB-BA5D-F5B31D014926}"/>
                </a:ext>
              </a:extLst>
            </p:cNvPr>
            <p:cNvSpPr/>
            <p:nvPr/>
          </p:nvSpPr>
          <p:spPr>
            <a:xfrm>
              <a:off x="6787666" y="1350596"/>
              <a:ext cx="4307671" cy="430767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00000"/>
            </a:solidFill>
            <a:ln w="25400">
              <a:solidFill>
                <a:srgbClr val="000000"/>
              </a:solidFill>
              <a:miter lim="400000"/>
            </a:ln>
          </p:spPr>
          <p:txBody>
            <a:bodyPr lIns="25400" tIns="25400" rIns="25400" bIns="25400" anchor="ctr"/>
            <a:lstStyle/>
            <a:p>
              <a:pPr algn="ctr" defTabSz="412750">
                <a:lnSpc>
                  <a:spcPct val="100000"/>
                </a:lnSpc>
                <a:defRPr sz="3200" b="0">
                  <a:solidFill>
                    <a:srgbClr val="FFFFFF"/>
                  </a:solidFill>
                  <a:latin typeface="Helvetica Neue"/>
                  <a:ea typeface="Helvetica Neue"/>
                  <a:cs typeface="Helvetica Neue"/>
                  <a:sym typeface="Helvetica Neue"/>
                </a:defRPr>
              </a:pPr>
              <a:endParaRPr sz="1600"/>
            </a:p>
          </p:txBody>
        </p:sp>
        <p:sp>
          <p:nvSpPr>
            <p:cNvPr id="16" name="Rectangle">
              <a:extLst>
                <a:ext uri="{FF2B5EF4-FFF2-40B4-BE49-F238E27FC236}">
                  <a16:creationId xmlns:a16="http://schemas.microsoft.com/office/drawing/2014/main" id="{186750AA-8686-49FD-A711-256025EE81C2}"/>
                </a:ext>
              </a:extLst>
            </p:cNvPr>
            <p:cNvSpPr/>
            <p:nvPr/>
          </p:nvSpPr>
          <p:spPr>
            <a:xfrm>
              <a:off x="6456194" y="4429430"/>
              <a:ext cx="5144924" cy="1330105"/>
            </a:xfrm>
            <a:prstGeom prst="rect">
              <a:avLst/>
            </a:prstGeom>
            <a:solidFill>
              <a:schemeClr val="accent3">
                <a:hueOff val="1800000"/>
                <a:satOff val="1520"/>
                <a:lumOff val="-1764"/>
              </a:schemeClr>
            </a:solidFill>
            <a:ln w="12700">
              <a:miter lim="400000"/>
            </a:ln>
          </p:spPr>
          <p:txBody>
            <a:bodyPr lIns="25400" tIns="25400" rIns="25400" bIns="2540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17" name="Rectangle">
              <a:extLst>
                <a:ext uri="{FF2B5EF4-FFF2-40B4-BE49-F238E27FC236}">
                  <a16:creationId xmlns:a16="http://schemas.microsoft.com/office/drawing/2014/main" id="{7836C7F7-B2CF-4EB1-B2EB-81AA54C9222D}"/>
                </a:ext>
              </a:extLst>
            </p:cNvPr>
            <p:cNvSpPr/>
            <p:nvPr/>
          </p:nvSpPr>
          <p:spPr>
            <a:xfrm>
              <a:off x="6065742" y="1328728"/>
              <a:ext cx="5144924" cy="1783652"/>
            </a:xfrm>
            <a:prstGeom prst="rect">
              <a:avLst/>
            </a:prstGeom>
            <a:solidFill>
              <a:schemeClr val="accent3">
                <a:hueOff val="1800000"/>
                <a:satOff val="1520"/>
                <a:lumOff val="-1764"/>
              </a:schemeClr>
            </a:solidFill>
            <a:ln w="12700">
              <a:miter lim="400000"/>
            </a:ln>
          </p:spPr>
          <p:txBody>
            <a:bodyPr lIns="25400" tIns="25400" rIns="25400" bIns="2540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18" name="Triangle">
              <a:extLst>
                <a:ext uri="{FF2B5EF4-FFF2-40B4-BE49-F238E27FC236}">
                  <a16:creationId xmlns:a16="http://schemas.microsoft.com/office/drawing/2014/main" id="{1FC7AA41-E7EB-4457-B033-25D95D1425F1}"/>
                </a:ext>
              </a:extLst>
            </p:cNvPr>
            <p:cNvSpPr/>
            <p:nvPr/>
          </p:nvSpPr>
          <p:spPr>
            <a:xfrm>
              <a:off x="6787666" y="1350596"/>
              <a:ext cx="4307671" cy="430767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ln w="25400">
              <a:solidFill>
                <a:srgbClr val="000000"/>
              </a:solidFill>
              <a:miter lim="400000"/>
            </a:ln>
          </p:spPr>
          <p:txBody>
            <a:bodyPr lIns="25400" tIns="25400" rIns="25400" bIns="25400" anchor="ctr"/>
            <a:lstStyle/>
            <a:p>
              <a:pPr algn="ctr" defTabSz="412750">
                <a:lnSpc>
                  <a:spcPct val="100000"/>
                </a:lnSpc>
                <a:defRPr sz="3200" b="0">
                  <a:solidFill>
                    <a:srgbClr val="FFFFFF"/>
                  </a:solidFill>
                  <a:latin typeface="Helvetica Neue"/>
                  <a:ea typeface="Helvetica Neue"/>
                  <a:cs typeface="Helvetica Neue"/>
                  <a:sym typeface="Helvetica Neue"/>
                </a:defRPr>
              </a:pPr>
              <a:endParaRPr sz="1600"/>
            </a:p>
          </p:txBody>
        </p:sp>
        <p:sp>
          <p:nvSpPr>
            <p:cNvPr id="19" name="Line">
              <a:extLst>
                <a:ext uri="{FF2B5EF4-FFF2-40B4-BE49-F238E27FC236}">
                  <a16:creationId xmlns:a16="http://schemas.microsoft.com/office/drawing/2014/main" id="{817C2782-E2C9-4306-9CF6-0C5FD6692FA5}"/>
                </a:ext>
              </a:extLst>
            </p:cNvPr>
            <p:cNvSpPr/>
            <p:nvPr/>
          </p:nvSpPr>
          <p:spPr>
            <a:xfrm>
              <a:off x="4706531" y="4416392"/>
              <a:ext cx="3498160" cy="1"/>
            </a:xfrm>
            <a:prstGeom prst="line">
              <a:avLst/>
            </a:prstGeom>
            <a:ln w="19050">
              <a:solidFill>
                <a:srgbClr val="000000"/>
              </a:solidFill>
              <a:miter lim="400000"/>
            </a:ln>
          </p:spPr>
          <p:txBody>
            <a:bodyPr tIns="45720" bIns="45720"/>
            <a:lstStyle/>
            <a:p>
              <a:pPr defTabSz="914400">
                <a:lnSpc>
                  <a:spcPct val="100000"/>
                </a:lnSpc>
                <a:defRPr sz="3600">
                  <a:solidFill>
                    <a:srgbClr val="414359"/>
                  </a:solidFill>
                </a:defRPr>
              </a:pPr>
              <a:endParaRPr sz="1800"/>
            </a:p>
          </p:txBody>
        </p:sp>
      </p:grpSp>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a:lstStyle/>
          <a:p>
            <a:endParaRPr lang="en-GB"/>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37A56476-F412-6E4D-8D65-B6B5FE1F348B}"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26" name="Text Placeholder 5">
            <a:extLst>
              <a:ext uri="{FF2B5EF4-FFF2-40B4-BE49-F238E27FC236}">
                <a16:creationId xmlns:a16="http://schemas.microsoft.com/office/drawing/2014/main" id="{9DC41D1B-183E-41CE-814C-43A295648448}"/>
              </a:ext>
            </a:extLst>
          </p:cNvPr>
          <p:cNvSpPr>
            <a:spLocks noGrp="1"/>
          </p:cNvSpPr>
          <p:nvPr>
            <p:ph type="body" sz="quarter" idx="59"/>
          </p:nvPr>
        </p:nvSpPr>
        <p:spPr>
          <a:xfrm>
            <a:off x="4722743" y="2870201"/>
            <a:ext cx="1708150" cy="1472778"/>
          </a:xfrm>
        </p:spPr>
        <p:txBody>
          <a:bodyPr anchor="b" anchorCtr="0"/>
          <a:lstStyle>
            <a:lvl1pPr marL="0" indent="0" algn="l">
              <a:lnSpc>
                <a:spcPct val="100000"/>
              </a:lnSpc>
              <a:buNone/>
              <a:defRPr sz="1000"/>
            </a:lvl1pPr>
          </a:lstStyle>
          <a:p>
            <a:pPr lvl="0"/>
            <a:endParaRPr lang="en-US"/>
          </a:p>
        </p:txBody>
      </p:sp>
      <p:sp>
        <p:nvSpPr>
          <p:cNvPr id="14" name="Text Placeholder 5">
            <a:extLst>
              <a:ext uri="{FF2B5EF4-FFF2-40B4-BE49-F238E27FC236}">
                <a16:creationId xmlns:a16="http://schemas.microsoft.com/office/drawing/2014/main" id="{E49B8FF8-AC81-44F2-8D4F-FDE641560B77}"/>
              </a:ext>
            </a:extLst>
          </p:cNvPr>
          <p:cNvSpPr>
            <a:spLocks noGrp="1"/>
          </p:cNvSpPr>
          <p:nvPr>
            <p:ph type="body" sz="quarter" idx="58"/>
          </p:nvPr>
        </p:nvSpPr>
        <p:spPr>
          <a:xfrm>
            <a:off x="7591286" y="4058097"/>
            <a:ext cx="2655957" cy="329779"/>
          </a:xfrm>
        </p:spPr>
        <p:txBody>
          <a:bodyPr anchor="ctr" anchorCtr="0"/>
          <a:lstStyle>
            <a:lvl1pPr marL="0" indent="0" algn="ctr">
              <a:lnSpc>
                <a:spcPct val="100000"/>
              </a:lnSpc>
              <a:buNone/>
              <a:defRPr sz="1000" b="1">
                <a:solidFill>
                  <a:schemeClr val="bg1"/>
                </a:solidFill>
              </a:defRPr>
            </a:lvl1pPr>
          </a:lstStyle>
          <a:p>
            <a:pPr lvl="0"/>
            <a:endParaRPr lang="en-US"/>
          </a:p>
        </p:txBody>
      </p:sp>
      <p:sp>
        <p:nvSpPr>
          <p:cNvPr id="27" name="Text Placeholder 5">
            <a:extLst>
              <a:ext uri="{FF2B5EF4-FFF2-40B4-BE49-F238E27FC236}">
                <a16:creationId xmlns:a16="http://schemas.microsoft.com/office/drawing/2014/main" id="{9AE4A875-1E2A-42F2-8866-0F466013F074}"/>
              </a:ext>
            </a:extLst>
          </p:cNvPr>
          <p:cNvSpPr>
            <a:spLocks noGrp="1"/>
          </p:cNvSpPr>
          <p:nvPr>
            <p:ph type="body" sz="quarter" idx="60"/>
          </p:nvPr>
        </p:nvSpPr>
        <p:spPr>
          <a:xfrm>
            <a:off x="7591286" y="2756347"/>
            <a:ext cx="2655957" cy="329779"/>
          </a:xfrm>
        </p:spPr>
        <p:txBody>
          <a:bodyPr anchor="ctr" anchorCtr="0"/>
          <a:lstStyle>
            <a:lvl1pPr marL="0" indent="0" algn="ctr">
              <a:lnSpc>
                <a:spcPct val="100000"/>
              </a:lnSpc>
              <a:buNone/>
              <a:defRPr sz="1000" b="0"/>
            </a:lvl1pPr>
          </a:lstStyle>
          <a:p>
            <a:pPr lvl="0"/>
            <a:endParaRPr lang="en-US"/>
          </a:p>
        </p:txBody>
      </p:sp>
      <p:sp>
        <p:nvSpPr>
          <p:cNvPr id="28" name="Text Placeholder 5">
            <a:extLst>
              <a:ext uri="{FF2B5EF4-FFF2-40B4-BE49-F238E27FC236}">
                <a16:creationId xmlns:a16="http://schemas.microsoft.com/office/drawing/2014/main" id="{6C2B56DF-7C97-4383-9870-9FD21C5CF435}"/>
              </a:ext>
            </a:extLst>
          </p:cNvPr>
          <p:cNvSpPr>
            <a:spLocks noGrp="1"/>
          </p:cNvSpPr>
          <p:nvPr>
            <p:ph type="body" sz="quarter" idx="61"/>
          </p:nvPr>
        </p:nvSpPr>
        <p:spPr>
          <a:xfrm>
            <a:off x="7591286" y="5289997"/>
            <a:ext cx="2655957" cy="329779"/>
          </a:xfrm>
        </p:spPr>
        <p:txBody>
          <a:bodyPr anchor="ctr" anchorCtr="0"/>
          <a:lstStyle>
            <a:lvl1pPr marL="0" indent="0" algn="ctr">
              <a:lnSpc>
                <a:spcPct val="100000"/>
              </a:lnSpc>
              <a:buNone/>
              <a:defRPr sz="1000" b="0">
                <a:solidFill>
                  <a:schemeClr val="tx1"/>
                </a:solidFill>
              </a:defRPr>
            </a:lvl1pPr>
          </a:lstStyle>
          <a:p>
            <a:pPr lvl="0"/>
            <a:endParaRPr lang="en-US"/>
          </a:p>
        </p:txBody>
      </p:sp>
    </p:spTree>
    <p:extLst>
      <p:ext uri="{BB962C8B-B14F-4D97-AF65-F5344CB8AC3E}">
        <p14:creationId xmlns:p14="http://schemas.microsoft.com/office/powerpoint/2010/main" val="354462265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Pyramid 3">
    <p:bg>
      <p:bgPr>
        <a:solidFill>
          <a:srgbClr val="E5E4E6"/>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7C344D5-4A05-4313-901B-D8A4EAC0A092}"/>
              </a:ext>
            </a:extLst>
          </p:cNvPr>
          <p:cNvGrpSpPr/>
          <p:nvPr userDrawn="1"/>
        </p:nvGrpSpPr>
        <p:grpSpPr>
          <a:xfrm>
            <a:off x="4706531" y="1356946"/>
            <a:ext cx="6894587" cy="4491488"/>
            <a:chOff x="4706531" y="1356946"/>
            <a:chExt cx="6894587" cy="4491488"/>
          </a:xfrm>
        </p:grpSpPr>
        <p:sp>
          <p:nvSpPr>
            <p:cNvPr id="15" name="Triangle">
              <a:extLst>
                <a:ext uri="{FF2B5EF4-FFF2-40B4-BE49-F238E27FC236}">
                  <a16:creationId xmlns:a16="http://schemas.microsoft.com/office/drawing/2014/main" id="{A591AF52-4D8E-496B-9FE9-6AD5E4CFE99A}"/>
                </a:ext>
              </a:extLst>
            </p:cNvPr>
            <p:cNvSpPr/>
            <p:nvPr/>
          </p:nvSpPr>
          <p:spPr>
            <a:xfrm>
              <a:off x="6787666" y="1356946"/>
              <a:ext cx="4307671" cy="430767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00000"/>
            </a:solidFill>
            <a:ln w="25400">
              <a:solidFill>
                <a:srgbClr val="000000"/>
              </a:solidFill>
              <a:miter lim="400000"/>
            </a:ln>
          </p:spPr>
          <p:txBody>
            <a:bodyPr lIns="25400" tIns="25400" rIns="25400" bIns="25400" anchor="ctr"/>
            <a:lstStyle/>
            <a:p>
              <a:pPr algn="ctr" defTabSz="412750">
                <a:lnSpc>
                  <a:spcPct val="100000"/>
                </a:lnSpc>
                <a:defRPr sz="3200" b="0">
                  <a:solidFill>
                    <a:srgbClr val="FFFFFF"/>
                  </a:solidFill>
                  <a:latin typeface="Helvetica Neue"/>
                  <a:ea typeface="Helvetica Neue"/>
                  <a:cs typeface="Helvetica Neue"/>
                  <a:sym typeface="Helvetica Neue"/>
                </a:defRPr>
              </a:pPr>
              <a:endParaRPr sz="1600"/>
            </a:p>
          </p:txBody>
        </p:sp>
        <p:sp>
          <p:nvSpPr>
            <p:cNvPr id="16" name="Rectangle">
              <a:extLst>
                <a:ext uri="{FF2B5EF4-FFF2-40B4-BE49-F238E27FC236}">
                  <a16:creationId xmlns:a16="http://schemas.microsoft.com/office/drawing/2014/main" id="{DEB69230-BC7F-4CB7-9348-7E3044519719}"/>
                </a:ext>
              </a:extLst>
            </p:cNvPr>
            <p:cNvSpPr/>
            <p:nvPr/>
          </p:nvSpPr>
          <p:spPr>
            <a:xfrm>
              <a:off x="6456194" y="3142201"/>
              <a:ext cx="5144924" cy="2706233"/>
            </a:xfrm>
            <a:prstGeom prst="rect">
              <a:avLst/>
            </a:prstGeom>
            <a:solidFill>
              <a:schemeClr val="accent3">
                <a:hueOff val="1800000"/>
                <a:satOff val="1520"/>
                <a:lumOff val="-1764"/>
              </a:schemeClr>
            </a:solidFill>
            <a:ln w="12700">
              <a:miter lim="400000"/>
            </a:ln>
          </p:spPr>
          <p:txBody>
            <a:bodyPr lIns="25400" tIns="25400" rIns="25400" bIns="2540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17" name="Triangle">
              <a:extLst>
                <a:ext uri="{FF2B5EF4-FFF2-40B4-BE49-F238E27FC236}">
                  <a16:creationId xmlns:a16="http://schemas.microsoft.com/office/drawing/2014/main" id="{B64ADB6B-87B7-4C65-BCD7-E79981E75162}"/>
                </a:ext>
              </a:extLst>
            </p:cNvPr>
            <p:cNvSpPr/>
            <p:nvPr/>
          </p:nvSpPr>
          <p:spPr>
            <a:xfrm>
              <a:off x="6787666" y="1356946"/>
              <a:ext cx="4307671" cy="430767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ln w="25400">
              <a:solidFill>
                <a:srgbClr val="000000"/>
              </a:solidFill>
              <a:miter lim="400000"/>
            </a:ln>
          </p:spPr>
          <p:txBody>
            <a:bodyPr lIns="25400" tIns="25400" rIns="25400" bIns="25400" anchor="ctr"/>
            <a:lstStyle/>
            <a:p>
              <a:pPr algn="ctr" defTabSz="412750">
                <a:lnSpc>
                  <a:spcPct val="100000"/>
                </a:lnSpc>
                <a:defRPr sz="3200" b="0">
                  <a:solidFill>
                    <a:srgbClr val="FFFFFF"/>
                  </a:solidFill>
                  <a:latin typeface="Helvetica Neue"/>
                  <a:ea typeface="Helvetica Neue"/>
                  <a:cs typeface="Helvetica Neue"/>
                  <a:sym typeface="Helvetica Neue"/>
                </a:defRPr>
              </a:pPr>
              <a:endParaRPr sz="1600"/>
            </a:p>
          </p:txBody>
        </p:sp>
        <p:sp>
          <p:nvSpPr>
            <p:cNvPr id="18" name="Line">
              <a:extLst>
                <a:ext uri="{FF2B5EF4-FFF2-40B4-BE49-F238E27FC236}">
                  <a16:creationId xmlns:a16="http://schemas.microsoft.com/office/drawing/2014/main" id="{6AE7070F-CB45-495B-A7E9-BC5E90C4AF0F}"/>
                </a:ext>
              </a:extLst>
            </p:cNvPr>
            <p:cNvSpPr/>
            <p:nvPr/>
          </p:nvSpPr>
          <p:spPr>
            <a:xfrm>
              <a:off x="7407356" y="4436420"/>
              <a:ext cx="3068292" cy="1"/>
            </a:xfrm>
            <a:prstGeom prst="line">
              <a:avLst/>
            </a:prstGeom>
            <a:ln w="25400">
              <a:solidFill>
                <a:srgbClr val="000000"/>
              </a:solidFill>
              <a:miter lim="400000"/>
            </a:ln>
          </p:spPr>
          <p:txBody>
            <a:bodyPr tIns="45720" bIns="45720"/>
            <a:lstStyle/>
            <a:p>
              <a:pPr defTabSz="914400">
                <a:lnSpc>
                  <a:spcPct val="100000"/>
                </a:lnSpc>
                <a:defRPr sz="3600">
                  <a:solidFill>
                    <a:srgbClr val="414359"/>
                  </a:solidFill>
                </a:defRPr>
              </a:pPr>
              <a:endParaRPr sz="1800"/>
            </a:p>
          </p:txBody>
        </p:sp>
        <p:sp>
          <p:nvSpPr>
            <p:cNvPr id="19" name="Line">
              <a:extLst>
                <a:ext uri="{FF2B5EF4-FFF2-40B4-BE49-F238E27FC236}">
                  <a16:creationId xmlns:a16="http://schemas.microsoft.com/office/drawing/2014/main" id="{48BD3253-8800-450F-8457-B2BDA6836B3F}"/>
                </a:ext>
              </a:extLst>
            </p:cNvPr>
            <p:cNvSpPr/>
            <p:nvPr/>
          </p:nvSpPr>
          <p:spPr>
            <a:xfrm>
              <a:off x="4706531" y="3125229"/>
              <a:ext cx="3498160" cy="1"/>
            </a:xfrm>
            <a:prstGeom prst="line">
              <a:avLst/>
            </a:prstGeom>
            <a:ln w="19050">
              <a:solidFill>
                <a:srgbClr val="000000"/>
              </a:solidFill>
              <a:miter lim="400000"/>
            </a:ln>
          </p:spPr>
          <p:txBody>
            <a:bodyPr tIns="45720" bIns="45720"/>
            <a:lstStyle/>
            <a:p>
              <a:pPr defTabSz="914400">
                <a:lnSpc>
                  <a:spcPct val="100000"/>
                </a:lnSpc>
                <a:defRPr sz="3600">
                  <a:solidFill>
                    <a:srgbClr val="414359"/>
                  </a:solidFill>
                </a:defRPr>
              </a:pPr>
              <a:endParaRPr sz="1800"/>
            </a:p>
          </p:txBody>
        </p:sp>
      </p:grpSp>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a:lstStyle/>
          <a:p>
            <a:endParaRPr lang="en-GB"/>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A77AEBE7-E429-0540-A528-DEB6DA9DBB40}"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26" name="Text Placeholder 5">
            <a:extLst>
              <a:ext uri="{FF2B5EF4-FFF2-40B4-BE49-F238E27FC236}">
                <a16:creationId xmlns:a16="http://schemas.microsoft.com/office/drawing/2014/main" id="{9DC41D1B-183E-41CE-814C-43A295648448}"/>
              </a:ext>
            </a:extLst>
          </p:cNvPr>
          <p:cNvSpPr>
            <a:spLocks noGrp="1"/>
          </p:cNvSpPr>
          <p:nvPr>
            <p:ph type="body" sz="quarter" idx="59"/>
          </p:nvPr>
        </p:nvSpPr>
        <p:spPr>
          <a:xfrm>
            <a:off x="4722743" y="1625601"/>
            <a:ext cx="1708150" cy="1472778"/>
          </a:xfrm>
        </p:spPr>
        <p:txBody>
          <a:bodyPr anchor="b" anchorCtr="0"/>
          <a:lstStyle>
            <a:lvl1pPr marL="0" indent="0" algn="l">
              <a:lnSpc>
                <a:spcPct val="100000"/>
              </a:lnSpc>
              <a:buNone/>
              <a:defRPr sz="1000"/>
            </a:lvl1pPr>
          </a:lstStyle>
          <a:p>
            <a:pPr lvl="0"/>
            <a:endParaRPr lang="en-US"/>
          </a:p>
        </p:txBody>
      </p:sp>
      <p:sp>
        <p:nvSpPr>
          <p:cNvPr id="14" name="Text Placeholder 5">
            <a:extLst>
              <a:ext uri="{FF2B5EF4-FFF2-40B4-BE49-F238E27FC236}">
                <a16:creationId xmlns:a16="http://schemas.microsoft.com/office/drawing/2014/main" id="{E49B8FF8-AC81-44F2-8D4F-FDE641560B77}"/>
              </a:ext>
            </a:extLst>
          </p:cNvPr>
          <p:cNvSpPr>
            <a:spLocks noGrp="1"/>
          </p:cNvSpPr>
          <p:nvPr>
            <p:ph type="body" sz="quarter" idx="58"/>
          </p:nvPr>
        </p:nvSpPr>
        <p:spPr>
          <a:xfrm>
            <a:off x="7591286" y="4058097"/>
            <a:ext cx="2655957" cy="329779"/>
          </a:xfrm>
        </p:spPr>
        <p:txBody>
          <a:bodyPr anchor="ctr" anchorCtr="0"/>
          <a:lstStyle>
            <a:lvl1pPr marL="0" indent="0" algn="ctr">
              <a:lnSpc>
                <a:spcPct val="100000"/>
              </a:lnSpc>
              <a:buNone/>
              <a:defRPr sz="1000" b="0"/>
            </a:lvl1pPr>
          </a:lstStyle>
          <a:p>
            <a:pPr lvl="0"/>
            <a:endParaRPr lang="en-US"/>
          </a:p>
        </p:txBody>
      </p:sp>
      <p:sp>
        <p:nvSpPr>
          <p:cNvPr id="27" name="Text Placeholder 5">
            <a:extLst>
              <a:ext uri="{FF2B5EF4-FFF2-40B4-BE49-F238E27FC236}">
                <a16:creationId xmlns:a16="http://schemas.microsoft.com/office/drawing/2014/main" id="{9AE4A875-1E2A-42F2-8866-0F466013F074}"/>
              </a:ext>
            </a:extLst>
          </p:cNvPr>
          <p:cNvSpPr>
            <a:spLocks noGrp="1"/>
          </p:cNvSpPr>
          <p:nvPr>
            <p:ph type="body" sz="quarter" idx="60"/>
          </p:nvPr>
        </p:nvSpPr>
        <p:spPr>
          <a:xfrm>
            <a:off x="7591286" y="2756347"/>
            <a:ext cx="2655957" cy="329779"/>
          </a:xfrm>
        </p:spPr>
        <p:txBody>
          <a:bodyPr anchor="ctr" anchorCtr="0"/>
          <a:lstStyle>
            <a:lvl1pPr marL="0" indent="0" algn="ctr">
              <a:lnSpc>
                <a:spcPct val="100000"/>
              </a:lnSpc>
              <a:buNone/>
              <a:defRPr sz="1000" b="1">
                <a:solidFill>
                  <a:schemeClr val="bg1"/>
                </a:solidFill>
              </a:defRPr>
            </a:lvl1pPr>
          </a:lstStyle>
          <a:p>
            <a:pPr lvl="0"/>
            <a:endParaRPr lang="en-US"/>
          </a:p>
        </p:txBody>
      </p:sp>
      <p:sp>
        <p:nvSpPr>
          <p:cNvPr id="28" name="Text Placeholder 5">
            <a:extLst>
              <a:ext uri="{FF2B5EF4-FFF2-40B4-BE49-F238E27FC236}">
                <a16:creationId xmlns:a16="http://schemas.microsoft.com/office/drawing/2014/main" id="{6C2B56DF-7C97-4383-9870-9FD21C5CF435}"/>
              </a:ext>
            </a:extLst>
          </p:cNvPr>
          <p:cNvSpPr>
            <a:spLocks noGrp="1"/>
          </p:cNvSpPr>
          <p:nvPr>
            <p:ph type="body" sz="quarter" idx="61"/>
          </p:nvPr>
        </p:nvSpPr>
        <p:spPr>
          <a:xfrm>
            <a:off x="7591286" y="5289997"/>
            <a:ext cx="2655957" cy="329779"/>
          </a:xfrm>
        </p:spPr>
        <p:txBody>
          <a:bodyPr anchor="ctr" anchorCtr="0"/>
          <a:lstStyle>
            <a:lvl1pPr marL="0" indent="0" algn="ctr">
              <a:lnSpc>
                <a:spcPct val="100000"/>
              </a:lnSpc>
              <a:buNone/>
              <a:defRPr sz="1000" b="0">
                <a:solidFill>
                  <a:schemeClr val="tx1"/>
                </a:solidFill>
              </a:defRPr>
            </a:lvl1pPr>
          </a:lstStyle>
          <a:p>
            <a:pPr lvl="0"/>
            <a:endParaRPr lang="en-US"/>
          </a:p>
        </p:txBody>
      </p:sp>
    </p:spTree>
    <p:extLst>
      <p:ext uri="{BB962C8B-B14F-4D97-AF65-F5344CB8AC3E}">
        <p14:creationId xmlns:p14="http://schemas.microsoft.com/office/powerpoint/2010/main" val="402082826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ircle and Text">
    <p:spTree>
      <p:nvGrpSpPr>
        <p:cNvPr id="1" name=""/>
        <p:cNvGrpSpPr/>
        <p:nvPr/>
      </p:nvGrpSpPr>
      <p:grpSpPr>
        <a:xfrm>
          <a:off x="0" y="0"/>
          <a:ext cx="0" cy="0"/>
          <a:chOff x="0" y="0"/>
          <a:chExt cx="0" cy="0"/>
        </a:xfrm>
      </p:grpSpPr>
      <p:grpSp>
        <p:nvGrpSpPr>
          <p:cNvPr id="21" name="Group">
            <a:extLst>
              <a:ext uri="{FF2B5EF4-FFF2-40B4-BE49-F238E27FC236}">
                <a16:creationId xmlns:a16="http://schemas.microsoft.com/office/drawing/2014/main" id="{E43AAB55-269A-41CC-8CD6-FDD114D88897}"/>
              </a:ext>
            </a:extLst>
          </p:cNvPr>
          <p:cNvGrpSpPr/>
          <p:nvPr userDrawn="1"/>
        </p:nvGrpSpPr>
        <p:grpSpPr>
          <a:xfrm>
            <a:off x="5604287" y="1349380"/>
            <a:ext cx="4412635" cy="4388058"/>
            <a:chOff x="0" y="0"/>
            <a:chExt cx="8825268" cy="8776113"/>
          </a:xfrm>
        </p:grpSpPr>
        <p:sp>
          <p:nvSpPr>
            <p:cNvPr id="22" name="Circle">
              <a:extLst>
                <a:ext uri="{FF2B5EF4-FFF2-40B4-BE49-F238E27FC236}">
                  <a16:creationId xmlns:a16="http://schemas.microsoft.com/office/drawing/2014/main" id="{AF2404DD-D74D-4956-B9E3-85D0BFA8E23C}"/>
                </a:ext>
              </a:extLst>
            </p:cNvPr>
            <p:cNvSpPr/>
            <p:nvPr/>
          </p:nvSpPr>
          <p:spPr>
            <a:xfrm>
              <a:off x="662" y="0"/>
              <a:ext cx="8776114" cy="8776114"/>
            </a:xfrm>
            <a:prstGeom prst="ellipse">
              <a:avLst/>
            </a:prstGeom>
            <a:solidFill>
              <a:schemeClr val="accent1">
                <a:lumOff val="-7254"/>
              </a:schemeClr>
            </a:solidFill>
            <a:ln w="12700" cap="flat">
              <a:noFill/>
              <a:miter lim="400000"/>
            </a:ln>
            <a:effectLst/>
          </p:spPr>
          <p:txBody>
            <a:bodyPr wrap="square" lIns="0" tIns="0" rIns="0" bIns="0" numCol="1" anchor="ctr">
              <a:noAutofit/>
            </a:bodyP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23" name="Line">
              <a:extLst>
                <a:ext uri="{FF2B5EF4-FFF2-40B4-BE49-F238E27FC236}">
                  <a16:creationId xmlns:a16="http://schemas.microsoft.com/office/drawing/2014/main" id="{61E06C98-FD05-4A79-B7B0-68C1AA44B430}"/>
                </a:ext>
              </a:extLst>
            </p:cNvPr>
            <p:cNvSpPr/>
            <p:nvPr/>
          </p:nvSpPr>
          <p:spPr>
            <a:xfrm flipH="1" flipV="1">
              <a:off x="0" y="4388056"/>
              <a:ext cx="8825269" cy="1"/>
            </a:xfrm>
            <a:prstGeom prst="line">
              <a:avLst/>
            </a:prstGeom>
            <a:noFill/>
            <a:ln w="25400" cap="flat">
              <a:solidFill>
                <a:srgbClr val="FFFFFF"/>
              </a:solidFill>
              <a:prstDash val="solid"/>
              <a:miter lim="400000"/>
            </a:ln>
            <a:effectLst/>
          </p:spPr>
          <p:txBody>
            <a:bodyPr wrap="square" lIns="0" tIns="0" rIns="0" bIns="0" numCol="1" anchor="ctr">
              <a:noAutofit/>
            </a:bodyP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24" name="Line">
              <a:extLst>
                <a:ext uri="{FF2B5EF4-FFF2-40B4-BE49-F238E27FC236}">
                  <a16:creationId xmlns:a16="http://schemas.microsoft.com/office/drawing/2014/main" id="{03FE3234-38E3-4FD1-97F7-40D5EF35B0C2}"/>
                </a:ext>
              </a:extLst>
            </p:cNvPr>
            <p:cNvSpPr/>
            <p:nvPr/>
          </p:nvSpPr>
          <p:spPr>
            <a:xfrm flipH="1" flipV="1">
              <a:off x="2132166" y="550184"/>
              <a:ext cx="4388058" cy="7600339"/>
            </a:xfrm>
            <a:prstGeom prst="line">
              <a:avLst/>
            </a:prstGeom>
            <a:noFill/>
            <a:ln w="25400" cap="flat">
              <a:solidFill>
                <a:srgbClr val="FFFFFF"/>
              </a:solidFill>
              <a:prstDash val="solid"/>
              <a:miter lim="400000"/>
            </a:ln>
            <a:effectLst/>
          </p:spPr>
          <p:txBody>
            <a:bodyPr wrap="square" lIns="0" tIns="0" rIns="0" bIns="0" numCol="1" anchor="ctr">
              <a:noAutofit/>
            </a:bodyP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25" name="Line">
              <a:extLst>
                <a:ext uri="{FF2B5EF4-FFF2-40B4-BE49-F238E27FC236}">
                  <a16:creationId xmlns:a16="http://schemas.microsoft.com/office/drawing/2014/main" id="{A495D081-8E7F-4E41-80D6-B891D4DE7BA6}"/>
                </a:ext>
              </a:extLst>
            </p:cNvPr>
            <p:cNvSpPr/>
            <p:nvPr/>
          </p:nvSpPr>
          <p:spPr>
            <a:xfrm flipV="1">
              <a:off x="2103379" y="437776"/>
              <a:ext cx="4517856" cy="7825155"/>
            </a:xfrm>
            <a:prstGeom prst="line">
              <a:avLst/>
            </a:prstGeom>
            <a:noFill/>
            <a:ln w="25400" cap="flat">
              <a:solidFill>
                <a:srgbClr val="FFFFFF"/>
              </a:solidFill>
              <a:prstDash val="solid"/>
              <a:miter lim="400000"/>
            </a:ln>
            <a:effectLst/>
          </p:spPr>
          <p:txBody>
            <a:bodyPr wrap="square" lIns="0" tIns="0" rIns="0" bIns="0" numCol="1" anchor="ctr">
              <a:noAutofit/>
            </a:bodyP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grpSp>
      <p:sp>
        <p:nvSpPr>
          <p:cNvPr id="26" name="Lorem ipsum">
            <a:extLst>
              <a:ext uri="{FF2B5EF4-FFF2-40B4-BE49-F238E27FC236}">
                <a16:creationId xmlns:a16="http://schemas.microsoft.com/office/drawing/2014/main" id="{848CE43D-0D1A-45E1-AEDB-5A395CBD71BE}"/>
              </a:ext>
            </a:extLst>
          </p:cNvPr>
          <p:cNvSpPr txBox="1">
            <a:spLocks noGrp="1"/>
          </p:cNvSpPr>
          <p:nvPr>
            <p:ph type="body" sz="quarter" idx="21"/>
          </p:nvPr>
        </p:nvSpPr>
        <p:spPr>
          <a:xfrm>
            <a:off x="10132110" y="2548774"/>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endParaRPr/>
          </a:p>
        </p:txBody>
      </p:sp>
      <p:sp>
        <p:nvSpPr>
          <p:cNvPr id="27" name="Lorem ipsum">
            <a:extLst>
              <a:ext uri="{FF2B5EF4-FFF2-40B4-BE49-F238E27FC236}">
                <a16:creationId xmlns:a16="http://schemas.microsoft.com/office/drawing/2014/main" id="{B2400E12-B294-4F25-8C85-4E116F27A82F}"/>
              </a:ext>
            </a:extLst>
          </p:cNvPr>
          <p:cNvSpPr txBox="1">
            <a:spLocks noGrp="1"/>
          </p:cNvSpPr>
          <p:nvPr>
            <p:ph type="body" sz="quarter" idx="22"/>
          </p:nvPr>
        </p:nvSpPr>
        <p:spPr>
          <a:xfrm>
            <a:off x="10132110" y="4094787"/>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endParaRPr/>
          </a:p>
        </p:txBody>
      </p:sp>
      <p:sp>
        <p:nvSpPr>
          <p:cNvPr id="29" name="Lorem ipsum">
            <a:extLst>
              <a:ext uri="{FF2B5EF4-FFF2-40B4-BE49-F238E27FC236}">
                <a16:creationId xmlns:a16="http://schemas.microsoft.com/office/drawing/2014/main" id="{001D42ED-77F4-41AE-9695-24B969AF17C6}"/>
              </a:ext>
            </a:extLst>
          </p:cNvPr>
          <p:cNvSpPr txBox="1">
            <a:spLocks noGrp="1"/>
          </p:cNvSpPr>
          <p:nvPr>
            <p:ph type="body" sz="quarter" idx="24"/>
          </p:nvPr>
        </p:nvSpPr>
        <p:spPr>
          <a:xfrm>
            <a:off x="7054462" y="5961146"/>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endParaRPr/>
          </a:p>
        </p:txBody>
      </p:sp>
      <p:sp>
        <p:nvSpPr>
          <p:cNvPr id="30" name="Lorem ipsum">
            <a:extLst>
              <a:ext uri="{FF2B5EF4-FFF2-40B4-BE49-F238E27FC236}">
                <a16:creationId xmlns:a16="http://schemas.microsoft.com/office/drawing/2014/main" id="{188FB893-09DE-4745-8930-9B8F41CDD81C}"/>
              </a:ext>
            </a:extLst>
          </p:cNvPr>
          <p:cNvSpPr txBox="1">
            <a:spLocks noGrp="1"/>
          </p:cNvSpPr>
          <p:nvPr>
            <p:ph type="body" sz="quarter" idx="25"/>
          </p:nvPr>
        </p:nvSpPr>
        <p:spPr>
          <a:xfrm>
            <a:off x="7054462" y="946456"/>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endParaRPr/>
          </a:p>
        </p:txBody>
      </p:sp>
      <p:sp>
        <p:nvSpPr>
          <p:cNvPr id="31" name="Lorem ipsum">
            <a:extLst>
              <a:ext uri="{FF2B5EF4-FFF2-40B4-BE49-F238E27FC236}">
                <a16:creationId xmlns:a16="http://schemas.microsoft.com/office/drawing/2014/main" id="{FD36E205-032F-4791-A795-DA74D26C4155}"/>
              </a:ext>
            </a:extLst>
          </p:cNvPr>
          <p:cNvSpPr txBox="1">
            <a:spLocks noGrp="1"/>
          </p:cNvSpPr>
          <p:nvPr>
            <p:ph type="body" sz="quarter" idx="26"/>
          </p:nvPr>
        </p:nvSpPr>
        <p:spPr>
          <a:xfrm>
            <a:off x="6865998" y="1701001"/>
            <a:ext cx="1966982" cy="200055"/>
          </a:xfrm>
          <a:prstGeom prst="rect">
            <a:avLst/>
          </a:prstGeom>
        </p:spPr>
        <p:txBody>
          <a:bodyPr anchor="ctr">
            <a:spAutoFit/>
          </a:bodyPr>
          <a:lstStyle>
            <a:lvl1pPr marL="0" indent="0" algn="ctr" defTabSz="412750">
              <a:lnSpc>
                <a:spcPct val="100000"/>
              </a:lnSpc>
              <a:spcBef>
                <a:spcPts val="0"/>
              </a:spcBef>
              <a:buSzTx/>
              <a:buNone/>
              <a:defRPr sz="1300" b="1">
                <a:latin typeface="+mn-lt"/>
                <a:ea typeface="+mn-ea"/>
                <a:cs typeface="+mn-cs"/>
                <a:sym typeface="Helvetica"/>
              </a:defRPr>
            </a:lvl1pPr>
          </a:lstStyle>
          <a:p>
            <a:endParaRPr/>
          </a:p>
        </p:txBody>
      </p:sp>
      <p:sp>
        <p:nvSpPr>
          <p:cNvPr id="32" name="Lorem ipsum">
            <a:extLst>
              <a:ext uri="{FF2B5EF4-FFF2-40B4-BE49-F238E27FC236}">
                <a16:creationId xmlns:a16="http://schemas.microsoft.com/office/drawing/2014/main" id="{68926688-7E85-402C-9759-4A0EDFD8CDEC}"/>
              </a:ext>
            </a:extLst>
          </p:cNvPr>
          <p:cNvSpPr txBox="1">
            <a:spLocks noGrp="1"/>
          </p:cNvSpPr>
          <p:nvPr>
            <p:ph type="body" sz="quarter" idx="27"/>
          </p:nvPr>
        </p:nvSpPr>
        <p:spPr>
          <a:xfrm>
            <a:off x="8169865" y="2606935"/>
            <a:ext cx="1966981" cy="200055"/>
          </a:xfrm>
          <a:prstGeom prst="rect">
            <a:avLst/>
          </a:prstGeom>
        </p:spPr>
        <p:txBody>
          <a:bodyPr anchor="ctr">
            <a:spAutoFit/>
          </a:bodyPr>
          <a:lstStyle>
            <a:lvl1pPr marL="0" indent="0" algn="ctr" defTabSz="412750">
              <a:lnSpc>
                <a:spcPct val="100000"/>
              </a:lnSpc>
              <a:spcBef>
                <a:spcPts val="0"/>
              </a:spcBef>
              <a:buSzTx/>
              <a:buNone/>
              <a:defRPr sz="1300" b="1">
                <a:latin typeface="+mn-lt"/>
                <a:ea typeface="+mn-ea"/>
                <a:cs typeface="+mn-cs"/>
                <a:sym typeface="Helvetica"/>
              </a:defRPr>
            </a:lvl1pPr>
          </a:lstStyle>
          <a:p>
            <a:endParaRPr/>
          </a:p>
        </p:txBody>
      </p:sp>
      <p:sp>
        <p:nvSpPr>
          <p:cNvPr id="33" name="Lorem ipsum">
            <a:extLst>
              <a:ext uri="{FF2B5EF4-FFF2-40B4-BE49-F238E27FC236}">
                <a16:creationId xmlns:a16="http://schemas.microsoft.com/office/drawing/2014/main" id="{3A0D2CD0-7B35-4824-B6C9-A847539B939D}"/>
              </a:ext>
            </a:extLst>
          </p:cNvPr>
          <p:cNvSpPr txBox="1">
            <a:spLocks noGrp="1"/>
          </p:cNvSpPr>
          <p:nvPr>
            <p:ph type="body" sz="quarter" idx="28"/>
          </p:nvPr>
        </p:nvSpPr>
        <p:spPr>
          <a:xfrm>
            <a:off x="5528265" y="2606935"/>
            <a:ext cx="1966981" cy="200055"/>
          </a:xfrm>
          <a:prstGeom prst="rect">
            <a:avLst/>
          </a:prstGeom>
        </p:spPr>
        <p:txBody>
          <a:bodyPr anchor="ctr">
            <a:spAutoFit/>
          </a:bodyPr>
          <a:lstStyle>
            <a:lvl1pPr marL="0" indent="0" algn="ctr" defTabSz="412750">
              <a:lnSpc>
                <a:spcPct val="100000"/>
              </a:lnSpc>
              <a:spcBef>
                <a:spcPts val="0"/>
              </a:spcBef>
              <a:buSzTx/>
              <a:buNone/>
              <a:defRPr sz="1300" b="1">
                <a:latin typeface="+mn-lt"/>
                <a:ea typeface="+mn-ea"/>
                <a:cs typeface="+mn-cs"/>
                <a:sym typeface="Helvetica"/>
              </a:defRPr>
            </a:lvl1pPr>
          </a:lstStyle>
          <a:p>
            <a:endParaRPr/>
          </a:p>
        </p:txBody>
      </p:sp>
      <p:sp>
        <p:nvSpPr>
          <p:cNvPr id="34" name="Lorem ipsum">
            <a:extLst>
              <a:ext uri="{FF2B5EF4-FFF2-40B4-BE49-F238E27FC236}">
                <a16:creationId xmlns:a16="http://schemas.microsoft.com/office/drawing/2014/main" id="{B24CAAD9-729B-4660-8CDC-66CDBF859A55}"/>
              </a:ext>
            </a:extLst>
          </p:cNvPr>
          <p:cNvSpPr txBox="1">
            <a:spLocks noGrp="1"/>
          </p:cNvSpPr>
          <p:nvPr>
            <p:ph type="body" sz="quarter" idx="29"/>
          </p:nvPr>
        </p:nvSpPr>
        <p:spPr>
          <a:xfrm>
            <a:off x="8169865" y="4046268"/>
            <a:ext cx="1966981" cy="200055"/>
          </a:xfrm>
          <a:prstGeom prst="rect">
            <a:avLst/>
          </a:prstGeom>
        </p:spPr>
        <p:txBody>
          <a:bodyPr anchor="ctr">
            <a:spAutoFit/>
          </a:bodyPr>
          <a:lstStyle>
            <a:lvl1pPr marL="0" indent="0" algn="ctr" defTabSz="412750">
              <a:lnSpc>
                <a:spcPct val="100000"/>
              </a:lnSpc>
              <a:spcBef>
                <a:spcPts val="0"/>
              </a:spcBef>
              <a:buSzTx/>
              <a:buNone/>
              <a:defRPr sz="1300" b="1">
                <a:latin typeface="+mn-lt"/>
                <a:ea typeface="+mn-ea"/>
                <a:cs typeface="+mn-cs"/>
                <a:sym typeface="Helvetica"/>
              </a:defRPr>
            </a:lvl1pPr>
          </a:lstStyle>
          <a:p>
            <a:endParaRPr/>
          </a:p>
        </p:txBody>
      </p:sp>
      <p:sp>
        <p:nvSpPr>
          <p:cNvPr id="35" name="Lorem ipsum">
            <a:extLst>
              <a:ext uri="{FF2B5EF4-FFF2-40B4-BE49-F238E27FC236}">
                <a16:creationId xmlns:a16="http://schemas.microsoft.com/office/drawing/2014/main" id="{4B6E38A3-B0E7-485A-8ECF-9DFAE5F0A7F6}"/>
              </a:ext>
            </a:extLst>
          </p:cNvPr>
          <p:cNvSpPr txBox="1">
            <a:spLocks noGrp="1"/>
          </p:cNvSpPr>
          <p:nvPr>
            <p:ph type="body" sz="quarter" idx="30"/>
          </p:nvPr>
        </p:nvSpPr>
        <p:spPr>
          <a:xfrm>
            <a:off x="5528265" y="4046268"/>
            <a:ext cx="1966981" cy="200055"/>
          </a:xfrm>
          <a:prstGeom prst="rect">
            <a:avLst/>
          </a:prstGeom>
        </p:spPr>
        <p:txBody>
          <a:bodyPr anchor="ctr">
            <a:spAutoFit/>
          </a:bodyPr>
          <a:lstStyle>
            <a:lvl1pPr marL="0" indent="0" algn="ctr" defTabSz="412750">
              <a:lnSpc>
                <a:spcPct val="100000"/>
              </a:lnSpc>
              <a:spcBef>
                <a:spcPts val="0"/>
              </a:spcBef>
              <a:buSzTx/>
              <a:buNone/>
              <a:defRPr sz="1300" b="1">
                <a:latin typeface="+mn-lt"/>
                <a:ea typeface="+mn-ea"/>
                <a:cs typeface="+mn-cs"/>
                <a:sym typeface="Helvetica"/>
              </a:defRPr>
            </a:lvl1pPr>
          </a:lstStyle>
          <a:p>
            <a:endParaRPr/>
          </a:p>
        </p:txBody>
      </p:sp>
      <p:sp>
        <p:nvSpPr>
          <p:cNvPr id="36" name="Lorem ipsum">
            <a:extLst>
              <a:ext uri="{FF2B5EF4-FFF2-40B4-BE49-F238E27FC236}">
                <a16:creationId xmlns:a16="http://schemas.microsoft.com/office/drawing/2014/main" id="{4E4B39A2-D0FE-448E-8F81-B38285E23E6B}"/>
              </a:ext>
            </a:extLst>
          </p:cNvPr>
          <p:cNvSpPr txBox="1">
            <a:spLocks noGrp="1"/>
          </p:cNvSpPr>
          <p:nvPr>
            <p:ph type="body" sz="quarter" idx="31"/>
          </p:nvPr>
        </p:nvSpPr>
        <p:spPr>
          <a:xfrm>
            <a:off x="6865998" y="5001541"/>
            <a:ext cx="1966982" cy="200055"/>
          </a:xfrm>
          <a:prstGeom prst="rect">
            <a:avLst/>
          </a:prstGeom>
        </p:spPr>
        <p:txBody>
          <a:bodyPr anchor="ctr">
            <a:spAutoFit/>
          </a:bodyPr>
          <a:lstStyle>
            <a:lvl1pPr marL="0" indent="0" algn="ctr" defTabSz="412750">
              <a:lnSpc>
                <a:spcPct val="100000"/>
              </a:lnSpc>
              <a:spcBef>
                <a:spcPts val="0"/>
              </a:spcBef>
              <a:buSzTx/>
              <a:buNone/>
              <a:defRPr sz="1300" b="1">
                <a:latin typeface="+mn-lt"/>
                <a:ea typeface="+mn-ea"/>
                <a:cs typeface="+mn-cs"/>
                <a:sym typeface="Helvetica"/>
              </a:defRPr>
            </a:lvl1pPr>
          </a:lstStyle>
          <a:p>
            <a:endParaRPr/>
          </a:p>
        </p:txBody>
      </p:sp>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a:lstStyle/>
          <a:p>
            <a:endParaRPr lang="en-GB"/>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A921FD59-D7F8-8D4D-94E7-2FAC411A0213}"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40" name="Lorem ipsum">
            <a:extLst>
              <a:ext uri="{FF2B5EF4-FFF2-40B4-BE49-F238E27FC236}">
                <a16:creationId xmlns:a16="http://schemas.microsoft.com/office/drawing/2014/main" id="{54E16CDB-BD08-3D40-9DD8-3F80417F3994}"/>
              </a:ext>
            </a:extLst>
          </p:cNvPr>
          <p:cNvSpPr txBox="1">
            <a:spLocks noGrp="1"/>
          </p:cNvSpPr>
          <p:nvPr>
            <p:ph type="body" sz="quarter" idx="33"/>
          </p:nvPr>
        </p:nvSpPr>
        <p:spPr>
          <a:xfrm>
            <a:off x="3916505" y="2548774"/>
            <a:ext cx="1590052" cy="179216"/>
          </a:xfrm>
          <a:prstGeom prst="rect">
            <a:avLst/>
          </a:prstGeom>
        </p:spPr>
        <p:txBody>
          <a:bodyPr anchor="ctr">
            <a:spAutoFit/>
          </a:bodyPr>
          <a:lstStyle>
            <a:lvl1pPr marL="0" indent="0" algn="r" defTabSz="412750">
              <a:lnSpc>
                <a:spcPct val="130000"/>
              </a:lnSpc>
              <a:spcBef>
                <a:spcPts val="0"/>
              </a:spcBef>
              <a:buSzTx/>
              <a:buNone/>
              <a:defRPr sz="1000">
                <a:latin typeface="+mn-lt"/>
                <a:ea typeface="+mn-ea"/>
                <a:cs typeface="+mn-cs"/>
                <a:sym typeface="Helvetica"/>
              </a:defRPr>
            </a:lvl1pPr>
          </a:lstStyle>
          <a:p>
            <a:endParaRPr/>
          </a:p>
        </p:txBody>
      </p:sp>
      <p:sp>
        <p:nvSpPr>
          <p:cNvPr id="41" name="Lorem ipsum">
            <a:extLst>
              <a:ext uri="{FF2B5EF4-FFF2-40B4-BE49-F238E27FC236}">
                <a16:creationId xmlns:a16="http://schemas.microsoft.com/office/drawing/2014/main" id="{D807A0F3-E8B0-374C-AD47-7C4720D543F3}"/>
              </a:ext>
            </a:extLst>
          </p:cNvPr>
          <p:cNvSpPr txBox="1">
            <a:spLocks noGrp="1"/>
          </p:cNvSpPr>
          <p:nvPr>
            <p:ph type="body" sz="quarter" idx="34"/>
          </p:nvPr>
        </p:nvSpPr>
        <p:spPr>
          <a:xfrm>
            <a:off x="3916505" y="4094787"/>
            <a:ext cx="1590052" cy="179216"/>
          </a:xfrm>
          <a:prstGeom prst="rect">
            <a:avLst/>
          </a:prstGeom>
        </p:spPr>
        <p:txBody>
          <a:bodyPr anchor="ctr">
            <a:spAutoFit/>
          </a:bodyPr>
          <a:lstStyle>
            <a:lvl1pPr marL="0" indent="0" algn="r" defTabSz="412750">
              <a:lnSpc>
                <a:spcPct val="130000"/>
              </a:lnSpc>
              <a:spcBef>
                <a:spcPts val="0"/>
              </a:spcBef>
              <a:buSzTx/>
              <a:buNone/>
              <a:defRPr sz="1000">
                <a:latin typeface="+mn-lt"/>
                <a:ea typeface="+mn-ea"/>
                <a:cs typeface="+mn-cs"/>
                <a:sym typeface="Helvetica"/>
              </a:defRPr>
            </a:lvl1pPr>
          </a:lstStyle>
          <a:p>
            <a:endParaRPr/>
          </a:p>
        </p:txBody>
      </p:sp>
    </p:spTree>
    <p:extLst>
      <p:ext uri="{BB962C8B-B14F-4D97-AF65-F5344CB8AC3E}">
        <p14:creationId xmlns:p14="http://schemas.microsoft.com/office/powerpoint/2010/main" val="272557914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Circle and Text">
    <p:spTree>
      <p:nvGrpSpPr>
        <p:cNvPr id="1" name=""/>
        <p:cNvGrpSpPr/>
        <p:nvPr/>
      </p:nvGrpSpPr>
      <p:grpSpPr>
        <a:xfrm>
          <a:off x="0" y="0"/>
          <a:ext cx="0" cy="0"/>
          <a:chOff x="0" y="0"/>
          <a:chExt cx="0" cy="0"/>
        </a:xfrm>
      </p:grpSpPr>
      <p:grpSp>
        <p:nvGrpSpPr>
          <p:cNvPr id="21" name="Group">
            <a:extLst>
              <a:ext uri="{FF2B5EF4-FFF2-40B4-BE49-F238E27FC236}">
                <a16:creationId xmlns:a16="http://schemas.microsoft.com/office/drawing/2014/main" id="{E43AAB55-269A-41CC-8CD6-FDD114D88897}"/>
              </a:ext>
            </a:extLst>
          </p:cNvPr>
          <p:cNvGrpSpPr/>
          <p:nvPr userDrawn="1"/>
        </p:nvGrpSpPr>
        <p:grpSpPr>
          <a:xfrm>
            <a:off x="5604286" y="1349380"/>
            <a:ext cx="4412635" cy="4388058"/>
            <a:chOff x="0" y="0"/>
            <a:chExt cx="8825268" cy="8776113"/>
          </a:xfrm>
        </p:grpSpPr>
        <p:sp>
          <p:nvSpPr>
            <p:cNvPr id="22" name="Circle">
              <a:extLst>
                <a:ext uri="{FF2B5EF4-FFF2-40B4-BE49-F238E27FC236}">
                  <a16:creationId xmlns:a16="http://schemas.microsoft.com/office/drawing/2014/main" id="{AF2404DD-D74D-4956-B9E3-85D0BFA8E23C}"/>
                </a:ext>
              </a:extLst>
            </p:cNvPr>
            <p:cNvSpPr/>
            <p:nvPr/>
          </p:nvSpPr>
          <p:spPr>
            <a:xfrm>
              <a:off x="662" y="0"/>
              <a:ext cx="8776114" cy="8776114"/>
            </a:xfrm>
            <a:prstGeom prst="ellipse">
              <a:avLst/>
            </a:prstGeom>
            <a:solidFill>
              <a:schemeClr val="accent1">
                <a:lumOff val="-7254"/>
              </a:schemeClr>
            </a:solidFill>
            <a:ln w="12700" cap="flat">
              <a:noFill/>
              <a:miter lim="400000"/>
            </a:ln>
            <a:effectLst/>
          </p:spPr>
          <p:txBody>
            <a:bodyPr wrap="square" lIns="0" tIns="0" rIns="0" bIns="0" numCol="1" anchor="ctr">
              <a:noAutofit/>
            </a:bodyP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23" name="Line">
              <a:extLst>
                <a:ext uri="{FF2B5EF4-FFF2-40B4-BE49-F238E27FC236}">
                  <a16:creationId xmlns:a16="http://schemas.microsoft.com/office/drawing/2014/main" id="{61E06C98-FD05-4A79-B7B0-68C1AA44B430}"/>
                </a:ext>
              </a:extLst>
            </p:cNvPr>
            <p:cNvSpPr/>
            <p:nvPr/>
          </p:nvSpPr>
          <p:spPr>
            <a:xfrm flipH="1" flipV="1">
              <a:off x="0" y="4388056"/>
              <a:ext cx="8825269" cy="1"/>
            </a:xfrm>
            <a:prstGeom prst="line">
              <a:avLst/>
            </a:prstGeom>
            <a:noFill/>
            <a:ln w="25400" cap="flat">
              <a:solidFill>
                <a:srgbClr val="FFFFFF"/>
              </a:solidFill>
              <a:prstDash val="solid"/>
              <a:miter lim="400000"/>
            </a:ln>
            <a:effectLst/>
          </p:spPr>
          <p:txBody>
            <a:bodyPr wrap="square" lIns="0" tIns="0" rIns="0" bIns="0" numCol="1" anchor="ctr">
              <a:noAutofit/>
            </a:bodyP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24" name="Line">
              <a:extLst>
                <a:ext uri="{FF2B5EF4-FFF2-40B4-BE49-F238E27FC236}">
                  <a16:creationId xmlns:a16="http://schemas.microsoft.com/office/drawing/2014/main" id="{03FE3234-38E3-4FD1-97F7-40D5EF35B0C2}"/>
                </a:ext>
              </a:extLst>
            </p:cNvPr>
            <p:cNvSpPr/>
            <p:nvPr/>
          </p:nvSpPr>
          <p:spPr>
            <a:xfrm flipH="1" flipV="1">
              <a:off x="2132166" y="550184"/>
              <a:ext cx="4388058" cy="7600339"/>
            </a:xfrm>
            <a:prstGeom prst="line">
              <a:avLst/>
            </a:prstGeom>
            <a:noFill/>
            <a:ln w="25400" cap="flat">
              <a:solidFill>
                <a:srgbClr val="FFFFFF"/>
              </a:solidFill>
              <a:prstDash val="solid"/>
              <a:miter lim="400000"/>
            </a:ln>
            <a:effectLst/>
          </p:spPr>
          <p:txBody>
            <a:bodyPr wrap="square" lIns="0" tIns="0" rIns="0" bIns="0" numCol="1" anchor="ctr">
              <a:noAutofit/>
            </a:bodyP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25" name="Line">
              <a:extLst>
                <a:ext uri="{FF2B5EF4-FFF2-40B4-BE49-F238E27FC236}">
                  <a16:creationId xmlns:a16="http://schemas.microsoft.com/office/drawing/2014/main" id="{A495D081-8E7F-4E41-80D6-B891D4DE7BA6}"/>
                </a:ext>
              </a:extLst>
            </p:cNvPr>
            <p:cNvSpPr/>
            <p:nvPr/>
          </p:nvSpPr>
          <p:spPr>
            <a:xfrm flipV="1">
              <a:off x="2103379" y="437776"/>
              <a:ext cx="4517856" cy="7825155"/>
            </a:xfrm>
            <a:prstGeom prst="line">
              <a:avLst/>
            </a:prstGeom>
            <a:noFill/>
            <a:ln w="25400" cap="flat">
              <a:solidFill>
                <a:srgbClr val="FFFFFF"/>
              </a:solidFill>
              <a:prstDash val="solid"/>
              <a:miter lim="400000"/>
            </a:ln>
            <a:effectLst/>
          </p:spPr>
          <p:txBody>
            <a:bodyPr wrap="square" lIns="0" tIns="0" rIns="0" bIns="0" numCol="1" anchor="ctr">
              <a:noAutofit/>
            </a:bodyP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grpSp>
      <p:sp>
        <p:nvSpPr>
          <p:cNvPr id="26" name="Lorem ipsum">
            <a:extLst>
              <a:ext uri="{FF2B5EF4-FFF2-40B4-BE49-F238E27FC236}">
                <a16:creationId xmlns:a16="http://schemas.microsoft.com/office/drawing/2014/main" id="{848CE43D-0D1A-45E1-AEDB-5A395CBD71BE}"/>
              </a:ext>
            </a:extLst>
          </p:cNvPr>
          <p:cNvSpPr txBox="1">
            <a:spLocks noGrp="1"/>
          </p:cNvSpPr>
          <p:nvPr>
            <p:ph type="body" sz="quarter" idx="21"/>
          </p:nvPr>
        </p:nvSpPr>
        <p:spPr>
          <a:xfrm>
            <a:off x="10132110" y="2548774"/>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endParaRPr/>
          </a:p>
        </p:txBody>
      </p:sp>
      <p:sp>
        <p:nvSpPr>
          <p:cNvPr id="27" name="Lorem ipsum">
            <a:extLst>
              <a:ext uri="{FF2B5EF4-FFF2-40B4-BE49-F238E27FC236}">
                <a16:creationId xmlns:a16="http://schemas.microsoft.com/office/drawing/2014/main" id="{B2400E12-B294-4F25-8C85-4E116F27A82F}"/>
              </a:ext>
            </a:extLst>
          </p:cNvPr>
          <p:cNvSpPr txBox="1">
            <a:spLocks noGrp="1"/>
          </p:cNvSpPr>
          <p:nvPr>
            <p:ph type="body" sz="quarter" idx="22"/>
          </p:nvPr>
        </p:nvSpPr>
        <p:spPr>
          <a:xfrm>
            <a:off x="10132110" y="4094787"/>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endParaRPr/>
          </a:p>
        </p:txBody>
      </p:sp>
      <p:sp>
        <p:nvSpPr>
          <p:cNvPr id="29" name="Lorem ipsum">
            <a:extLst>
              <a:ext uri="{FF2B5EF4-FFF2-40B4-BE49-F238E27FC236}">
                <a16:creationId xmlns:a16="http://schemas.microsoft.com/office/drawing/2014/main" id="{001D42ED-77F4-41AE-9695-24B969AF17C6}"/>
              </a:ext>
            </a:extLst>
          </p:cNvPr>
          <p:cNvSpPr txBox="1">
            <a:spLocks noGrp="1"/>
          </p:cNvSpPr>
          <p:nvPr>
            <p:ph type="body" sz="quarter" idx="24"/>
          </p:nvPr>
        </p:nvSpPr>
        <p:spPr>
          <a:xfrm>
            <a:off x="7054462" y="5961146"/>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endParaRPr/>
          </a:p>
        </p:txBody>
      </p:sp>
      <p:sp>
        <p:nvSpPr>
          <p:cNvPr id="30" name="Lorem ipsum">
            <a:extLst>
              <a:ext uri="{FF2B5EF4-FFF2-40B4-BE49-F238E27FC236}">
                <a16:creationId xmlns:a16="http://schemas.microsoft.com/office/drawing/2014/main" id="{188FB893-09DE-4745-8930-9B8F41CDD81C}"/>
              </a:ext>
            </a:extLst>
          </p:cNvPr>
          <p:cNvSpPr txBox="1">
            <a:spLocks noGrp="1"/>
          </p:cNvSpPr>
          <p:nvPr>
            <p:ph type="body" sz="quarter" idx="25"/>
          </p:nvPr>
        </p:nvSpPr>
        <p:spPr>
          <a:xfrm>
            <a:off x="7054462" y="946456"/>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endParaRPr/>
          </a:p>
        </p:txBody>
      </p:sp>
      <p:sp>
        <p:nvSpPr>
          <p:cNvPr id="31" name="Lorem ipsum">
            <a:extLst>
              <a:ext uri="{FF2B5EF4-FFF2-40B4-BE49-F238E27FC236}">
                <a16:creationId xmlns:a16="http://schemas.microsoft.com/office/drawing/2014/main" id="{FD36E205-032F-4791-A795-DA74D26C4155}"/>
              </a:ext>
            </a:extLst>
          </p:cNvPr>
          <p:cNvSpPr txBox="1">
            <a:spLocks noGrp="1"/>
          </p:cNvSpPr>
          <p:nvPr>
            <p:ph type="body" sz="quarter" idx="26"/>
          </p:nvPr>
        </p:nvSpPr>
        <p:spPr>
          <a:xfrm>
            <a:off x="6865998" y="1704848"/>
            <a:ext cx="1966982" cy="192360"/>
          </a:xfrm>
          <a:prstGeom prst="rect">
            <a:avLst/>
          </a:prstGeom>
        </p:spPr>
        <p:txBody>
          <a:bodyPr anchor="ctr">
            <a:spAutoFit/>
          </a:bodyPr>
          <a:lstStyle>
            <a:lvl1pPr marL="0" indent="0" algn="ctr" defTabSz="412750">
              <a:lnSpc>
                <a:spcPct val="100000"/>
              </a:lnSpc>
              <a:spcBef>
                <a:spcPts val="0"/>
              </a:spcBef>
              <a:buSzTx/>
              <a:buNone/>
              <a:defRPr sz="1250" b="1">
                <a:latin typeface="+mn-lt"/>
                <a:ea typeface="+mn-ea"/>
                <a:cs typeface="+mn-cs"/>
                <a:sym typeface="Helvetica"/>
              </a:defRPr>
            </a:lvl1pPr>
          </a:lstStyle>
          <a:p>
            <a:endParaRPr/>
          </a:p>
        </p:txBody>
      </p:sp>
      <p:sp>
        <p:nvSpPr>
          <p:cNvPr id="32" name="Lorem ipsum">
            <a:extLst>
              <a:ext uri="{FF2B5EF4-FFF2-40B4-BE49-F238E27FC236}">
                <a16:creationId xmlns:a16="http://schemas.microsoft.com/office/drawing/2014/main" id="{68926688-7E85-402C-9759-4A0EDFD8CDEC}"/>
              </a:ext>
            </a:extLst>
          </p:cNvPr>
          <p:cNvSpPr txBox="1">
            <a:spLocks noGrp="1"/>
          </p:cNvSpPr>
          <p:nvPr>
            <p:ph type="body" sz="quarter" idx="27"/>
          </p:nvPr>
        </p:nvSpPr>
        <p:spPr>
          <a:xfrm>
            <a:off x="8169864" y="2610782"/>
            <a:ext cx="1966981" cy="192360"/>
          </a:xfrm>
          <a:prstGeom prst="rect">
            <a:avLst/>
          </a:prstGeom>
        </p:spPr>
        <p:txBody>
          <a:bodyPr anchor="ctr">
            <a:spAutoFit/>
          </a:bodyPr>
          <a:lstStyle>
            <a:lvl1pPr marL="0" indent="0" algn="ctr" defTabSz="412750">
              <a:lnSpc>
                <a:spcPct val="100000"/>
              </a:lnSpc>
              <a:spcBef>
                <a:spcPts val="0"/>
              </a:spcBef>
              <a:buSzTx/>
              <a:buNone/>
              <a:defRPr sz="1250" b="1">
                <a:latin typeface="+mn-lt"/>
                <a:ea typeface="+mn-ea"/>
                <a:cs typeface="+mn-cs"/>
                <a:sym typeface="Helvetica"/>
              </a:defRPr>
            </a:lvl1pPr>
          </a:lstStyle>
          <a:p>
            <a:endParaRPr/>
          </a:p>
        </p:txBody>
      </p:sp>
      <p:sp>
        <p:nvSpPr>
          <p:cNvPr id="33" name="Lorem ipsum">
            <a:extLst>
              <a:ext uri="{FF2B5EF4-FFF2-40B4-BE49-F238E27FC236}">
                <a16:creationId xmlns:a16="http://schemas.microsoft.com/office/drawing/2014/main" id="{3A0D2CD0-7B35-4824-B6C9-A847539B939D}"/>
              </a:ext>
            </a:extLst>
          </p:cNvPr>
          <p:cNvSpPr txBox="1">
            <a:spLocks noGrp="1"/>
          </p:cNvSpPr>
          <p:nvPr>
            <p:ph type="body" sz="quarter" idx="28"/>
          </p:nvPr>
        </p:nvSpPr>
        <p:spPr>
          <a:xfrm>
            <a:off x="5528264" y="2610782"/>
            <a:ext cx="1966981" cy="192360"/>
          </a:xfrm>
          <a:prstGeom prst="rect">
            <a:avLst/>
          </a:prstGeom>
        </p:spPr>
        <p:txBody>
          <a:bodyPr anchor="ctr">
            <a:spAutoFit/>
          </a:bodyPr>
          <a:lstStyle>
            <a:lvl1pPr marL="0" indent="0" algn="ctr" defTabSz="412750">
              <a:lnSpc>
                <a:spcPct val="100000"/>
              </a:lnSpc>
              <a:spcBef>
                <a:spcPts val="0"/>
              </a:spcBef>
              <a:buSzTx/>
              <a:buNone/>
              <a:defRPr sz="1250" b="1">
                <a:latin typeface="+mn-lt"/>
                <a:ea typeface="+mn-ea"/>
                <a:cs typeface="+mn-cs"/>
                <a:sym typeface="Helvetica"/>
              </a:defRPr>
            </a:lvl1pPr>
          </a:lstStyle>
          <a:p>
            <a:endParaRPr/>
          </a:p>
        </p:txBody>
      </p:sp>
      <p:sp>
        <p:nvSpPr>
          <p:cNvPr id="34" name="Lorem ipsum">
            <a:extLst>
              <a:ext uri="{FF2B5EF4-FFF2-40B4-BE49-F238E27FC236}">
                <a16:creationId xmlns:a16="http://schemas.microsoft.com/office/drawing/2014/main" id="{B24CAAD9-729B-4660-8CDC-66CDBF859A55}"/>
              </a:ext>
            </a:extLst>
          </p:cNvPr>
          <p:cNvSpPr txBox="1">
            <a:spLocks noGrp="1"/>
          </p:cNvSpPr>
          <p:nvPr>
            <p:ph type="body" sz="quarter" idx="29"/>
          </p:nvPr>
        </p:nvSpPr>
        <p:spPr>
          <a:xfrm>
            <a:off x="8169864" y="4050115"/>
            <a:ext cx="1966981" cy="192360"/>
          </a:xfrm>
          <a:prstGeom prst="rect">
            <a:avLst/>
          </a:prstGeom>
        </p:spPr>
        <p:txBody>
          <a:bodyPr anchor="ctr">
            <a:spAutoFit/>
          </a:bodyPr>
          <a:lstStyle>
            <a:lvl1pPr marL="0" indent="0" algn="ctr" defTabSz="412750">
              <a:lnSpc>
                <a:spcPct val="100000"/>
              </a:lnSpc>
              <a:spcBef>
                <a:spcPts val="0"/>
              </a:spcBef>
              <a:buSzTx/>
              <a:buNone/>
              <a:defRPr sz="1250" b="1">
                <a:latin typeface="+mn-lt"/>
                <a:ea typeface="+mn-ea"/>
                <a:cs typeface="+mn-cs"/>
                <a:sym typeface="Helvetica"/>
              </a:defRPr>
            </a:lvl1pPr>
          </a:lstStyle>
          <a:p>
            <a:endParaRPr/>
          </a:p>
        </p:txBody>
      </p:sp>
      <p:sp>
        <p:nvSpPr>
          <p:cNvPr id="35" name="Lorem ipsum">
            <a:extLst>
              <a:ext uri="{FF2B5EF4-FFF2-40B4-BE49-F238E27FC236}">
                <a16:creationId xmlns:a16="http://schemas.microsoft.com/office/drawing/2014/main" id="{4B6E38A3-B0E7-485A-8ECF-9DFAE5F0A7F6}"/>
              </a:ext>
            </a:extLst>
          </p:cNvPr>
          <p:cNvSpPr txBox="1">
            <a:spLocks noGrp="1"/>
          </p:cNvSpPr>
          <p:nvPr>
            <p:ph type="body" sz="quarter" idx="30"/>
          </p:nvPr>
        </p:nvSpPr>
        <p:spPr>
          <a:xfrm>
            <a:off x="5528264" y="4050115"/>
            <a:ext cx="1966981" cy="192360"/>
          </a:xfrm>
          <a:prstGeom prst="rect">
            <a:avLst/>
          </a:prstGeom>
        </p:spPr>
        <p:txBody>
          <a:bodyPr anchor="ctr">
            <a:spAutoFit/>
          </a:bodyPr>
          <a:lstStyle>
            <a:lvl1pPr marL="0" indent="0" algn="ctr" defTabSz="412750">
              <a:lnSpc>
                <a:spcPct val="100000"/>
              </a:lnSpc>
              <a:spcBef>
                <a:spcPts val="0"/>
              </a:spcBef>
              <a:buSzTx/>
              <a:buNone/>
              <a:defRPr sz="1250" b="1">
                <a:latin typeface="+mn-lt"/>
                <a:ea typeface="+mn-ea"/>
                <a:cs typeface="+mn-cs"/>
                <a:sym typeface="Helvetica"/>
              </a:defRPr>
            </a:lvl1pPr>
          </a:lstStyle>
          <a:p>
            <a:endParaRPr/>
          </a:p>
        </p:txBody>
      </p:sp>
      <p:sp>
        <p:nvSpPr>
          <p:cNvPr id="36" name="Lorem ipsum">
            <a:extLst>
              <a:ext uri="{FF2B5EF4-FFF2-40B4-BE49-F238E27FC236}">
                <a16:creationId xmlns:a16="http://schemas.microsoft.com/office/drawing/2014/main" id="{4E4B39A2-D0FE-448E-8F81-B38285E23E6B}"/>
              </a:ext>
            </a:extLst>
          </p:cNvPr>
          <p:cNvSpPr txBox="1">
            <a:spLocks noGrp="1"/>
          </p:cNvSpPr>
          <p:nvPr>
            <p:ph type="body" sz="quarter" idx="31"/>
          </p:nvPr>
        </p:nvSpPr>
        <p:spPr>
          <a:xfrm>
            <a:off x="6865998" y="5005388"/>
            <a:ext cx="1966982" cy="192360"/>
          </a:xfrm>
          <a:prstGeom prst="rect">
            <a:avLst/>
          </a:prstGeom>
        </p:spPr>
        <p:txBody>
          <a:bodyPr anchor="ctr">
            <a:spAutoFit/>
          </a:bodyPr>
          <a:lstStyle>
            <a:lvl1pPr marL="0" indent="0" algn="ctr" defTabSz="412750">
              <a:lnSpc>
                <a:spcPct val="100000"/>
              </a:lnSpc>
              <a:spcBef>
                <a:spcPts val="0"/>
              </a:spcBef>
              <a:buSzTx/>
              <a:buNone/>
              <a:defRPr sz="1250" b="1">
                <a:latin typeface="+mn-lt"/>
                <a:ea typeface="+mn-ea"/>
                <a:cs typeface="+mn-cs"/>
                <a:sym typeface="Helvetica"/>
              </a:defRPr>
            </a:lvl1pPr>
          </a:lstStyle>
          <a:p>
            <a:endParaRPr/>
          </a:p>
        </p:txBody>
      </p:sp>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a:lstStyle/>
          <a:p>
            <a:endParaRPr lang="en-GB"/>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61045709-55EA-9D4A-B85C-641F43C1AD32}"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40" name="Lorem ipsum">
            <a:extLst>
              <a:ext uri="{FF2B5EF4-FFF2-40B4-BE49-F238E27FC236}">
                <a16:creationId xmlns:a16="http://schemas.microsoft.com/office/drawing/2014/main" id="{54E16CDB-BD08-3D40-9DD8-3F80417F3994}"/>
              </a:ext>
            </a:extLst>
          </p:cNvPr>
          <p:cNvSpPr txBox="1">
            <a:spLocks noGrp="1"/>
          </p:cNvSpPr>
          <p:nvPr>
            <p:ph type="body" sz="quarter" idx="33"/>
          </p:nvPr>
        </p:nvSpPr>
        <p:spPr>
          <a:xfrm>
            <a:off x="3916505" y="2548774"/>
            <a:ext cx="1590052" cy="179216"/>
          </a:xfrm>
          <a:prstGeom prst="rect">
            <a:avLst/>
          </a:prstGeom>
        </p:spPr>
        <p:txBody>
          <a:bodyPr anchor="ctr">
            <a:spAutoFit/>
          </a:bodyPr>
          <a:lstStyle>
            <a:lvl1pPr marL="0" indent="0" algn="r" defTabSz="412750">
              <a:lnSpc>
                <a:spcPct val="130000"/>
              </a:lnSpc>
              <a:spcBef>
                <a:spcPts val="0"/>
              </a:spcBef>
              <a:buSzTx/>
              <a:buNone/>
              <a:defRPr sz="1000">
                <a:latin typeface="+mn-lt"/>
                <a:ea typeface="+mn-ea"/>
                <a:cs typeface="+mn-cs"/>
                <a:sym typeface="Helvetica"/>
              </a:defRPr>
            </a:lvl1pPr>
          </a:lstStyle>
          <a:p>
            <a:endParaRPr/>
          </a:p>
        </p:txBody>
      </p:sp>
      <p:sp>
        <p:nvSpPr>
          <p:cNvPr id="41" name="Lorem ipsum">
            <a:extLst>
              <a:ext uri="{FF2B5EF4-FFF2-40B4-BE49-F238E27FC236}">
                <a16:creationId xmlns:a16="http://schemas.microsoft.com/office/drawing/2014/main" id="{D807A0F3-E8B0-374C-AD47-7C4720D543F3}"/>
              </a:ext>
            </a:extLst>
          </p:cNvPr>
          <p:cNvSpPr txBox="1">
            <a:spLocks noGrp="1"/>
          </p:cNvSpPr>
          <p:nvPr>
            <p:ph type="body" sz="quarter" idx="34"/>
          </p:nvPr>
        </p:nvSpPr>
        <p:spPr>
          <a:xfrm>
            <a:off x="3916505" y="4094787"/>
            <a:ext cx="1590052" cy="179216"/>
          </a:xfrm>
          <a:prstGeom prst="rect">
            <a:avLst/>
          </a:prstGeom>
        </p:spPr>
        <p:txBody>
          <a:bodyPr anchor="ctr">
            <a:spAutoFit/>
          </a:bodyPr>
          <a:lstStyle>
            <a:lvl1pPr marL="0" indent="0" algn="r" defTabSz="412750">
              <a:lnSpc>
                <a:spcPct val="130000"/>
              </a:lnSpc>
              <a:spcBef>
                <a:spcPts val="0"/>
              </a:spcBef>
              <a:buSzTx/>
              <a:buNone/>
              <a:defRPr sz="1000">
                <a:latin typeface="+mn-lt"/>
                <a:ea typeface="+mn-ea"/>
                <a:cs typeface="+mn-cs"/>
                <a:sym typeface="Helvetica"/>
              </a:defRPr>
            </a:lvl1pPr>
          </a:lstStyle>
          <a:p>
            <a:endParaRPr/>
          </a:p>
        </p:txBody>
      </p:sp>
    </p:spTree>
    <p:extLst>
      <p:ext uri="{BB962C8B-B14F-4D97-AF65-F5344CB8AC3E}">
        <p14:creationId xmlns:p14="http://schemas.microsoft.com/office/powerpoint/2010/main" val="272557914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and Text Picture">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F49C4248-E627-4DFE-963D-609199C60CF9}"/>
              </a:ext>
            </a:extLst>
          </p:cNvPr>
          <p:cNvSpPr>
            <a:spLocks noGrp="1"/>
          </p:cNvSpPr>
          <p:nvPr>
            <p:ph type="pic" sz="quarter" idx="13"/>
          </p:nvPr>
        </p:nvSpPr>
        <p:spPr>
          <a:xfrm>
            <a:off x="-1" y="0"/>
            <a:ext cx="5400000"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975351" y="2057400"/>
            <a:ext cx="4991100" cy="4120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p>
            <a:fld id="{007B229A-13D0-D946-829A-2DBB6DE45064}" type="datetime1">
              <a:rPr lang="en-US" smtClean="0"/>
              <a:t>11/30/2022</a:t>
            </a:fld>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p>
            <a:fld id="{31160B98-140E-4345-B1A3-2A7247C42973}" type="slidenum">
              <a:rPr lang="fi-FI" smtClean="0"/>
              <a:t>‹#›</a:t>
            </a:fld>
            <a:endParaRPr lang="fi-FI"/>
          </a:p>
        </p:txBody>
      </p:sp>
      <p:sp>
        <p:nvSpPr>
          <p:cNvPr id="2" name="Title 1">
            <a:extLst>
              <a:ext uri="{FF2B5EF4-FFF2-40B4-BE49-F238E27FC236}">
                <a16:creationId xmlns:a16="http://schemas.microsoft.com/office/drawing/2014/main" id="{42F11A0A-C208-45AA-99C2-CF1F5CAE0482}"/>
              </a:ext>
            </a:extLst>
          </p:cNvPr>
          <p:cNvSpPr>
            <a:spLocks noGrp="1"/>
          </p:cNvSpPr>
          <p:nvPr>
            <p:ph type="title"/>
          </p:nvPr>
        </p:nvSpPr>
        <p:spPr>
          <a:xfrm>
            <a:off x="553163" y="1969879"/>
            <a:ext cx="4131480" cy="1179721"/>
          </a:xfrm>
        </p:spPr>
        <p:txBody>
          <a:bodyPr/>
          <a:lstStyle>
            <a:lvl1pPr algn="r">
              <a:defRPr sz="3200"/>
            </a:lvl1pPr>
          </a:lstStyle>
          <a:p>
            <a:endParaRPr lang="en-GB"/>
          </a:p>
        </p:txBody>
      </p:sp>
      <p:sp>
        <p:nvSpPr>
          <p:cNvPr id="12" name="Text Placeholder 4">
            <a:extLst>
              <a:ext uri="{FF2B5EF4-FFF2-40B4-BE49-F238E27FC236}">
                <a16:creationId xmlns:a16="http://schemas.microsoft.com/office/drawing/2014/main" id="{B2FC95EC-4105-4BC0-A1F7-D0861812094F}"/>
              </a:ext>
            </a:extLst>
          </p:cNvPr>
          <p:cNvSpPr>
            <a:spLocks noGrp="1"/>
          </p:cNvSpPr>
          <p:nvPr>
            <p:ph type="body" sz="quarter" idx="17"/>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45621441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and Text Color">
    <p:bg>
      <p:bgPr>
        <a:solidFill>
          <a:srgbClr val="E4F03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2B67B97-1398-4778-ABD6-B39255FC97D5}"/>
              </a:ext>
            </a:extLst>
          </p:cNvPr>
          <p:cNvSpPr/>
          <p:nvPr userDrawn="1"/>
        </p:nvSpPr>
        <p:spPr>
          <a:xfrm flipH="1">
            <a:off x="5400000" y="0"/>
            <a:ext cx="67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975351" y="2057400"/>
            <a:ext cx="4991100" cy="4120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p>
            <a:fld id="{063349B6-C1BD-8C45-8295-4E3124308026}" type="datetime1">
              <a:rPr lang="en-US" smtClean="0"/>
              <a:t>11/30/2022</a:t>
            </a:fld>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p>
            <a:fld id="{31160B98-140E-4345-B1A3-2A7247C42973}" type="slidenum">
              <a:rPr lang="fi-FI" smtClean="0"/>
              <a:t>‹#›</a:t>
            </a:fld>
            <a:endParaRPr lang="fi-FI"/>
          </a:p>
        </p:txBody>
      </p:sp>
      <p:sp>
        <p:nvSpPr>
          <p:cNvPr id="2" name="Title 1">
            <a:extLst>
              <a:ext uri="{FF2B5EF4-FFF2-40B4-BE49-F238E27FC236}">
                <a16:creationId xmlns:a16="http://schemas.microsoft.com/office/drawing/2014/main" id="{42F11A0A-C208-45AA-99C2-CF1F5CAE0482}"/>
              </a:ext>
            </a:extLst>
          </p:cNvPr>
          <p:cNvSpPr>
            <a:spLocks noGrp="1"/>
          </p:cNvSpPr>
          <p:nvPr>
            <p:ph type="title"/>
          </p:nvPr>
        </p:nvSpPr>
        <p:spPr>
          <a:xfrm>
            <a:off x="553163" y="1969879"/>
            <a:ext cx="4131480" cy="1179721"/>
          </a:xfrm>
        </p:spPr>
        <p:txBody>
          <a:bodyPr/>
          <a:lstStyle>
            <a:lvl1pPr algn="r">
              <a:defRPr sz="3200"/>
            </a:lvl1pPr>
          </a:lstStyle>
          <a:p>
            <a:endParaRPr lang="en-GB"/>
          </a:p>
        </p:txBody>
      </p:sp>
      <p:sp>
        <p:nvSpPr>
          <p:cNvPr id="12" name="Text Placeholder 4">
            <a:extLst>
              <a:ext uri="{FF2B5EF4-FFF2-40B4-BE49-F238E27FC236}">
                <a16:creationId xmlns:a16="http://schemas.microsoft.com/office/drawing/2014/main" id="{B2FC95EC-4105-4BC0-A1F7-D0861812094F}"/>
              </a:ext>
            </a:extLst>
          </p:cNvPr>
          <p:cNvSpPr>
            <a:spLocks noGrp="1"/>
          </p:cNvSpPr>
          <p:nvPr>
            <p:ph type="body" sz="quarter" idx="17"/>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4" name="Miltton_Text_Black.png">
            <a:extLst>
              <a:ext uri="{FF2B5EF4-FFF2-40B4-BE49-F238E27FC236}">
                <a16:creationId xmlns:a16="http://schemas.microsoft.com/office/drawing/2014/main" id="{93A0454E-A6B6-4B72-B8FE-81F84746B80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Tree>
    <p:extLst>
      <p:ext uri="{BB962C8B-B14F-4D97-AF65-F5344CB8AC3E}">
        <p14:creationId xmlns:p14="http://schemas.microsoft.com/office/powerpoint/2010/main" val="346464105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and Text Color">
    <p:bg>
      <p:bgPr>
        <a:solidFill>
          <a:srgbClr val="E9F35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2B67B97-1398-4778-ABD6-B39255FC97D5}"/>
              </a:ext>
            </a:extLst>
          </p:cNvPr>
          <p:cNvSpPr/>
          <p:nvPr userDrawn="1"/>
        </p:nvSpPr>
        <p:spPr>
          <a:xfrm flipH="1">
            <a:off x="5400000" y="0"/>
            <a:ext cx="67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975351" y="2057400"/>
            <a:ext cx="4991100" cy="4120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p>
            <a:fld id="{285D6D60-6117-2E4F-8630-5ADA97A93808}" type="datetime1">
              <a:rPr lang="en-US" smtClean="0"/>
              <a:t>11/30/2022</a:t>
            </a:fld>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p>
            <a:fld id="{31160B98-140E-4345-B1A3-2A7247C42973}" type="slidenum">
              <a:rPr lang="fi-FI" smtClean="0"/>
              <a:t>‹#›</a:t>
            </a:fld>
            <a:endParaRPr lang="fi-FI"/>
          </a:p>
        </p:txBody>
      </p:sp>
      <p:sp>
        <p:nvSpPr>
          <p:cNvPr id="2" name="Title 1">
            <a:extLst>
              <a:ext uri="{FF2B5EF4-FFF2-40B4-BE49-F238E27FC236}">
                <a16:creationId xmlns:a16="http://schemas.microsoft.com/office/drawing/2014/main" id="{42F11A0A-C208-45AA-99C2-CF1F5CAE0482}"/>
              </a:ext>
            </a:extLst>
          </p:cNvPr>
          <p:cNvSpPr>
            <a:spLocks noGrp="1"/>
          </p:cNvSpPr>
          <p:nvPr>
            <p:ph type="title"/>
          </p:nvPr>
        </p:nvSpPr>
        <p:spPr>
          <a:xfrm>
            <a:off x="553163" y="1969879"/>
            <a:ext cx="4131480" cy="1179721"/>
          </a:xfrm>
        </p:spPr>
        <p:txBody>
          <a:bodyPr/>
          <a:lstStyle>
            <a:lvl1pPr algn="r">
              <a:defRPr sz="3200"/>
            </a:lvl1pPr>
          </a:lstStyle>
          <a:p>
            <a:endParaRPr lang="en-GB"/>
          </a:p>
        </p:txBody>
      </p:sp>
      <p:sp>
        <p:nvSpPr>
          <p:cNvPr id="12" name="Text Placeholder 4">
            <a:extLst>
              <a:ext uri="{FF2B5EF4-FFF2-40B4-BE49-F238E27FC236}">
                <a16:creationId xmlns:a16="http://schemas.microsoft.com/office/drawing/2014/main" id="{B2FC95EC-4105-4BC0-A1F7-D0861812094F}"/>
              </a:ext>
            </a:extLst>
          </p:cNvPr>
          <p:cNvSpPr>
            <a:spLocks noGrp="1"/>
          </p:cNvSpPr>
          <p:nvPr>
            <p:ph type="body" sz="quarter" idx="17"/>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4" name="Miltton_Text_Black.png">
            <a:extLst>
              <a:ext uri="{FF2B5EF4-FFF2-40B4-BE49-F238E27FC236}">
                <a16:creationId xmlns:a16="http://schemas.microsoft.com/office/drawing/2014/main" id="{93A0454E-A6B6-4B72-B8FE-81F84746B80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Tree>
    <p:extLst>
      <p:ext uri="{BB962C8B-B14F-4D97-AF65-F5344CB8AC3E}">
        <p14:creationId xmlns:p14="http://schemas.microsoft.com/office/powerpoint/2010/main" val="346464105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Columns 1-4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a:lstStyle/>
          <a:p>
            <a:endParaRPr lang="en-GB"/>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6A197503-E331-6043-BF5C-59D64F82EE5C}"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21" name="Text Placeholder 5">
            <a:extLst>
              <a:ext uri="{FF2B5EF4-FFF2-40B4-BE49-F238E27FC236}">
                <a16:creationId xmlns:a16="http://schemas.microsoft.com/office/drawing/2014/main" id="{C26B45C3-31D9-4BAA-B765-BAB9F0FA50BC}"/>
              </a:ext>
            </a:extLst>
          </p:cNvPr>
          <p:cNvSpPr>
            <a:spLocks noGrp="1"/>
          </p:cNvSpPr>
          <p:nvPr>
            <p:ph type="body" sz="quarter" idx="57"/>
          </p:nvPr>
        </p:nvSpPr>
        <p:spPr>
          <a:xfrm>
            <a:off x="952501" y="2482849"/>
            <a:ext cx="2146299" cy="3275221"/>
          </a:xfrm>
        </p:spPr>
        <p:txBody>
          <a:bodyPr/>
          <a:lstStyle>
            <a:lvl1pPr marL="0" indent="0">
              <a:lnSpc>
                <a:spcPct val="130000"/>
              </a:lnSpc>
              <a:buNone/>
              <a:defRPr sz="1000"/>
            </a:lvl1pPr>
          </a:lstStyle>
          <a:p>
            <a:pPr lvl="0"/>
            <a:endParaRPr lang="en-US"/>
          </a:p>
        </p:txBody>
      </p:sp>
      <p:sp>
        <p:nvSpPr>
          <p:cNvPr id="22" name="Text Placeholder 6">
            <a:extLst>
              <a:ext uri="{FF2B5EF4-FFF2-40B4-BE49-F238E27FC236}">
                <a16:creationId xmlns:a16="http://schemas.microsoft.com/office/drawing/2014/main" id="{E65D2ABF-97FC-4BDD-BDB8-E326E108140D}"/>
              </a:ext>
            </a:extLst>
          </p:cNvPr>
          <p:cNvSpPr>
            <a:spLocks noGrp="1"/>
          </p:cNvSpPr>
          <p:nvPr>
            <p:ph type="body" sz="quarter" idx="59"/>
          </p:nvPr>
        </p:nvSpPr>
        <p:spPr>
          <a:xfrm>
            <a:off x="952501" y="2081659"/>
            <a:ext cx="2019299" cy="331341"/>
          </a:xfrm>
          <a:solidFill>
            <a:srgbClr val="E9F352"/>
          </a:solidFill>
        </p:spPr>
        <p:txBody>
          <a:bodyPr anchor="ctr" anchorCtr="0"/>
          <a:lstStyle>
            <a:lvl1pPr marL="0" indent="0" algn="ctr">
              <a:lnSpc>
                <a:spcPct val="100000"/>
              </a:lnSpc>
              <a:buNone/>
              <a:defRPr sz="1500" b="1"/>
            </a:lvl1pPr>
            <a:lvl2pPr marL="457200" indent="0">
              <a:buNone/>
              <a:defRPr/>
            </a:lvl2pPr>
          </a:lstStyle>
          <a:p>
            <a:pPr lvl="0"/>
            <a:endParaRPr lang="en-US"/>
          </a:p>
        </p:txBody>
      </p:sp>
      <p:sp>
        <p:nvSpPr>
          <p:cNvPr id="23" name="Text Placeholder 5">
            <a:extLst>
              <a:ext uri="{FF2B5EF4-FFF2-40B4-BE49-F238E27FC236}">
                <a16:creationId xmlns:a16="http://schemas.microsoft.com/office/drawing/2014/main" id="{3182F74D-F757-4E60-B4DE-6F2D0C5209D0}"/>
              </a:ext>
            </a:extLst>
          </p:cNvPr>
          <p:cNvSpPr>
            <a:spLocks noGrp="1"/>
          </p:cNvSpPr>
          <p:nvPr>
            <p:ph type="body" sz="quarter" idx="60"/>
          </p:nvPr>
        </p:nvSpPr>
        <p:spPr>
          <a:xfrm>
            <a:off x="3594101" y="2482849"/>
            <a:ext cx="2146299" cy="3275221"/>
          </a:xfrm>
        </p:spPr>
        <p:txBody>
          <a:bodyPr/>
          <a:lstStyle>
            <a:lvl1pPr marL="0" indent="0">
              <a:lnSpc>
                <a:spcPct val="130000"/>
              </a:lnSpc>
              <a:buNone/>
              <a:defRPr sz="1000"/>
            </a:lvl1pPr>
          </a:lstStyle>
          <a:p>
            <a:pPr lvl="0"/>
            <a:endParaRPr lang="en-US"/>
          </a:p>
        </p:txBody>
      </p:sp>
      <p:sp>
        <p:nvSpPr>
          <p:cNvPr id="24" name="Text Placeholder 6">
            <a:extLst>
              <a:ext uri="{FF2B5EF4-FFF2-40B4-BE49-F238E27FC236}">
                <a16:creationId xmlns:a16="http://schemas.microsoft.com/office/drawing/2014/main" id="{EAA7D05C-0140-4AB4-A998-F815BEF1F4C3}"/>
              </a:ext>
            </a:extLst>
          </p:cNvPr>
          <p:cNvSpPr>
            <a:spLocks noGrp="1"/>
          </p:cNvSpPr>
          <p:nvPr>
            <p:ph type="body" sz="quarter" idx="61"/>
          </p:nvPr>
        </p:nvSpPr>
        <p:spPr>
          <a:xfrm>
            <a:off x="3594101" y="2081659"/>
            <a:ext cx="2019299" cy="331341"/>
          </a:xfrm>
          <a:solidFill>
            <a:srgbClr val="E9F352"/>
          </a:solidFill>
        </p:spPr>
        <p:txBody>
          <a:bodyPr anchor="ctr" anchorCtr="0"/>
          <a:lstStyle>
            <a:lvl1pPr marL="0" indent="0" algn="ctr">
              <a:lnSpc>
                <a:spcPct val="100000"/>
              </a:lnSpc>
              <a:buNone/>
              <a:defRPr sz="1500" b="1"/>
            </a:lvl1pPr>
            <a:lvl2pPr marL="457200" indent="0">
              <a:buNone/>
              <a:defRPr/>
            </a:lvl2pPr>
          </a:lstStyle>
          <a:p>
            <a:pPr lvl="0"/>
            <a:endParaRPr lang="en-US"/>
          </a:p>
        </p:txBody>
      </p:sp>
      <p:sp>
        <p:nvSpPr>
          <p:cNvPr id="25" name="Text Placeholder 5">
            <a:extLst>
              <a:ext uri="{FF2B5EF4-FFF2-40B4-BE49-F238E27FC236}">
                <a16:creationId xmlns:a16="http://schemas.microsoft.com/office/drawing/2014/main" id="{55A5C64D-0B89-40CB-859C-4B16F48A36E1}"/>
              </a:ext>
            </a:extLst>
          </p:cNvPr>
          <p:cNvSpPr>
            <a:spLocks noGrp="1"/>
          </p:cNvSpPr>
          <p:nvPr>
            <p:ph type="body" sz="quarter" idx="62"/>
          </p:nvPr>
        </p:nvSpPr>
        <p:spPr>
          <a:xfrm>
            <a:off x="6108701" y="2482849"/>
            <a:ext cx="2146299" cy="3275221"/>
          </a:xfrm>
        </p:spPr>
        <p:txBody>
          <a:bodyPr/>
          <a:lstStyle>
            <a:lvl1pPr marL="0" indent="0">
              <a:lnSpc>
                <a:spcPct val="130000"/>
              </a:lnSpc>
              <a:buNone/>
              <a:defRPr sz="1000"/>
            </a:lvl1pPr>
          </a:lstStyle>
          <a:p>
            <a:pPr lvl="0"/>
            <a:endParaRPr lang="en-US"/>
          </a:p>
        </p:txBody>
      </p:sp>
      <p:sp>
        <p:nvSpPr>
          <p:cNvPr id="26" name="Text Placeholder 6">
            <a:extLst>
              <a:ext uri="{FF2B5EF4-FFF2-40B4-BE49-F238E27FC236}">
                <a16:creationId xmlns:a16="http://schemas.microsoft.com/office/drawing/2014/main" id="{DFADF89A-FBBA-4143-98C0-AD7DDB1D1434}"/>
              </a:ext>
            </a:extLst>
          </p:cNvPr>
          <p:cNvSpPr>
            <a:spLocks noGrp="1"/>
          </p:cNvSpPr>
          <p:nvPr>
            <p:ph type="body" sz="quarter" idx="63"/>
          </p:nvPr>
        </p:nvSpPr>
        <p:spPr>
          <a:xfrm>
            <a:off x="6108701" y="2081659"/>
            <a:ext cx="2019299" cy="331341"/>
          </a:xfrm>
          <a:solidFill>
            <a:srgbClr val="E9F352"/>
          </a:solidFill>
        </p:spPr>
        <p:txBody>
          <a:bodyPr anchor="ctr" anchorCtr="0"/>
          <a:lstStyle>
            <a:lvl1pPr marL="0" indent="0" algn="ctr">
              <a:lnSpc>
                <a:spcPct val="100000"/>
              </a:lnSpc>
              <a:buNone/>
              <a:defRPr sz="1500" b="1"/>
            </a:lvl1pPr>
            <a:lvl2pPr marL="457200" indent="0">
              <a:buNone/>
              <a:defRPr/>
            </a:lvl2pPr>
          </a:lstStyle>
          <a:p>
            <a:pPr lvl="0"/>
            <a:endParaRPr lang="en-US"/>
          </a:p>
        </p:txBody>
      </p:sp>
      <p:sp>
        <p:nvSpPr>
          <p:cNvPr id="27" name="Text Placeholder 5">
            <a:extLst>
              <a:ext uri="{FF2B5EF4-FFF2-40B4-BE49-F238E27FC236}">
                <a16:creationId xmlns:a16="http://schemas.microsoft.com/office/drawing/2014/main" id="{69346970-8905-4F76-A70E-11DC75C4D2D3}"/>
              </a:ext>
            </a:extLst>
          </p:cNvPr>
          <p:cNvSpPr>
            <a:spLocks noGrp="1"/>
          </p:cNvSpPr>
          <p:nvPr>
            <p:ph type="body" sz="quarter" idx="64"/>
          </p:nvPr>
        </p:nvSpPr>
        <p:spPr>
          <a:xfrm>
            <a:off x="8674101" y="2482849"/>
            <a:ext cx="2146299" cy="3275221"/>
          </a:xfrm>
        </p:spPr>
        <p:txBody>
          <a:bodyPr/>
          <a:lstStyle>
            <a:lvl1pPr marL="0" indent="0">
              <a:lnSpc>
                <a:spcPct val="130000"/>
              </a:lnSpc>
              <a:buNone/>
              <a:defRPr sz="1000"/>
            </a:lvl1pPr>
          </a:lstStyle>
          <a:p>
            <a:pPr lvl="0"/>
            <a:endParaRPr lang="en-US"/>
          </a:p>
        </p:txBody>
      </p:sp>
      <p:sp>
        <p:nvSpPr>
          <p:cNvPr id="28" name="Text Placeholder 6">
            <a:extLst>
              <a:ext uri="{FF2B5EF4-FFF2-40B4-BE49-F238E27FC236}">
                <a16:creationId xmlns:a16="http://schemas.microsoft.com/office/drawing/2014/main" id="{9601163C-612D-444C-9CF6-F491EC16327A}"/>
              </a:ext>
            </a:extLst>
          </p:cNvPr>
          <p:cNvSpPr>
            <a:spLocks noGrp="1"/>
          </p:cNvSpPr>
          <p:nvPr>
            <p:ph type="body" sz="quarter" idx="65"/>
          </p:nvPr>
        </p:nvSpPr>
        <p:spPr>
          <a:xfrm>
            <a:off x="8674101" y="2081659"/>
            <a:ext cx="2019299" cy="331341"/>
          </a:xfrm>
          <a:solidFill>
            <a:srgbClr val="E9F352"/>
          </a:solidFill>
        </p:spPr>
        <p:txBody>
          <a:bodyPr anchor="ctr" anchorCtr="0"/>
          <a:lstStyle>
            <a:lvl1pPr marL="0" indent="0" algn="ctr">
              <a:lnSpc>
                <a:spcPct val="100000"/>
              </a:lnSpc>
              <a:buNone/>
              <a:defRPr sz="1500" b="1"/>
            </a:lvl1pPr>
            <a:lvl2pPr marL="457200" indent="0">
              <a:buNone/>
              <a:defRPr/>
            </a:lvl2pPr>
          </a:lstStyle>
          <a:p>
            <a:pPr lvl="0"/>
            <a:endParaRPr lang="en-US"/>
          </a:p>
        </p:txBody>
      </p:sp>
    </p:spTree>
    <p:extLst>
      <p:ext uri="{BB962C8B-B14F-4D97-AF65-F5344CB8AC3E}">
        <p14:creationId xmlns:p14="http://schemas.microsoft.com/office/powerpoint/2010/main" val="154298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nnual clock">
    <p:bg>
      <p:bgPr>
        <a:solidFill>
          <a:schemeClr val="accent3">
            <a:hueOff val="-18000000"/>
            <a:lumOff val="1568"/>
          </a:schemeClr>
        </a:solidFill>
        <a:effectLst/>
      </p:bgPr>
    </p:bg>
    <p:spTree>
      <p:nvGrpSpPr>
        <p:cNvPr id="1" name=""/>
        <p:cNvGrpSpPr/>
        <p:nvPr/>
      </p:nvGrpSpPr>
      <p:grpSpPr>
        <a:xfrm>
          <a:off x="0" y="0"/>
          <a:ext cx="0" cy="0"/>
          <a:chOff x="0" y="0"/>
          <a:chExt cx="0" cy="0"/>
        </a:xfrm>
      </p:grpSpPr>
      <p:graphicFrame>
        <p:nvGraphicFramePr>
          <p:cNvPr id="37" name="2D Doughnut Chart">
            <a:extLst>
              <a:ext uri="{FF2B5EF4-FFF2-40B4-BE49-F238E27FC236}">
                <a16:creationId xmlns:a16="http://schemas.microsoft.com/office/drawing/2014/main" id="{DC28DC4C-88FB-49B8-B45D-C69F5A7667ED}"/>
              </a:ext>
            </a:extLst>
          </p:cNvPr>
          <p:cNvGraphicFramePr/>
          <p:nvPr userDrawn="1">
            <p:extLst>
              <p:ext uri="{D42A27DB-BD31-4B8C-83A1-F6EECF244321}">
                <p14:modId xmlns:p14="http://schemas.microsoft.com/office/powerpoint/2010/main" val="3756427311"/>
              </p:ext>
            </p:extLst>
          </p:nvPr>
        </p:nvGraphicFramePr>
        <p:xfrm>
          <a:off x="3850982" y="1186181"/>
          <a:ext cx="4485640" cy="4485639"/>
        </p:xfrm>
        <a:graphic>
          <a:graphicData uri="http://schemas.openxmlformats.org/drawingml/2006/chart">
            <c:chart xmlns:c="http://schemas.openxmlformats.org/drawingml/2006/chart" xmlns:r="http://schemas.openxmlformats.org/officeDocument/2006/relationships" r:id="rId2"/>
          </a:graphicData>
        </a:graphic>
      </p:graphicFrame>
      <p:sp>
        <p:nvSpPr>
          <p:cNvPr id="227" name="Q1"/>
          <p:cNvSpPr txBox="1">
            <a:spLocks noGrp="1"/>
          </p:cNvSpPr>
          <p:nvPr>
            <p:ph type="body" sz="quarter" idx="21"/>
          </p:nvPr>
        </p:nvSpPr>
        <p:spPr>
          <a:xfrm>
            <a:off x="6586130" y="26758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latin typeface="+mn-lt"/>
                <a:ea typeface="+mn-ea"/>
                <a:cs typeface="+mn-cs"/>
                <a:sym typeface="Helvetica"/>
              </a:defRPr>
            </a:lvl1pPr>
          </a:lstStyle>
          <a:p>
            <a:pPr lvl="0"/>
            <a:r>
              <a:rPr lang="en-GB"/>
              <a:t>Click to edit Master text styles</a:t>
            </a:r>
          </a:p>
        </p:txBody>
      </p:sp>
      <p:sp>
        <p:nvSpPr>
          <p:cNvPr id="228" name="Q2"/>
          <p:cNvSpPr txBox="1">
            <a:spLocks noGrp="1"/>
          </p:cNvSpPr>
          <p:nvPr>
            <p:ph type="body" sz="quarter" idx="22"/>
          </p:nvPr>
        </p:nvSpPr>
        <p:spPr>
          <a:xfrm>
            <a:off x="6569099" y="38696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latin typeface="+mn-lt"/>
                <a:ea typeface="+mn-ea"/>
                <a:cs typeface="+mn-cs"/>
                <a:sym typeface="Helvetica"/>
              </a:defRPr>
            </a:lvl1pPr>
          </a:lstStyle>
          <a:p>
            <a:pPr lvl="0"/>
            <a:r>
              <a:rPr lang="en-GB"/>
              <a:t>Click to edit Master text styles</a:t>
            </a:r>
          </a:p>
        </p:txBody>
      </p:sp>
      <p:sp>
        <p:nvSpPr>
          <p:cNvPr id="229" name="Q4"/>
          <p:cNvSpPr txBox="1">
            <a:spLocks noGrp="1"/>
          </p:cNvSpPr>
          <p:nvPr>
            <p:ph type="body" sz="quarter" idx="23"/>
          </p:nvPr>
        </p:nvSpPr>
        <p:spPr>
          <a:xfrm>
            <a:off x="5238047" y="26758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latin typeface="+mn-lt"/>
                <a:ea typeface="+mn-ea"/>
                <a:cs typeface="+mn-cs"/>
                <a:sym typeface="Helvetica"/>
              </a:defRPr>
            </a:lvl1pPr>
          </a:lstStyle>
          <a:p>
            <a:pPr lvl="0"/>
            <a:r>
              <a:rPr lang="en-GB"/>
              <a:t>Click to edit Master text styles</a:t>
            </a:r>
          </a:p>
        </p:txBody>
      </p:sp>
      <p:sp>
        <p:nvSpPr>
          <p:cNvPr id="230" name="Q3"/>
          <p:cNvSpPr txBox="1">
            <a:spLocks noGrp="1"/>
          </p:cNvSpPr>
          <p:nvPr>
            <p:ph type="body" sz="quarter" idx="24"/>
          </p:nvPr>
        </p:nvSpPr>
        <p:spPr>
          <a:xfrm>
            <a:off x="5237932" y="38696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latin typeface="+mn-lt"/>
                <a:ea typeface="+mn-ea"/>
                <a:cs typeface="+mn-cs"/>
                <a:sym typeface="Helvetica"/>
              </a:defRPr>
            </a:lvl1pPr>
          </a:lstStyle>
          <a:p>
            <a:pPr lvl="0"/>
            <a:r>
              <a:rPr lang="en-GB"/>
              <a:t>Click to edit Master text styles</a:t>
            </a:r>
          </a:p>
        </p:txBody>
      </p:sp>
      <p:sp>
        <p:nvSpPr>
          <p:cNvPr id="231" name="Workshop…"/>
          <p:cNvSpPr txBox="1">
            <a:spLocks noGrp="1"/>
          </p:cNvSpPr>
          <p:nvPr>
            <p:ph type="body" sz="quarter" idx="25"/>
          </p:nvPr>
        </p:nvSpPr>
        <p:spPr>
          <a:xfrm>
            <a:off x="5654376" y="556613"/>
            <a:ext cx="1590051" cy="358496"/>
          </a:xfrm>
          <a:prstGeom prst="rect">
            <a:avLst/>
          </a:prstGeom>
        </p:spPr>
        <p:txBody>
          <a:bodyPr anchor="ctr">
            <a:spAutoFit/>
          </a:bodyPr>
          <a:lstStyle>
            <a:lvl1pPr marL="0" indent="0" defTabSz="412750">
              <a:lnSpc>
                <a:spcPct val="130000"/>
              </a:lnSpc>
              <a:spcBef>
                <a:spcPts val="0"/>
              </a:spcBef>
              <a:buSzTx/>
              <a:buNone/>
              <a:defRPr sz="1000" b="1">
                <a:latin typeface="+mn-lt"/>
                <a:ea typeface="+mn-ea"/>
                <a:cs typeface="+mn-cs"/>
                <a:sym typeface="Helvetica"/>
              </a:defRPr>
            </a:lvl1pPr>
          </a:lstStyle>
          <a:p>
            <a:pPr marL="0" lvl="0" indent="0" defTabSz="825500">
              <a:lnSpc>
                <a:spcPct val="130000"/>
              </a:lnSpc>
              <a:spcBef>
                <a:spcPts val="0"/>
              </a:spcBef>
              <a:buSzTx/>
              <a:buNone/>
              <a:defRPr sz="2000" b="1">
                <a:latin typeface="+mn-lt"/>
                <a:ea typeface="+mn-ea"/>
                <a:cs typeface="+mn-cs"/>
                <a:sym typeface="Helvetica"/>
              </a:defRPr>
            </a:pPr>
            <a:r>
              <a:rPr lang="en-GB"/>
              <a:t>Click to edit Master text styles</a:t>
            </a:r>
          </a:p>
        </p:txBody>
      </p:sp>
      <p:sp>
        <p:nvSpPr>
          <p:cNvPr id="232" name="Interim report"/>
          <p:cNvSpPr txBox="1">
            <a:spLocks noGrp="1"/>
          </p:cNvSpPr>
          <p:nvPr>
            <p:ph type="body" sz="quarter" idx="26"/>
          </p:nvPr>
        </p:nvSpPr>
        <p:spPr>
          <a:xfrm>
            <a:off x="7157209" y="1030189"/>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233" name="Annual report"/>
          <p:cNvSpPr txBox="1">
            <a:spLocks noGrp="1"/>
          </p:cNvSpPr>
          <p:nvPr>
            <p:ph type="body" sz="quarter" idx="27"/>
          </p:nvPr>
        </p:nvSpPr>
        <p:spPr>
          <a:xfrm>
            <a:off x="8029276" y="1771234"/>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234" name="Newsroom article"/>
          <p:cNvSpPr txBox="1">
            <a:spLocks noGrp="1"/>
          </p:cNvSpPr>
          <p:nvPr>
            <p:ph type="body" sz="quarter" idx="28"/>
          </p:nvPr>
        </p:nvSpPr>
        <p:spPr>
          <a:xfrm>
            <a:off x="8484171" y="2511352"/>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235" name="Quarterly…"/>
          <p:cNvSpPr txBox="1">
            <a:spLocks noGrp="1"/>
          </p:cNvSpPr>
          <p:nvPr>
            <p:ph type="body" sz="quarter" idx="29"/>
          </p:nvPr>
        </p:nvSpPr>
        <p:spPr>
          <a:xfrm>
            <a:off x="8664276" y="3249752"/>
            <a:ext cx="1590052" cy="358496"/>
          </a:xfrm>
          <a:prstGeom prst="rect">
            <a:avLst/>
          </a:prstGeom>
        </p:spPr>
        <p:txBody>
          <a:bodyPr anchor="ctr">
            <a:spAutoFit/>
          </a:bodyPr>
          <a:lstStyle>
            <a:lvl1pPr marL="0" indent="0" defTabSz="412750">
              <a:lnSpc>
                <a:spcPct val="130000"/>
              </a:lnSpc>
              <a:spcBef>
                <a:spcPts val="0"/>
              </a:spcBef>
              <a:buSzTx/>
              <a:buNone/>
              <a:defRPr sz="1000" b="1">
                <a:latin typeface="+mn-lt"/>
                <a:ea typeface="+mn-ea"/>
                <a:cs typeface="+mn-cs"/>
                <a:sym typeface="Helvetica"/>
              </a:defRPr>
            </a:lvl1pPr>
          </a:lstStyle>
          <a:p>
            <a:pPr marL="0" lvl="0" indent="0" defTabSz="825500">
              <a:lnSpc>
                <a:spcPct val="130000"/>
              </a:lnSpc>
              <a:spcBef>
                <a:spcPts val="0"/>
              </a:spcBef>
              <a:buSzTx/>
              <a:buNone/>
              <a:defRPr sz="2000" b="1">
                <a:latin typeface="+mn-lt"/>
                <a:ea typeface="+mn-ea"/>
                <a:cs typeface="+mn-cs"/>
                <a:sym typeface="Helvetica"/>
              </a:defRPr>
            </a:pPr>
            <a:r>
              <a:rPr lang="en-GB"/>
              <a:t>Click to edit Master text styles</a:t>
            </a:r>
          </a:p>
        </p:txBody>
      </p:sp>
      <p:sp>
        <p:nvSpPr>
          <p:cNvPr id="236" name="Interim report"/>
          <p:cNvSpPr txBox="1">
            <a:spLocks noGrp="1"/>
          </p:cNvSpPr>
          <p:nvPr>
            <p:ph type="body" sz="quarter" idx="30"/>
          </p:nvPr>
        </p:nvSpPr>
        <p:spPr>
          <a:xfrm>
            <a:off x="8537276" y="4166969"/>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237" name="Newsroom article"/>
          <p:cNvSpPr txBox="1">
            <a:spLocks noGrp="1"/>
          </p:cNvSpPr>
          <p:nvPr>
            <p:ph type="body" sz="quarter" idx="31"/>
          </p:nvPr>
        </p:nvSpPr>
        <p:spPr>
          <a:xfrm>
            <a:off x="8092776" y="4907550"/>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238" name="Newsroom article"/>
          <p:cNvSpPr txBox="1">
            <a:spLocks noGrp="1"/>
          </p:cNvSpPr>
          <p:nvPr>
            <p:ph type="body" sz="quarter" idx="32"/>
          </p:nvPr>
        </p:nvSpPr>
        <p:spPr>
          <a:xfrm>
            <a:off x="7292676" y="5595598"/>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239" name="Quarterly…"/>
          <p:cNvSpPr txBox="1">
            <a:spLocks noGrp="1"/>
          </p:cNvSpPr>
          <p:nvPr>
            <p:ph type="body" sz="quarter" idx="33"/>
          </p:nvPr>
        </p:nvSpPr>
        <p:spPr>
          <a:xfrm>
            <a:off x="5654375" y="5942889"/>
            <a:ext cx="1590052" cy="358496"/>
          </a:xfrm>
          <a:prstGeom prst="rect">
            <a:avLst/>
          </a:prstGeom>
        </p:spPr>
        <p:txBody>
          <a:bodyPr anchor="ctr">
            <a:spAutoFit/>
          </a:bodyPr>
          <a:lstStyle>
            <a:lvl1pPr marL="0" indent="0" defTabSz="412750">
              <a:lnSpc>
                <a:spcPct val="130000"/>
              </a:lnSpc>
              <a:spcBef>
                <a:spcPts val="0"/>
              </a:spcBef>
              <a:buSzTx/>
              <a:buNone/>
              <a:defRPr sz="1000" b="1">
                <a:latin typeface="+mn-lt"/>
                <a:ea typeface="+mn-ea"/>
                <a:cs typeface="+mn-cs"/>
                <a:sym typeface="Helvetica"/>
              </a:defRPr>
            </a:lvl1pPr>
          </a:lstStyle>
          <a:p>
            <a:pPr marL="0" lvl="0" indent="0" defTabSz="825500">
              <a:lnSpc>
                <a:spcPct val="130000"/>
              </a:lnSpc>
              <a:spcBef>
                <a:spcPts val="0"/>
              </a:spcBef>
              <a:buSzTx/>
              <a:buNone/>
              <a:defRPr sz="2000" b="1">
                <a:latin typeface="+mn-lt"/>
                <a:ea typeface="+mn-ea"/>
                <a:cs typeface="+mn-cs"/>
                <a:sym typeface="Helvetica"/>
              </a:defRPr>
            </a:pPr>
            <a:r>
              <a:rPr lang="en-GB"/>
              <a:t>Click to edit Master text styles</a:t>
            </a:r>
          </a:p>
        </p:txBody>
      </p:sp>
      <p:sp>
        <p:nvSpPr>
          <p:cNvPr id="240" name="Interim report"/>
          <p:cNvSpPr txBox="1">
            <a:spLocks noGrp="1"/>
          </p:cNvSpPr>
          <p:nvPr>
            <p:ph type="body" sz="quarter" idx="34"/>
          </p:nvPr>
        </p:nvSpPr>
        <p:spPr>
          <a:xfrm>
            <a:off x="4011422" y="5595598"/>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241" name="Newroom article"/>
          <p:cNvSpPr txBox="1">
            <a:spLocks noGrp="1"/>
          </p:cNvSpPr>
          <p:nvPr>
            <p:ph type="body" sz="quarter" idx="35"/>
          </p:nvPr>
        </p:nvSpPr>
        <p:spPr>
          <a:xfrm>
            <a:off x="3101676" y="4907550"/>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242" name="Newroom article"/>
          <p:cNvSpPr txBox="1">
            <a:spLocks noGrp="1"/>
          </p:cNvSpPr>
          <p:nvPr>
            <p:ph type="body" sz="quarter" idx="36"/>
          </p:nvPr>
        </p:nvSpPr>
        <p:spPr>
          <a:xfrm>
            <a:off x="2568277" y="4166969"/>
            <a:ext cx="1590051"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243" name="Quarterly…"/>
          <p:cNvSpPr txBox="1">
            <a:spLocks noGrp="1"/>
          </p:cNvSpPr>
          <p:nvPr>
            <p:ph type="body" sz="quarter" idx="37"/>
          </p:nvPr>
        </p:nvSpPr>
        <p:spPr>
          <a:xfrm>
            <a:off x="2530177" y="3249752"/>
            <a:ext cx="1590051" cy="358496"/>
          </a:xfrm>
          <a:prstGeom prst="rect">
            <a:avLst/>
          </a:prstGeom>
        </p:spPr>
        <p:txBody>
          <a:bodyPr anchor="ctr">
            <a:spAutoFit/>
          </a:bodyPr>
          <a:lstStyle>
            <a:lvl1pPr marL="0" indent="0" defTabSz="412750">
              <a:lnSpc>
                <a:spcPct val="130000"/>
              </a:lnSpc>
              <a:spcBef>
                <a:spcPts val="0"/>
              </a:spcBef>
              <a:buSzTx/>
              <a:buNone/>
              <a:defRPr sz="1000" b="1">
                <a:latin typeface="+mn-lt"/>
                <a:ea typeface="+mn-ea"/>
                <a:cs typeface="+mn-cs"/>
                <a:sym typeface="Helvetica"/>
              </a:defRPr>
            </a:lvl1pPr>
          </a:lstStyle>
          <a:p>
            <a:pPr marL="0" lvl="0" indent="0" defTabSz="825500">
              <a:lnSpc>
                <a:spcPct val="130000"/>
              </a:lnSpc>
              <a:spcBef>
                <a:spcPts val="0"/>
              </a:spcBef>
              <a:buSzTx/>
              <a:buNone/>
              <a:defRPr sz="2000" b="1">
                <a:latin typeface="+mn-lt"/>
                <a:ea typeface="+mn-ea"/>
                <a:cs typeface="+mn-cs"/>
                <a:sym typeface="Helvetica"/>
              </a:defRPr>
            </a:pPr>
            <a:r>
              <a:rPr lang="en-GB"/>
              <a:t>Click to edit Master text styles</a:t>
            </a:r>
          </a:p>
        </p:txBody>
      </p:sp>
      <p:sp>
        <p:nvSpPr>
          <p:cNvPr id="244" name="Interim report"/>
          <p:cNvSpPr txBox="1">
            <a:spLocks noGrp="1"/>
          </p:cNvSpPr>
          <p:nvPr>
            <p:ph type="body" sz="quarter" idx="38"/>
          </p:nvPr>
        </p:nvSpPr>
        <p:spPr>
          <a:xfrm>
            <a:off x="2707977" y="2511352"/>
            <a:ext cx="1590051"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245" name="Newsroom article"/>
          <p:cNvSpPr txBox="1">
            <a:spLocks noGrp="1"/>
          </p:cNvSpPr>
          <p:nvPr>
            <p:ph type="body" sz="quarter" idx="39"/>
          </p:nvPr>
        </p:nvSpPr>
        <p:spPr>
          <a:xfrm>
            <a:off x="3000076" y="1771234"/>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246" name="Newsroom article"/>
          <p:cNvSpPr txBox="1">
            <a:spLocks noGrp="1"/>
          </p:cNvSpPr>
          <p:nvPr>
            <p:ph type="body" sz="quarter" idx="40"/>
          </p:nvPr>
        </p:nvSpPr>
        <p:spPr>
          <a:xfrm>
            <a:off x="3993477" y="1030189"/>
            <a:ext cx="1590051"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247" name="Line"/>
          <p:cNvSpPr/>
          <p:nvPr/>
        </p:nvSpPr>
        <p:spPr>
          <a:xfrm>
            <a:off x="6754961" y="3432175"/>
            <a:ext cx="1700577" cy="0"/>
          </a:xfrm>
          <a:prstGeom prst="line">
            <a:avLst/>
          </a:prstGeom>
          <a:ln w="50800">
            <a:solidFill>
              <a:srgbClr val="000000"/>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48" name="Line"/>
          <p:cNvSpPr/>
          <p:nvPr/>
        </p:nvSpPr>
        <p:spPr>
          <a:xfrm>
            <a:off x="3732065" y="3429000"/>
            <a:ext cx="1700577" cy="0"/>
          </a:xfrm>
          <a:prstGeom prst="line">
            <a:avLst/>
          </a:prstGeom>
          <a:ln w="50800">
            <a:solidFill>
              <a:srgbClr val="000000"/>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49" name="Line"/>
          <p:cNvSpPr/>
          <p:nvPr/>
        </p:nvSpPr>
        <p:spPr>
          <a:xfrm flipH="1">
            <a:off x="6093801" y="3704186"/>
            <a:ext cx="1" cy="2107560"/>
          </a:xfrm>
          <a:prstGeom prst="line">
            <a:avLst/>
          </a:prstGeom>
          <a:ln w="50800">
            <a:solidFill>
              <a:srgbClr val="000000"/>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50" name="Line"/>
          <p:cNvSpPr/>
          <p:nvPr/>
        </p:nvSpPr>
        <p:spPr>
          <a:xfrm flipH="1">
            <a:off x="6093801" y="1045794"/>
            <a:ext cx="1" cy="2067697"/>
          </a:xfrm>
          <a:prstGeom prst="line">
            <a:avLst/>
          </a:prstGeom>
          <a:ln w="50800">
            <a:solidFill>
              <a:srgbClr val="000000"/>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53" name="2020"/>
          <p:cNvSpPr txBox="1">
            <a:spLocks noGrp="1"/>
          </p:cNvSpPr>
          <p:nvPr>
            <p:ph type="body" sz="quarter" idx="42"/>
          </p:nvPr>
        </p:nvSpPr>
        <p:spPr>
          <a:xfrm>
            <a:off x="5563672" y="3159554"/>
            <a:ext cx="1068947" cy="553996"/>
          </a:xfrm>
          <a:prstGeom prst="rect">
            <a:avLst/>
          </a:prstGeom>
        </p:spPr>
        <p:txBody>
          <a:bodyPr wrap="square" lIns="91439" tIns="91439" rIns="91439" bIns="91439">
            <a:spAutoFit/>
          </a:bodyPr>
          <a:lstStyle>
            <a:lvl1pPr marL="0" indent="0" algn="ctr" defTabSz="914400">
              <a:lnSpc>
                <a:spcPct val="100000"/>
              </a:lnSpc>
              <a:spcBef>
                <a:spcPts val="0"/>
              </a:spcBef>
              <a:buSzTx/>
              <a:buNone/>
              <a:defRPr sz="2400">
                <a:latin typeface="+mn-lt"/>
                <a:ea typeface="Domaine Display"/>
                <a:cs typeface="Domaine Display"/>
                <a:sym typeface="Domaine Display"/>
              </a:defRPr>
            </a:lvl1pPr>
          </a:lstStyle>
          <a:p>
            <a:pPr lvl="0"/>
            <a:r>
              <a:rPr lang="en-GB"/>
              <a:t>Click to edit Master text styles</a:t>
            </a:r>
          </a:p>
        </p:txBody>
      </p:sp>
      <p:sp>
        <p:nvSpPr>
          <p:cNvPr id="32" name="Text Placeholder 4">
            <a:extLst>
              <a:ext uri="{FF2B5EF4-FFF2-40B4-BE49-F238E27FC236}">
                <a16:creationId xmlns:a16="http://schemas.microsoft.com/office/drawing/2014/main" id="{82500DE5-BF18-4C8C-93F8-D8F0A779ADD6}"/>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GB"/>
              <a:t>Click to edit Master text styles</a:t>
            </a:r>
          </a:p>
        </p:txBody>
      </p:sp>
      <p:sp>
        <p:nvSpPr>
          <p:cNvPr id="2" name="Date Placeholder 1">
            <a:extLst>
              <a:ext uri="{FF2B5EF4-FFF2-40B4-BE49-F238E27FC236}">
                <a16:creationId xmlns:a16="http://schemas.microsoft.com/office/drawing/2014/main" id="{85A97257-AC05-4F04-8EB5-B671440AECB2}"/>
              </a:ext>
            </a:extLst>
          </p:cNvPr>
          <p:cNvSpPr>
            <a:spLocks noGrp="1"/>
          </p:cNvSpPr>
          <p:nvPr>
            <p:ph type="dt" sz="half" idx="43"/>
          </p:nvPr>
        </p:nvSpPr>
        <p:spPr/>
        <p:txBody>
          <a:bodyPr/>
          <a:lstStyle/>
          <a:p>
            <a:fld id="{A131DAA7-C4C4-1046-9515-F75868F8F074}" type="datetime1">
              <a:rPr lang="en-US" smtClean="0"/>
              <a:t>11/30/2022</a:t>
            </a:fld>
            <a:endParaRPr lang="fi-FI"/>
          </a:p>
        </p:txBody>
      </p:sp>
      <p:sp>
        <p:nvSpPr>
          <p:cNvPr id="3" name="Footer Placeholder 2">
            <a:extLst>
              <a:ext uri="{FF2B5EF4-FFF2-40B4-BE49-F238E27FC236}">
                <a16:creationId xmlns:a16="http://schemas.microsoft.com/office/drawing/2014/main" id="{397F6ADC-DD41-4C3F-BADE-3AED695C4692}"/>
              </a:ext>
            </a:extLst>
          </p:cNvPr>
          <p:cNvSpPr>
            <a:spLocks noGrp="1"/>
          </p:cNvSpPr>
          <p:nvPr>
            <p:ph type="ftr" sz="quarter" idx="44"/>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5786B0F3-2B34-4599-BEC0-46F89E6170E6}"/>
              </a:ext>
            </a:extLst>
          </p:cNvPr>
          <p:cNvSpPr>
            <a:spLocks noGrp="1"/>
          </p:cNvSpPr>
          <p:nvPr>
            <p:ph type="sldNum" sz="quarter" idx="45"/>
          </p:nvPr>
        </p:nvSpPr>
        <p:spPr/>
        <p:txBody>
          <a:bodyPr/>
          <a:lstStyle/>
          <a:p>
            <a:fld id="{31160B98-140E-4345-B1A3-2A7247C42973}" type="slidenum">
              <a:rPr lang="fi-FI" smtClean="0"/>
              <a:pPr/>
              <a:t>‹#›</a:t>
            </a:fld>
            <a:endParaRPr lang="fi-FI"/>
          </a:p>
        </p:txBody>
      </p:sp>
      <p:pic>
        <p:nvPicPr>
          <p:cNvPr id="36" name="Miltton_Text_Black.png">
            <a:extLst>
              <a:ext uri="{FF2B5EF4-FFF2-40B4-BE49-F238E27FC236}">
                <a16:creationId xmlns:a16="http://schemas.microsoft.com/office/drawing/2014/main" id="{57229F0A-326B-4CC5-B04C-AE32E4392A9A}"/>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Tree>
    <p:extLst>
      <p:ext uri="{BB962C8B-B14F-4D97-AF65-F5344CB8AC3E}">
        <p14:creationId xmlns:p14="http://schemas.microsoft.com/office/powerpoint/2010/main" val="343328888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Columns 1-6 Picture">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06789F3-151D-4A78-8134-2617E04A66C0}"/>
              </a:ext>
            </a:extLst>
          </p:cNvPr>
          <p:cNvSpPr>
            <a:spLocks noGrp="1"/>
          </p:cNvSpPr>
          <p:nvPr>
            <p:ph type="pic" sz="quarter" idx="13"/>
          </p:nvPr>
        </p:nvSpPr>
        <p:spPr>
          <a:xfrm>
            <a:off x="-1" y="0"/>
            <a:ext cx="5400000"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p>
            <a:fld id="{24A57086-80EF-9B48-818A-F5E885A03CF0}" type="datetime1">
              <a:rPr lang="en-US" smtClean="0"/>
              <a:t>11/30/2022</a:t>
            </a:fld>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p>
            <a:fld id="{31160B98-140E-4345-B1A3-2A7247C42973}" type="slidenum">
              <a:rPr lang="fi-FI" smtClean="0"/>
              <a:t>‹#›</a:t>
            </a:fld>
            <a:endParaRPr lang="fi-FI"/>
          </a:p>
        </p:txBody>
      </p:sp>
      <p:sp>
        <p:nvSpPr>
          <p:cNvPr id="2" name="Title 1">
            <a:extLst>
              <a:ext uri="{FF2B5EF4-FFF2-40B4-BE49-F238E27FC236}">
                <a16:creationId xmlns:a16="http://schemas.microsoft.com/office/drawing/2014/main" id="{42F11A0A-C208-45AA-99C2-CF1F5CAE0482}"/>
              </a:ext>
            </a:extLst>
          </p:cNvPr>
          <p:cNvSpPr>
            <a:spLocks noGrp="1"/>
          </p:cNvSpPr>
          <p:nvPr>
            <p:ph type="title"/>
          </p:nvPr>
        </p:nvSpPr>
        <p:spPr>
          <a:xfrm>
            <a:off x="553163" y="1157079"/>
            <a:ext cx="4131480" cy="1179721"/>
          </a:xfrm>
        </p:spPr>
        <p:txBody>
          <a:bodyPr/>
          <a:lstStyle>
            <a:lvl1pPr algn="r">
              <a:defRPr sz="3200"/>
            </a:lvl1pPr>
          </a:lstStyle>
          <a:p>
            <a:endParaRPr lang="en-GB"/>
          </a:p>
        </p:txBody>
      </p:sp>
      <p:sp>
        <p:nvSpPr>
          <p:cNvPr id="12" name="Text Placeholder 4">
            <a:extLst>
              <a:ext uri="{FF2B5EF4-FFF2-40B4-BE49-F238E27FC236}">
                <a16:creationId xmlns:a16="http://schemas.microsoft.com/office/drawing/2014/main" id="{B2FC95EC-4105-4BC0-A1F7-D0861812094F}"/>
              </a:ext>
            </a:extLst>
          </p:cNvPr>
          <p:cNvSpPr>
            <a:spLocks noGrp="1"/>
          </p:cNvSpPr>
          <p:nvPr>
            <p:ph type="body" sz="quarter" idx="17"/>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5" name="Text Placeholder 4">
            <a:extLst>
              <a:ext uri="{FF2B5EF4-FFF2-40B4-BE49-F238E27FC236}">
                <a16:creationId xmlns:a16="http://schemas.microsoft.com/office/drawing/2014/main" id="{69D3501D-3E7B-45F8-AE2F-2D72C51ED3BA}"/>
              </a:ext>
            </a:extLst>
          </p:cNvPr>
          <p:cNvSpPr>
            <a:spLocks noGrp="1"/>
          </p:cNvSpPr>
          <p:nvPr>
            <p:ph type="body" sz="quarter" idx="18"/>
          </p:nvPr>
        </p:nvSpPr>
        <p:spPr>
          <a:xfrm>
            <a:off x="6028614" y="1435259"/>
            <a:ext cx="2128841" cy="1055065"/>
          </a:xfrm>
        </p:spPr>
        <p:txBody>
          <a:bodyPr/>
          <a:lstStyle>
            <a:lvl1pPr>
              <a:lnSpc>
                <a:spcPct val="130000"/>
              </a:lnSpc>
              <a:defRPr sz="1000"/>
            </a:lvl1pPr>
          </a:lstStyle>
          <a:p>
            <a:pPr lvl="0"/>
            <a:r>
              <a:rPr lang="en-US"/>
              <a:t>Click to edit Master text styles</a:t>
            </a:r>
          </a:p>
        </p:txBody>
      </p:sp>
      <p:sp>
        <p:nvSpPr>
          <p:cNvPr id="13" name="Text Placeholder 4">
            <a:extLst>
              <a:ext uri="{FF2B5EF4-FFF2-40B4-BE49-F238E27FC236}">
                <a16:creationId xmlns:a16="http://schemas.microsoft.com/office/drawing/2014/main" id="{4360A90E-BA53-47F9-8AC5-F55BF988B365}"/>
              </a:ext>
            </a:extLst>
          </p:cNvPr>
          <p:cNvSpPr>
            <a:spLocks noGrp="1"/>
          </p:cNvSpPr>
          <p:nvPr>
            <p:ph type="body" sz="quarter" idx="19"/>
          </p:nvPr>
        </p:nvSpPr>
        <p:spPr>
          <a:xfrm>
            <a:off x="8783389" y="1435259"/>
            <a:ext cx="2158420" cy="1055065"/>
          </a:xfrm>
        </p:spPr>
        <p:txBody>
          <a:bodyPr/>
          <a:lstStyle>
            <a:lvl1pPr>
              <a:lnSpc>
                <a:spcPct val="130000"/>
              </a:lnSpc>
              <a:defRPr sz="1000"/>
            </a:lvl1pPr>
          </a:lstStyle>
          <a:p>
            <a:pPr lvl="0"/>
            <a:r>
              <a:rPr lang="en-US"/>
              <a:t>Click to edit Master text styles</a:t>
            </a:r>
          </a:p>
        </p:txBody>
      </p:sp>
      <p:sp>
        <p:nvSpPr>
          <p:cNvPr id="14" name="Text Placeholder 4">
            <a:extLst>
              <a:ext uri="{FF2B5EF4-FFF2-40B4-BE49-F238E27FC236}">
                <a16:creationId xmlns:a16="http://schemas.microsoft.com/office/drawing/2014/main" id="{8CDA0B6A-EE73-45DE-9A1D-DBC29501C24B}"/>
              </a:ext>
            </a:extLst>
          </p:cNvPr>
          <p:cNvSpPr>
            <a:spLocks noGrp="1"/>
          </p:cNvSpPr>
          <p:nvPr>
            <p:ph type="body" sz="quarter" idx="20"/>
          </p:nvPr>
        </p:nvSpPr>
        <p:spPr>
          <a:xfrm>
            <a:off x="6028614" y="3149759"/>
            <a:ext cx="2128841" cy="1055065"/>
          </a:xfrm>
        </p:spPr>
        <p:txBody>
          <a:bodyPr/>
          <a:lstStyle>
            <a:lvl1pPr>
              <a:lnSpc>
                <a:spcPct val="130000"/>
              </a:lnSpc>
              <a:defRPr sz="1000"/>
            </a:lvl1pPr>
          </a:lstStyle>
          <a:p>
            <a:pPr lvl="0"/>
            <a:r>
              <a:rPr lang="en-US"/>
              <a:t>Click to edit Master text styles</a:t>
            </a:r>
          </a:p>
        </p:txBody>
      </p:sp>
      <p:sp>
        <p:nvSpPr>
          <p:cNvPr id="15" name="Text Placeholder 4">
            <a:extLst>
              <a:ext uri="{FF2B5EF4-FFF2-40B4-BE49-F238E27FC236}">
                <a16:creationId xmlns:a16="http://schemas.microsoft.com/office/drawing/2014/main" id="{1CC48621-8773-456A-849A-95B35E1CDDBA}"/>
              </a:ext>
            </a:extLst>
          </p:cNvPr>
          <p:cNvSpPr>
            <a:spLocks noGrp="1"/>
          </p:cNvSpPr>
          <p:nvPr>
            <p:ph type="body" sz="quarter" idx="21"/>
          </p:nvPr>
        </p:nvSpPr>
        <p:spPr>
          <a:xfrm>
            <a:off x="8783389" y="3149759"/>
            <a:ext cx="2158420" cy="1055065"/>
          </a:xfrm>
        </p:spPr>
        <p:txBody>
          <a:bodyPr/>
          <a:lstStyle>
            <a:lvl1pPr>
              <a:lnSpc>
                <a:spcPct val="130000"/>
              </a:lnSpc>
              <a:defRPr sz="1000"/>
            </a:lvl1pPr>
          </a:lstStyle>
          <a:p>
            <a:pPr lvl="0"/>
            <a:r>
              <a:rPr lang="en-US"/>
              <a:t>Click to edit Master text styles</a:t>
            </a:r>
          </a:p>
        </p:txBody>
      </p:sp>
      <p:sp>
        <p:nvSpPr>
          <p:cNvPr id="16" name="Text Placeholder 4">
            <a:extLst>
              <a:ext uri="{FF2B5EF4-FFF2-40B4-BE49-F238E27FC236}">
                <a16:creationId xmlns:a16="http://schemas.microsoft.com/office/drawing/2014/main" id="{EB3917A7-796B-4D2C-9E99-CC559E61F71F}"/>
              </a:ext>
            </a:extLst>
          </p:cNvPr>
          <p:cNvSpPr>
            <a:spLocks noGrp="1"/>
          </p:cNvSpPr>
          <p:nvPr>
            <p:ph type="body" sz="quarter" idx="22"/>
          </p:nvPr>
        </p:nvSpPr>
        <p:spPr>
          <a:xfrm>
            <a:off x="6028614" y="4864259"/>
            <a:ext cx="2128841" cy="1055065"/>
          </a:xfrm>
        </p:spPr>
        <p:txBody>
          <a:bodyPr/>
          <a:lstStyle>
            <a:lvl1pPr>
              <a:lnSpc>
                <a:spcPct val="130000"/>
              </a:lnSpc>
              <a:defRPr sz="1000"/>
            </a:lvl1pPr>
          </a:lstStyle>
          <a:p>
            <a:pPr lvl="0"/>
            <a:r>
              <a:rPr lang="en-US"/>
              <a:t>Click to edit Master text styles</a:t>
            </a:r>
          </a:p>
        </p:txBody>
      </p:sp>
      <p:sp>
        <p:nvSpPr>
          <p:cNvPr id="17" name="Text Placeholder 4">
            <a:extLst>
              <a:ext uri="{FF2B5EF4-FFF2-40B4-BE49-F238E27FC236}">
                <a16:creationId xmlns:a16="http://schemas.microsoft.com/office/drawing/2014/main" id="{62A21834-363E-4F86-8DE2-BF8B56CE5A8F}"/>
              </a:ext>
            </a:extLst>
          </p:cNvPr>
          <p:cNvSpPr>
            <a:spLocks noGrp="1"/>
          </p:cNvSpPr>
          <p:nvPr>
            <p:ph type="body" sz="quarter" idx="23"/>
          </p:nvPr>
        </p:nvSpPr>
        <p:spPr>
          <a:xfrm>
            <a:off x="8783389" y="4864259"/>
            <a:ext cx="2158420" cy="1055065"/>
          </a:xfrm>
        </p:spPr>
        <p:txBody>
          <a:bodyPr/>
          <a:lstStyle>
            <a:lvl1pPr>
              <a:lnSpc>
                <a:spcPct val="130000"/>
              </a:lnSpc>
              <a:defRPr sz="1000"/>
            </a:lvl1pPr>
          </a:lstStyle>
          <a:p>
            <a:pPr lvl="0"/>
            <a:r>
              <a:rPr lang="en-US"/>
              <a:t>Click to edit Master text styles</a:t>
            </a:r>
          </a:p>
        </p:txBody>
      </p:sp>
      <p:sp>
        <p:nvSpPr>
          <p:cNvPr id="18" name="Measurements">
            <a:extLst>
              <a:ext uri="{FF2B5EF4-FFF2-40B4-BE49-F238E27FC236}">
                <a16:creationId xmlns:a16="http://schemas.microsoft.com/office/drawing/2014/main" id="{92D4ACD4-B04B-EC40-B11B-4DECFA7E6102}"/>
              </a:ext>
            </a:extLst>
          </p:cNvPr>
          <p:cNvSpPr txBox="1">
            <a:spLocks noGrp="1"/>
          </p:cNvSpPr>
          <p:nvPr>
            <p:ph type="body" sz="quarter" idx="53"/>
          </p:nvPr>
        </p:nvSpPr>
        <p:spPr>
          <a:xfrm>
            <a:off x="6028614" y="1100329"/>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endParaRPr/>
          </a:p>
        </p:txBody>
      </p:sp>
      <p:sp>
        <p:nvSpPr>
          <p:cNvPr id="19" name="Measurements">
            <a:extLst>
              <a:ext uri="{FF2B5EF4-FFF2-40B4-BE49-F238E27FC236}">
                <a16:creationId xmlns:a16="http://schemas.microsoft.com/office/drawing/2014/main" id="{D36FBD0C-1EC1-334E-89E1-82D1EF5431DE}"/>
              </a:ext>
            </a:extLst>
          </p:cNvPr>
          <p:cNvSpPr txBox="1">
            <a:spLocks noGrp="1"/>
          </p:cNvSpPr>
          <p:nvPr>
            <p:ph type="body" sz="quarter" idx="54"/>
          </p:nvPr>
        </p:nvSpPr>
        <p:spPr>
          <a:xfrm>
            <a:off x="8783389" y="1100329"/>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endParaRPr/>
          </a:p>
        </p:txBody>
      </p:sp>
      <p:sp>
        <p:nvSpPr>
          <p:cNvPr id="20" name="Measurements">
            <a:extLst>
              <a:ext uri="{FF2B5EF4-FFF2-40B4-BE49-F238E27FC236}">
                <a16:creationId xmlns:a16="http://schemas.microsoft.com/office/drawing/2014/main" id="{5159CB55-4738-754C-A380-499D0805D887}"/>
              </a:ext>
            </a:extLst>
          </p:cNvPr>
          <p:cNvSpPr txBox="1">
            <a:spLocks noGrp="1"/>
          </p:cNvSpPr>
          <p:nvPr>
            <p:ph type="body" sz="quarter" idx="55"/>
          </p:nvPr>
        </p:nvSpPr>
        <p:spPr>
          <a:xfrm>
            <a:off x="6028614" y="2819853"/>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endParaRPr/>
          </a:p>
        </p:txBody>
      </p:sp>
      <p:sp>
        <p:nvSpPr>
          <p:cNvPr id="21" name="Measurements">
            <a:extLst>
              <a:ext uri="{FF2B5EF4-FFF2-40B4-BE49-F238E27FC236}">
                <a16:creationId xmlns:a16="http://schemas.microsoft.com/office/drawing/2014/main" id="{F791A673-5E86-CE4D-A964-CFEBFE556584}"/>
              </a:ext>
            </a:extLst>
          </p:cNvPr>
          <p:cNvSpPr txBox="1">
            <a:spLocks noGrp="1"/>
          </p:cNvSpPr>
          <p:nvPr>
            <p:ph type="body" sz="quarter" idx="56"/>
          </p:nvPr>
        </p:nvSpPr>
        <p:spPr>
          <a:xfrm>
            <a:off x="8783389" y="2819853"/>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endParaRPr/>
          </a:p>
        </p:txBody>
      </p:sp>
      <p:sp>
        <p:nvSpPr>
          <p:cNvPr id="24" name="Measurements">
            <a:extLst>
              <a:ext uri="{FF2B5EF4-FFF2-40B4-BE49-F238E27FC236}">
                <a16:creationId xmlns:a16="http://schemas.microsoft.com/office/drawing/2014/main" id="{E45AB52D-1FDD-304D-B89E-D9FF6BB6B177}"/>
              </a:ext>
            </a:extLst>
          </p:cNvPr>
          <p:cNvSpPr txBox="1">
            <a:spLocks noGrp="1"/>
          </p:cNvSpPr>
          <p:nvPr>
            <p:ph type="body" sz="quarter" idx="57"/>
          </p:nvPr>
        </p:nvSpPr>
        <p:spPr>
          <a:xfrm>
            <a:off x="6028614" y="4533097"/>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endParaRPr/>
          </a:p>
        </p:txBody>
      </p:sp>
      <p:sp>
        <p:nvSpPr>
          <p:cNvPr id="25" name="Measurements">
            <a:extLst>
              <a:ext uri="{FF2B5EF4-FFF2-40B4-BE49-F238E27FC236}">
                <a16:creationId xmlns:a16="http://schemas.microsoft.com/office/drawing/2014/main" id="{52B89791-47A7-5A4C-B9CD-F308FD85311E}"/>
              </a:ext>
            </a:extLst>
          </p:cNvPr>
          <p:cNvSpPr txBox="1">
            <a:spLocks noGrp="1"/>
          </p:cNvSpPr>
          <p:nvPr>
            <p:ph type="body" sz="quarter" idx="58"/>
          </p:nvPr>
        </p:nvSpPr>
        <p:spPr>
          <a:xfrm>
            <a:off x="8783389" y="4533097"/>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endParaRPr/>
          </a:p>
        </p:txBody>
      </p:sp>
    </p:spTree>
    <p:extLst>
      <p:ext uri="{BB962C8B-B14F-4D97-AF65-F5344CB8AC3E}">
        <p14:creationId xmlns:p14="http://schemas.microsoft.com/office/powerpoint/2010/main" val="89046289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Columns 1-6 Color">
    <p:bg>
      <p:bgPr>
        <a:solidFill>
          <a:srgbClr val="E4F030"/>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99E5C17-D48E-4584-AB09-900998A8D081}"/>
              </a:ext>
            </a:extLst>
          </p:cNvPr>
          <p:cNvSpPr/>
          <p:nvPr userDrawn="1"/>
        </p:nvSpPr>
        <p:spPr>
          <a:xfrm flipH="1">
            <a:off x="5400000" y="0"/>
            <a:ext cx="67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p>
            <a:fld id="{309BB30B-C7EB-5341-BEA2-599CC417DE74}" type="datetime1">
              <a:rPr lang="en-US" smtClean="0"/>
              <a:t>11/30/2022</a:t>
            </a:fld>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p>
            <a:fld id="{31160B98-140E-4345-B1A3-2A7247C42973}" type="slidenum">
              <a:rPr lang="fi-FI" smtClean="0"/>
              <a:t>‹#›</a:t>
            </a:fld>
            <a:endParaRPr lang="fi-FI"/>
          </a:p>
        </p:txBody>
      </p:sp>
      <p:sp>
        <p:nvSpPr>
          <p:cNvPr id="2" name="Title 1">
            <a:extLst>
              <a:ext uri="{FF2B5EF4-FFF2-40B4-BE49-F238E27FC236}">
                <a16:creationId xmlns:a16="http://schemas.microsoft.com/office/drawing/2014/main" id="{42F11A0A-C208-45AA-99C2-CF1F5CAE0482}"/>
              </a:ext>
            </a:extLst>
          </p:cNvPr>
          <p:cNvSpPr>
            <a:spLocks noGrp="1"/>
          </p:cNvSpPr>
          <p:nvPr>
            <p:ph type="title"/>
          </p:nvPr>
        </p:nvSpPr>
        <p:spPr>
          <a:xfrm>
            <a:off x="553163" y="1157079"/>
            <a:ext cx="4131480" cy="1179721"/>
          </a:xfrm>
        </p:spPr>
        <p:txBody>
          <a:bodyPr/>
          <a:lstStyle>
            <a:lvl1pPr algn="r">
              <a:defRPr sz="3200"/>
            </a:lvl1pPr>
          </a:lstStyle>
          <a:p>
            <a:endParaRPr lang="en-GB"/>
          </a:p>
        </p:txBody>
      </p:sp>
      <p:sp>
        <p:nvSpPr>
          <p:cNvPr id="12" name="Text Placeholder 4">
            <a:extLst>
              <a:ext uri="{FF2B5EF4-FFF2-40B4-BE49-F238E27FC236}">
                <a16:creationId xmlns:a16="http://schemas.microsoft.com/office/drawing/2014/main" id="{B2FC95EC-4105-4BC0-A1F7-D0861812094F}"/>
              </a:ext>
            </a:extLst>
          </p:cNvPr>
          <p:cNvSpPr>
            <a:spLocks noGrp="1"/>
          </p:cNvSpPr>
          <p:nvPr>
            <p:ph type="body" sz="quarter" idx="17"/>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9" name="Miltton_Text_Black.png">
            <a:extLst>
              <a:ext uri="{FF2B5EF4-FFF2-40B4-BE49-F238E27FC236}">
                <a16:creationId xmlns:a16="http://schemas.microsoft.com/office/drawing/2014/main" id="{B4C90CE1-8955-462E-BE7A-2E57B3B3092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
        <p:nvSpPr>
          <p:cNvPr id="18" name="Text Placeholder 4">
            <a:extLst>
              <a:ext uri="{FF2B5EF4-FFF2-40B4-BE49-F238E27FC236}">
                <a16:creationId xmlns:a16="http://schemas.microsoft.com/office/drawing/2014/main" id="{621BB9AA-A8DE-5A45-A49F-0C5ACAF43D99}"/>
              </a:ext>
            </a:extLst>
          </p:cNvPr>
          <p:cNvSpPr>
            <a:spLocks noGrp="1"/>
          </p:cNvSpPr>
          <p:nvPr>
            <p:ph type="body" sz="quarter" idx="18"/>
          </p:nvPr>
        </p:nvSpPr>
        <p:spPr>
          <a:xfrm>
            <a:off x="6028614" y="1435259"/>
            <a:ext cx="2128841" cy="1055065"/>
          </a:xfrm>
        </p:spPr>
        <p:txBody>
          <a:bodyPr/>
          <a:lstStyle>
            <a:lvl1pPr>
              <a:lnSpc>
                <a:spcPct val="130000"/>
              </a:lnSpc>
              <a:defRPr sz="1000"/>
            </a:lvl1pPr>
          </a:lstStyle>
          <a:p>
            <a:pPr lvl="0"/>
            <a:r>
              <a:rPr lang="en-US"/>
              <a:t>Click to edit Master text styles</a:t>
            </a:r>
          </a:p>
        </p:txBody>
      </p:sp>
      <p:sp>
        <p:nvSpPr>
          <p:cNvPr id="21" name="Text Placeholder 4">
            <a:extLst>
              <a:ext uri="{FF2B5EF4-FFF2-40B4-BE49-F238E27FC236}">
                <a16:creationId xmlns:a16="http://schemas.microsoft.com/office/drawing/2014/main" id="{D8770DA4-26A0-9445-96FC-C57772DEDF93}"/>
              </a:ext>
            </a:extLst>
          </p:cNvPr>
          <p:cNvSpPr>
            <a:spLocks noGrp="1"/>
          </p:cNvSpPr>
          <p:nvPr>
            <p:ph type="body" sz="quarter" idx="19"/>
          </p:nvPr>
        </p:nvSpPr>
        <p:spPr>
          <a:xfrm>
            <a:off x="8783389" y="1435259"/>
            <a:ext cx="2158420" cy="1055065"/>
          </a:xfrm>
        </p:spPr>
        <p:txBody>
          <a:bodyPr/>
          <a:lstStyle>
            <a:lvl1pPr>
              <a:lnSpc>
                <a:spcPct val="130000"/>
              </a:lnSpc>
              <a:defRPr sz="1000"/>
            </a:lvl1pPr>
          </a:lstStyle>
          <a:p>
            <a:pPr lvl="0"/>
            <a:r>
              <a:rPr lang="en-US"/>
              <a:t>Click to edit Master text styles</a:t>
            </a:r>
          </a:p>
        </p:txBody>
      </p:sp>
      <p:sp>
        <p:nvSpPr>
          <p:cNvPr id="22" name="Text Placeholder 4">
            <a:extLst>
              <a:ext uri="{FF2B5EF4-FFF2-40B4-BE49-F238E27FC236}">
                <a16:creationId xmlns:a16="http://schemas.microsoft.com/office/drawing/2014/main" id="{02BF6501-7E8D-964C-983D-5DBD2B4EB0B3}"/>
              </a:ext>
            </a:extLst>
          </p:cNvPr>
          <p:cNvSpPr>
            <a:spLocks noGrp="1"/>
          </p:cNvSpPr>
          <p:nvPr>
            <p:ph type="body" sz="quarter" idx="20"/>
          </p:nvPr>
        </p:nvSpPr>
        <p:spPr>
          <a:xfrm>
            <a:off x="6028614" y="3149759"/>
            <a:ext cx="2128841" cy="1055065"/>
          </a:xfrm>
        </p:spPr>
        <p:txBody>
          <a:bodyPr/>
          <a:lstStyle>
            <a:lvl1pPr>
              <a:lnSpc>
                <a:spcPct val="130000"/>
              </a:lnSpc>
              <a:defRPr sz="1000"/>
            </a:lvl1pPr>
          </a:lstStyle>
          <a:p>
            <a:pPr lvl="0"/>
            <a:r>
              <a:rPr lang="en-US"/>
              <a:t>Click to edit Master text styles</a:t>
            </a:r>
          </a:p>
        </p:txBody>
      </p:sp>
      <p:sp>
        <p:nvSpPr>
          <p:cNvPr id="23" name="Text Placeholder 4">
            <a:extLst>
              <a:ext uri="{FF2B5EF4-FFF2-40B4-BE49-F238E27FC236}">
                <a16:creationId xmlns:a16="http://schemas.microsoft.com/office/drawing/2014/main" id="{3C26892C-EEDD-324B-A655-B1DCD5D405A7}"/>
              </a:ext>
            </a:extLst>
          </p:cNvPr>
          <p:cNvSpPr>
            <a:spLocks noGrp="1"/>
          </p:cNvSpPr>
          <p:nvPr>
            <p:ph type="body" sz="quarter" idx="21"/>
          </p:nvPr>
        </p:nvSpPr>
        <p:spPr>
          <a:xfrm>
            <a:off x="8783389" y="3149759"/>
            <a:ext cx="2158420" cy="1055065"/>
          </a:xfrm>
        </p:spPr>
        <p:txBody>
          <a:bodyPr/>
          <a:lstStyle>
            <a:lvl1pPr>
              <a:lnSpc>
                <a:spcPct val="130000"/>
              </a:lnSpc>
              <a:defRPr sz="1000"/>
            </a:lvl1pPr>
          </a:lstStyle>
          <a:p>
            <a:pPr lvl="0"/>
            <a:r>
              <a:rPr lang="en-US"/>
              <a:t>Click to edit Master text styles</a:t>
            </a:r>
          </a:p>
        </p:txBody>
      </p:sp>
      <p:sp>
        <p:nvSpPr>
          <p:cNvPr id="24" name="Text Placeholder 4">
            <a:extLst>
              <a:ext uri="{FF2B5EF4-FFF2-40B4-BE49-F238E27FC236}">
                <a16:creationId xmlns:a16="http://schemas.microsoft.com/office/drawing/2014/main" id="{6FB1F827-F53C-4C4D-9F19-7E94E77DB5AD}"/>
              </a:ext>
            </a:extLst>
          </p:cNvPr>
          <p:cNvSpPr>
            <a:spLocks noGrp="1"/>
          </p:cNvSpPr>
          <p:nvPr>
            <p:ph type="body" sz="quarter" idx="22"/>
          </p:nvPr>
        </p:nvSpPr>
        <p:spPr>
          <a:xfrm>
            <a:off x="6028614" y="4864259"/>
            <a:ext cx="2128841" cy="1055065"/>
          </a:xfrm>
        </p:spPr>
        <p:txBody>
          <a:bodyPr/>
          <a:lstStyle>
            <a:lvl1pPr>
              <a:lnSpc>
                <a:spcPct val="130000"/>
              </a:lnSpc>
              <a:defRPr sz="1000"/>
            </a:lvl1pPr>
          </a:lstStyle>
          <a:p>
            <a:pPr lvl="0"/>
            <a:r>
              <a:rPr lang="en-US"/>
              <a:t>Click to edit Master text styles</a:t>
            </a:r>
          </a:p>
        </p:txBody>
      </p:sp>
      <p:sp>
        <p:nvSpPr>
          <p:cNvPr id="25" name="Text Placeholder 4">
            <a:extLst>
              <a:ext uri="{FF2B5EF4-FFF2-40B4-BE49-F238E27FC236}">
                <a16:creationId xmlns:a16="http://schemas.microsoft.com/office/drawing/2014/main" id="{DA12A612-BAB3-4F4B-8428-E51B806EBDA5}"/>
              </a:ext>
            </a:extLst>
          </p:cNvPr>
          <p:cNvSpPr>
            <a:spLocks noGrp="1"/>
          </p:cNvSpPr>
          <p:nvPr>
            <p:ph type="body" sz="quarter" idx="23"/>
          </p:nvPr>
        </p:nvSpPr>
        <p:spPr>
          <a:xfrm>
            <a:off x="8783389" y="4864259"/>
            <a:ext cx="2158420" cy="1055065"/>
          </a:xfrm>
        </p:spPr>
        <p:txBody>
          <a:bodyPr/>
          <a:lstStyle>
            <a:lvl1pPr>
              <a:lnSpc>
                <a:spcPct val="130000"/>
              </a:lnSpc>
              <a:defRPr sz="1000"/>
            </a:lvl1pPr>
          </a:lstStyle>
          <a:p>
            <a:pPr lvl="0"/>
            <a:r>
              <a:rPr lang="en-US"/>
              <a:t>Click to edit Master text styles</a:t>
            </a:r>
          </a:p>
        </p:txBody>
      </p:sp>
      <p:sp>
        <p:nvSpPr>
          <p:cNvPr id="26" name="Measurements">
            <a:extLst>
              <a:ext uri="{FF2B5EF4-FFF2-40B4-BE49-F238E27FC236}">
                <a16:creationId xmlns:a16="http://schemas.microsoft.com/office/drawing/2014/main" id="{37E252F8-166F-0447-BC35-92A1A86310E6}"/>
              </a:ext>
            </a:extLst>
          </p:cNvPr>
          <p:cNvSpPr txBox="1">
            <a:spLocks noGrp="1"/>
          </p:cNvSpPr>
          <p:nvPr>
            <p:ph type="body" sz="quarter" idx="53"/>
          </p:nvPr>
        </p:nvSpPr>
        <p:spPr>
          <a:xfrm>
            <a:off x="6028614" y="1100329"/>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endParaRPr/>
          </a:p>
        </p:txBody>
      </p:sp>
      <p:sp>
        <p:nvSpPr>
          <p:cNvPr id="27" name="Measurements">
            <a:extLst>
              <a:ext uri="{FF2B5EF4-FFF2-40B4-BE49-F238E27FC236}">
                <a16:creationId xmlns:a16="http://schemas.microsoft.com/office/drawing/2014/main" id="{DDA85719-3158-CB4A-ABDD-DF1988F90178}"/>
              </a:ext>
            </a:extLst>
          </p:cNvPr>
          <p:cNvSpPr txBox="1">
            <a:spLocks noGrp="1"/>
          </p:cNvSpPr>
          <p:nvPr>
            <p:ph type="body" sz="quarter" idx="54"/>
          </p:nvPr>
        </p:nvSpPr>
        <p:spPr>
          <a:xfrm>
            <a:off x="8783389" y="1100329"/>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endParaRPr/>
          </a:p>
        </p:txBody>
      </p:sp>
      <p:sp>
        <p:nvSpPr>
          <p:cNvPr id="28" name="Measurements">
            <a:extLst>
              <a:ext uri="{FF2B5EF4-FFF2-40B4-BE49-F238E27FC236}">
                <a16:creationId xmlns:a16="http://schemas.microsoft.com/office/drawing/2014/main" id="{5C8969B2-630D-E544-8E3E-28834DB7E13B}"/>
              </a:ext>
            </a:extLst>
          </p:cNvPr>
          <p:cNvSpPr txBox="1">
            <a:spLocks noGrp="1"/>
          </p:cNvSpPr>
          <p:nvPr>
            <p:ph type="body" sz="quarter" idx="55"/>
          </p:nvPr>
        </p:nvSpPr>
        <p:spPr>
          <a:xfrm>
            <a:off x="6028614" y="2819853"/>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endParaRPr/>
          </a:p>
        </p:txBody>
      </p:sp>
      <p:sp>
        <p:nvSpPr>
          <p:cNvPr id="29" name="Measurements">
            <a:extLst>
              <a:ext uri="{FF2B5EF4-FFF2-40B4-BE49-F238E27FC236}">
                <a16:creationId xmlns:a16="http://schemas.microsoft.com/office/drawing/2014/main" id="{80CF7A2E-738A-594F-9031-19563F1620A7}"/>
              </a:ext>
            </a:extLst>
          </p:cNvPr>
          <p:cNvSpPr txBox="1">
            <a:spLocks noGrp="1"/>
          </p:cNvSpPr>
          <p:nvPr>
            <p:ph type="body" sz="quarter" idx="56"/>
          </p:nvPr>
        </p:nvSpPr>
        <p:spPr>
          <a:xfrm>
            <a:off x="8783389" y="2819853"/>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endParaRPr/>
          </a:p>
        </p:txBody>
      </p:sp>
      <p:sp>
        <p:nvSpPr>
          <p:cNvPr id="30" name="Measurements">
            <a:extLst>
              <a:ext uri="{FF2B5EF4-FFF2-40B4-BE49-F238E27FC236}">
                <a16:creationId xmlns:a16="http://schemas.microsoft.com/office/drawing/2014/main" id="{A3662B3E-086D-BB4E-AEEB-E120AFA0F32A}"/>
              </a:ext>
            </a:extLst>
          </p:cNvPr>
          <p:cNvSpPr txBox="1">
            <a:spLocks noGrp="1"/>
          </p:cNvSpPr>
          <p:nvPr>
            <p:ph type="body" sz="quarter" idx="57"/>
          </p:nvPr>
        </p:nvSpPr>
        <p:spPr>
          <a:xfrm>
            <a:off x="6028614" y="4533097"/>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endParaRPr/>
          </a:p>
        </p:txBody>
      </p:sp>
      <p:sp>
        <p:nvSpPr>
          <p:cNvPr id="31" name="Measurements">
            <a:extLst>
              <a:ext uri="{FF2B5EF4-FFF2-40B4-BE49-F238E27FC236}">
                <a16:creationId xmlns:a16="http://schemas.microsoft.com/office/drawing/2014/main" id="{42FCB728-0677-0644-8561-90307060CF7C}"/>
              </a:ext>
            </a:extLst>
          </p:cNvPr>
          <p:cNvSpPr txBox="1">
            <a:spLocks noGrp="1"/>
          </p:cNvSpPr>
          <p:nvPr>
            <p:ph type="body" sz="quarter" idx="58"/>
          </p:nvPr>
        </p:nvSpPr>
        <p:spPr>
          <a:xfrm>
            <a:off x="8783389" y="4533097"/>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endParaRPr/>
          </a:p>
        </p:txBody>
      </p:sp>
    </p:spTree>
    <p:extLst>
      <p:ext uri="{BB962C8B-B14F-4D97-AF65-F5344CB8AC3E}">
        <p14:creationId xmlns:p14="http://schemas.microsoft.com/office/powerpoint/2010/main" val="379834932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able 6 Columns">
    <p:spTree>
      <p:nvGrpSpPr>
        <p:cNvPr id="1" name=""/>
        <p:cNvGrpSpPr/>
        <p:nvPr/>
      </p:nvGrpSpPr>
      <p:grpSpPr>
        <a:xfrm>
          <a:off x="0" y="0"/>
          <a:ext cx="0" cy="0"/>
          <a:chOff x="0" y="0"/>
          <a:chExt cx="0" cy="0"/>
        </a:xfrm>
      </p:grpSpPr>
      <p:sp>
        <p:nvSpPr>
          <p:cNvPr id="714" name="Lorem ipsum"/>
          <p:cNvSpPr txBox="1">
            <a:spLocks noGrp="1"/>
          </p:cNvSpPr>
          <p:nvPr>
            <p:ph type="body" sz="quarter" idx="27"/>
          </p:nvPr>
        </p:nvSpPr>
        <p:spPr>
          <a:xfrm>
            <a:off x="883242" y="1238054"/>
            <a:ext cx="1758358" cy="628846"/>
          </a:xfrm>
          <a:prstGeom prst="rect">
            <a:avLst/>
          </a:prstGeom>
          <a:solidFill>
            <a:srgbClr val="E9F352"/>
          </a:solidFill>
          <a:ln>
            <a:noFill/>
          </a:ln>
        </p:spPr>
        <p:txBody>
          <a:bodyPr anchor="ctr">
            <a:noAutofit/>
          </a:bodyPr>
          <a:lstStyle>
            <a:lvl1pPr marL="0" indent="0" algn="ctr" defTabSz="412750">
              <a:lnSpc>
                <a:spcPct val="100000"/>
              </a:lnSpc>
              <a:spcBef>
                <a:spcPts val="50"/>
              </a:spcBef>
              <a:buSzTx/>
              <a:buNone/>
              <a:defRPr sz="1200" b="1">
                <a:latin typeface="+mn-lt"/>
                <a:ea typeface="+mn-ea"/>
                <a:cs typeface="+mn-cs"/>
                <a:sym typeface="Helvetica"/>
              </a:defRPr>
            </a:lvl1pPr>
          </a:lstStyle>
          <a:p>
            <a:endParaRPr/>
          </a:p>
        </p:txBody>
      </p:sp>
      <p:sp>
        <p:nvSpPr>
          <p:cNvPr id="722" name="LOREM IPSUM"/>
          <p:cNvSpPr txBox="1">
            <a:spLocks noGrp="1"/>
          </p:cNvSpPr>
          <p:nvPr>
            <p:ph type="body" sz="quarter" idx="34"/>
          </p:nvPr>
        </p:nvSpPr>
        <p:spPr>
          <a:xfrm rot="16200000">
            <a:off x="-441894" y="2876943"/>
            <a:ext cx="1894575" cy="153889"/>
          </a:xfrm>
          <a:prstGeom prst="rect">
            <a:avLst/>
          </a:prstGeom>
        </p:spPr>
        <p:txBody>
          <a:bodyPr wrap="square" anchor="ctr">
            <a:spAutoFit/>
          </a:bodyPr>
          <a:lstStyle>
            <a:lvl1pPr marL="0" indent="0" algn="ctr" defTabSz="412750">
              <a:lnSpc>
                <a:spcPct val="100000"/>
              </a:lnSpc>
              <a:spcBef>
                <a:spcPts val="0"/>
              </a:spcBef>
              <a:buSzTx/>
              <a:buNone/>
              <a:defRPr sz="1000" b="1">
                <a:latin typeface="+mn-lt"/>
                <a:ea typeface="+mn-ea"/>
                <a:cs typeface="+mn-cs"/>
                <a:sym typeface="Helvetica"/>
              </a:defRPr>
            </a:lvl1pPr>
          </a:lstStyle>
          <a:p>
            <a:endParaRPr/>
          </a:p>
        </p:txBody>
      </p:sp>
      <p:sp>
        <p:nvSpPr>
          <p:cNvPr id="2" name="Date Placeholder 1">
            <a:extLst>
              <a:ext uri="{FF2B5EF4-FFF2-40B4-BE49-F238E27FC236}">
                <a16:creationId xmlns:a16="http://schemas.microsoft.com/office/drawing/2014/main" id="{8C3FAB2A-87B9-4377-B3AC-A160558B8204}"/>
              </a:ext>
            </a:extLst>
          </p:cNvPr>
          <p:cNvSpPr>
            <a:spLocks noGrp="1"/>
          </p:cNvSpPr>
          <p:nvPr>
            <p:ph type="dt" sz="half" idx="48"/>
          </p:nvPr>
        </p:nvSpPr>
        <p:spPr/>
        <p:txBody>
          <a:bodyPr/>
          <a:lstStyle/>
          <a:p>
            <a:fld id="{9E492606-BBFE-944D-9F1E-507B72F65388}" type="datetime1">
              <a:rPr lang="en-US" smtClean="0"/>
              <a:t>11/30/2022</a:t>
            </a:fld>
            <a:endParaRPr lang="fi-FI"/>
          </a:p>
        </p:txBody>
      </p:sp>
      <p:sp>
        <p:nvSpPr>
          <p:cNvPr id="3" name="Footer Placeholder 2">
            <a:extLst>
              <a:ext uri="{FF2B5EF4-FFF2-40B4-BE49-F238E27FC236}">
                <a16:creationId xmlns:a16="http://schemas.microsoft.com/office/drawing/2014/main" id="{C540A4F8-E7CE-4467-B5EC-4B4805E855CB}"/>
              </a:ext>
            </a:extLst>
          </p:cNvPr>
          <p:cNvSpPr>
            <a:spLocks noGrp="1"/>
          </p:cNvSpPr>
          <p:nvPr>
            <p:ph type="ftr" sz="quarter" idx="49"/>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4E12246F-B168-41B6-B4DD-EB935BF14401}"/>
              </a:ext>
            </a:extLst>
          </p:cNvPr>
          <p:cNvSpPr>
            <a:spLocks noGrp="1"/>
          </p:cNvSpPr>
          <p:nvPr>
            <p:ph type="sldNum" sz="quarter" idx="50"/>
          </p:nvPr>
        </p:nvSpPr>
        <p:spPr/>
        <p:txBody>
          <a:bodyPr/>
          <a:lstStyle/>
          <a:p>
            <a:fld id="{31160B98-140E-4345-B1A3-2A7247C42973}" type="slidenum">
              <a:rPr lang="fi-FI" smtClean="0"/>
              <a:pPr/>
              <a:t>‹#›</a:t>
            </a:fld>
            <a:endParaRPr lang="fi-FI"/>
          </a:p>
        </p:txBody>
      </p:sp>
      <p:sp>
        <p:nvSpPr>
          <p:cNvPr id="39" name="Text Placeholder 4">
            <a:extLst>
              <a:ext uri="{FF2B5EF4-FFF2-40B4-BE49-F238E27FC236}">
                <a16:creationId xmlns:a16="http://schemas.microsoft.com/office/drawing/2014/main" id="{BEABA653-12B5-4CED-93DC-FEA6258D7BC1}"/>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6" name="Text Placeholder 5">
            <a:extLst>
              <a:ext uri="{FF2B5EF4-FFF2-40B4-BE49-F238E27FC236}">
                <a16:creationId xmlns:a16="http://schemas.microsoft.com/office/drawing/2014/main" id="{23CEECB3-5AA1-45C0-9608-03037EA0CF03}"/>
              </a:ext>
            </a:extLst>
          </p:cNvPr>
          <p:cNvSpPr>
            <a:spLocks noGrp="1"/>
          </p:cNvSpPr>
          <p:nvPr>
            <p:ph type="body" sz="quarter" idx="57"/>
          </p:nvPr>
        </p:nvSpPr>
        <p:spPr>
          <a:xfrm>
            <a:off x="883242" y="1949450"/>
            <a:ext cx="1758358" cy="2000250"/>
          </a:xfrm>
          <a:solidFill>
            <a:srgbClr val="F2F2F2"/>
          </a:solidFill>
        </p:spPr>
        <p:txBody>
          <a:bodyPr lIns="324000" tIns="180000" rIns="108000"/>
          <a:lstStyle>
            <a:lvl1pPr marL="0" indent="0">
              <a:lnSpc>
                <a:spcPct val="130000"/>
              </a:lnSpc>
              <a:buNone/>
              <a:defRPr sz="1000"/>
            </a:lvl1pPr>
          </a:lstStyle>
          <a:p>
            <a:pPr lvl="0"/>
            <a:endParaRPr lang="en-US"/>
          </a:p>
        </p:txBody>
      </p:sp>
      <p:sp>
        <p:nvSpPr>
          <p:cNvPr id="5" name="Title 4">
            <a:extLst>
              <a:ext uri="{FF2B5EF4-FFF2-40B4-BE49-F238E27FC236}">
                <a16:creationId xmlns:a16="http://schemas.microsoft.com/office/drawing/2014/main" id="{82939920-E34F-4BFA-8ED1-BA327D827EBC}"/>
              </a:ext>
            </a:extLst>
          </p:cNvPr>
          <p:cNvSpPr>
            <a:spLocks noGrp="1"/>
          </p:cNvSpPr>
          <p:nvPr>
            <p:ph type="title"/>
          </p:nvPr>
        </p:nvSpPr>
        <p:spPr>
          <a:xfrm>
            <a:off x="953037" y="801480"/>
            <a:ext cx="10284807" cy="366921"/>
          </a:xfrm>
        </p:spPr>
        <p:txBody>
          <a:bodyPr/>
          <a:lstStyle>
            <a:lvl1pPr algn="ctr">
              <a:defRPr/>
            </a:lvl1pPr>
          </a:lstStyle>
          <a:p>
            <a:r>
              <a:rPr lang="en-US"/>
              <a:t>Click to edit Master title style</a:t>
            </a:r>
            <a:endParaRPr lang="en-GB"/>
          </a:p>
        </p:txBody>
      </p:sp>
      <p:sp>
        <p:nvSpPr>
          <p:cNvPr id="31" name="Lorem ipsum">
            <a:extLst>
              <a:ext uri="{FF2B5EF4-FFF2-40B4-BE49-F238E27FC236}">
                <a16:creationId xmlns:a16="http://schemas.microsoft.com/office/drawing/2014/main" id="{B9701954-748C-4AE4-8759-BE1A4A1B5CB4}"/>
              </a:ext>
            </a:extLst>
          </p:cNvPr>
          <p:cNvSpPr txBox="1">
            <a:spLocks noGrp="1"/>
          </p:cNvSpPr>
          <p:nvPr>
            <p:ph type="body" sz="quarter" idx="58"/>
          </p:nvPr>
        </p:nvSpPr>
        <p:spPr>
          <a:xfrm>
            <a:off x="2705692" y="1238054"/>
            <a:ext cx="1758358" cy="628846"/>
          </a:xfrm>
          <a:prstGeom prst="rect">
            <a:avLst/>
          </a:prstGeom>
          <a:solidFill>
            <a:srgbClr val="E9F352"/>
          </a:solidFill>
          <a:ln>
            <a:noFill/>
          </a:ln>
        </p:spPr>
        <p:txBody>
          <a:bodyPr anchor="ctr">
            <a:noAutofit/>
          </a:bodyPr>
          <a:lstStyle>
            <a:lvl1pPr marL="0" indent="0" algn="ctr" defTabSz="412750">
              <a:lnSpc>
                <a:spcPct val="100000"/>
              </a:lnSpc>
              <a:spcBef>
                <a:spcPts val="50"/>
              </a:spcBef>
              <a:buSzTx/>
              <a:buNone/>
              <a:defRPr sz="1200" b="1">
                <a:latin typeface="+mn-lt"/>
                <a:ea typeface="+mn-ea"/>
                <a:cs typeface="+mn-cs"/>
                <a:sym typeface="Helvetica"/>
              </a:defRPr>
            </a:lvl1pPr>
          </a:lstStyle>
          <a:p>
            <a:endParaRPr/>
          </a:p>
        </p:txBody>
      </p:sp>
      <p:sp>
        <p:nvSpPr>
          <p:cNvPr id="32" name="Text Placeholder 5">
            <a:extLst>
              <a:ext uri="{FF2B5EF4-FFF2-40B4-BE49-F238E27FC236}">
                <a16:creationId xmlns:a16="http://schemas.microsoft.com/office/drawing/2014/main" id="{3D0F4402-3CFD-4B0B-8B2A-13A2706D4C3A}"/>
              </a:ext>
            </a:extLst>
          </p:cNvPr>
          <p:cNvSpPr>
            <a:spLocks noGrp="1"/>
          </p:cNvSpPr>
          <p:nvPr>
            <p:ph type="body" sz="quarter" idx="59"/>
          </p:nvPr>
        </p:nvSpPr>
        <p:spPr>
          <a:xfrm>
            <a:off x="2705692" y="1949450"/>
            <a:ext cx="1758358" cy="2000250"/>
          </a:xfrm>
          <a:solidFill>
            <a:srgbClr val="F2F2F2"/>
          </a:solidFill>
        </p:spPr>
        <p:txBody>
          <a:bodyPr lIns="324000" tIns="180000" rIns="108000"/>
          <a:lstStyle>
            <a:lvl1pPr marL="0" indent="0">
              <a:lnSpc>
                <a:spcPct val="130000"/>
              </a:lnSpc>
              <a:buNone/>
              <a:defRPr sz="1000"/>
            </a:lvl1pPr>
          </a:lstStyle>
          <a:p>
            <a:pPr lvl="0"/>
            <a:endParaRPr lang="en-US"/>
          </a:p>
        </p:txBody>
      </p:sp>
      <p:sp>
        <p:nvSpPr>
          <p:cNvPr id="33" name="Lorem ipsum">
            <a:extLst>
              <a:ext uri="{FF2B5EF4-FFF2-40B4-BE49-F238E27FC236}">
                <a16:creationId xmlns:a16="http://schemas.microsoft.com/office/drawing/2014/main" id="{7B61CB29-54F6-407E-AE0C-94FBE79EEF7B}"/>
              </a:ext>
            </a:extLst>
          </p:cNvPr>
          <p:cNvSpPr txBox="1">
            <a:spLocks noGrp="1"/>
          </p:cNvSpPr>
          <p:nvPr>
            <p:ph type="body" sz="quarter" idx="60"/>
          </p:nvPr>
        </p:nvSpPr>
        <p:spPr>
          <a:xfrm>
            <a:off x="4528142" y="1238054"/>
            <a:ext cx="1758358" cy="628846"/>
          </a:xfrm>
          <a:prstGeom prst="rect">
            <a:avLst/>
          </a:prstGeom>
          <a:solidFill>
            <a:srgbClr val="E9F352"/>
          </a:solidFill>
          <a:ln>
            <a:noFill/>
          </a:ln>
        </p:spPr>
        <p:txBody>
          <a:bodyPr anchor="ctr">
            <a:noAutofit/>
          </a:bodyPr>
          <a:lstStyle>
            <a:lvl1pPr marL="0" indent="0" algn="ctr" defTabSz="412750">
              <a:lnSpc>
                <a:spcPct val="100000"/>
              </a:lnSpc>
              <a:spcBef>
                <a:spcPts val="50"/>
              </a:spcBef>
              <a:buSzTx/>
              <a:buNone/>
              <a:defRPr sz="1200" b="1">
                <a:latin typeface="+mn-lt"/>
                <a:ea typeface="+mn-ea"/>
                <a:cs typeface="+mn-cs"/>
                <a:sym typeface="Helvetica"/>
              </a:defRPr>
            </a:lvl1pPr>
          </a:lstStyle>
          <a:p>
            <a:endParaRPr/>
          </a:p>
        </p:txBody>
      </p:sp>
      <p:sp>
        <p:nvSpPr>
          <p:cNvPr id="34" name="Text Placeholder 5">
            <a:extLst>
              <a:ext uri="{FF2B5EF4-FFF2-40B4-BE49-F238E27FC236}">
                <a16:creationId xmlns:a16="http://schemas.microsoft.com/office/drawing/2014/main" id="{860668A3-9EE1-4B6E-B136-8BE393DE2723}"/>
              </a:ext>
            </a:extLst>
          </p:cNvPr>
          <p:cNvSpPr>
            <a:spLocks noGrp="1"/>
          </p:cNvSpPr>
          <p:nvPr>
            <p:ph type="body" sz="quarter" idx="61"/>
          </p:nvPr>
        </p:nvSpPr>
        <p:spPr>
          <a:xfrm>
            <a:off x="4528142" y="1949450"/>
            <a:ext cx="1758358" cy="2000250"/>
          </a:xfrm>
          <a:solidFill>
            <a:srgbClr val="F2F2F2"/>
          </a:solidFill>
        </p:spPr>
        <p:txBody>
          <a:bodyPr lIns="324000" tIns="180000" rIns="108000"/>
          <a:lstStyle>
            <a:lvl1pPr marL="0" indent="0">
              <a:lnSpc>
                <a:spcPct val="130000"/>
              </a:lnSpc>
              <a:buNone/>
              <a:defRPr sz="1000"/>
            </a:lvl1pPr>
          </a:lstStyle>
          <a:p>
            <a:pPr lvl="0"/>
            <a:endParaRPr lang="en-US"/>
          </a:p>
        </p:txBody>
      </p:sp>
      <p:sp>
        <p:nvSpPr>
          <p:cNvPr id="36" name="Lorem ipsum">
            <a:extLst>
              <a:ext uri="{FF2B5EF4-FFF2-40B4-BE49-F238E27FC236}">
                <a16:creationId xmlns:a16="http://schemas.microsoft.com/office/drawing/2014/main" id="{D28A22C9-69F1-4D22-A28C-E7BF087A6F23}"/>
              </a:ext>
            </a:extLst>
          </p:cNvPr>
          <p:cNvSpPr txBox="1">
            <a:spLocks noGrp="1"/>
          </p:cNvSpPr>
          <p:nvPr>
            <p:ph type="body" sz="quarter" idx="62"/>
          </p:nvPr>
        </p:nvSpPr>
        <p:spPr>
          <a:xfrm>
            <a:off x="6344242" y="1238054"/>
            <a:ext cx="1758358" cy="628846"/>
          </a:xfrm>
          <a:prstGeom prst="rect">
            <a:avLst/>
          </a:prstGeom>
          <a:solidFill>
            <a:srgbClr val="E9F352"/>
          </a:solidFill>
          <a:ln>
            <a:noFill/>
          </a:ln>
        </p:spPr>
        <p:txBody>
          <a:bodyPr anchor="ctr">
            <a:noAutofit/>
          </a:bodyPr>
          <a:lstStyle>
            <a:lvl1pPr marL="0" indent="0" algn="ctr" defTabSz="412750">
              <a:lnSpc>
                <a:spcPct val="100000"/>
              </a:lnSpc>
              <a:spcBef>
                <a:spcPts val="50"/>
              </a:spcBef>
              <a:buSzTx/>
              <a:buNone/>
              <a:defRPr sz="1200" b="1">
                <a:latin typeface="+mn-lt"/>
                <a:ea typeface="+mn-ea"/>
                <a:cs typeface="+mn-cs"/>
                <a:sym typeface="Helvetica"/>
              </a:defRPr>
            </a:lvl1pPr>
          </a:lstStyle>
          <a:p>
            <a:endParaRPr/>
          </a:p>
        </p:txBody>
      </p:sp>
      <p:sp>
        <p:nvSpPr>
          <p:cNvPr id="37" name="Text Placeholder 5">
            <a:extLst>
              <a:ext uri="{FF2B5EF4-FFF2-40B4-BE49-F238E27FC236}">
                <a16:creationId xmlns:a16="http://schemas.microsoft.com/office/drawing/2014/main" id="{CAD2EE6A-EB86-4F56-8D25-3EB173034082}"/>
              </a:ext>
            </a:extLst>
          </p:cNvPr>
          <p:cNvSpPr>
            <a:spLocks noGrp="1"/>
          </p:cNvSpPr>
          <p:nvPr>
            <p:ph type="body" sz="quarter" idx="63"/>
          </p:nvPr>
        </p:nvSpPr>
        <p:spPr>
          <a:xfrm>
            <a:off x="6344242" y="1949450"/>
            <a:ext cx="1758358" cy="2000250"/>
          </a:xfrm>
          <a:solidFill>
            <a:srgbClr val="F2F2F2"/>
          </a:solidFill>
        </p:spPr>
        <p:txBody>
          <a:bodyPr lIns="324000" tIns="180000" rIns="108000"/>
          <a:lstStyle>
            <a:lvl1pPr marL="0" indent="0">
              <a:lnSpc>
                <a:spcPct val="130000"/>
              </a:lnSpc>
              <a:buNone/>
              <a:defRPr sz="1000"/>
            </a:lvl1pPr>
          </a:lstStyle>
          <a:p>
            <a:pPr lvl="0"/>
            <a:endParaRPr lang="en-US"/>
          </a:p>
        </p:txBody>
      </p:sp>
      <p:sp>
        <p:nvSpPr>
          <p:cNvPr id="38" name="Lorem ipsum">
            <a:extLst>
              <a:ext uri="{FF2B5EF4-FFF2-40B4-BE49-F238E27FC236}">
                <a16:creationId xmlns:a16="http://schemas.microsoft.com/office/drawing/2014/main" id="{428B3327-3908-4B2A-9437-5D5CE74770CD}"/>
              </a:ext>
            </a:extLst>
          </p:cNvPr>
          <p:cNvSpPr txBox="1">
            <a:spLocks noGrp="1"/>
          </p:cNvSpPr>
          <p:nvPr>
            <p:ph type="body" sz="quarter" idx="64"/>
          </p:nvPr>
        </p:nvSpPr>
        <p:spPr>
          <a:xfrm>
            <a:off x="8160342" y="1238054"/>
            <a:ext cx="1758358" cy="628846"/>
          </a:xfrm>
          <a:prstGeom prst="rect">
            <a:avLst/>
          </a:prstGeom>
          <a:solidFill>
            <a:srgbClr val="E9F352"/>
          </a:solidFill>
          <a:ln>
            <a:noFill/>
          </a:ln>
        </p:spPr>
        <p:txBody>
          <a:bodyPr anchor="ctr">
            <a:noAutofit/>
          </a:bodyPr>
          <a:lstStyle>
            <a:lvl1pPr marL="0" indent="0" algn="ctr" defTabSz="412750">
              <a:lnSpc>
                <a:spcPct val="100000"/>
              </a:lnSpc>
              <a:spcBef>
                <a:spcPts val="50"/>
              </a:spcBef>
              <a:buSzTx/>
              <a:buNone/>
              <a:defRPr sz="1200" b="1">
                <a:latin typeface="+mn-lt"/>
                <a:ea typeface="+mn-ea"/>
                <a:cs typeface="+mn-cs"/>
                <a:sym typeface="Helvetica"/>
              </a:defRPr>
            </a:lvl1pPr>
          </a:lstStyle>
          <a:p>
            <a:endParaRPr/>
          </a:p>
        </p:txBody>
      </p:sp>
      <p:sp>
        <p:nvSpPr>
          <p:cNvPr id="46" name="Text Placeholder 5">
            <a:extLst>
              <a:ext uri="{FF2B5EF4-FFF2-40B4-BE49-F238E27FC236}">
                <a16:creationId xmlns:a16="http://schemas.microsoft.com/office/drawing/2014/main" id="{B6121A90-8630-432E-A21C-8A8ACE5713A2}"/>
              </a:ext>
            </a:extLst>
          </p:cNvPr>
          <p:cNvSpPr>
            <a:spLocks noGrp="1"/>
          </p:cNvSpPr>
          <p:nvPr>
            <p:ph type="body" sz="quarter" idx="65"/>
          </p:nvPr>
        </p:nvSpPr>
        <p:spPr>
          <a:xfrm>
            <a:off x="8160342" y="1949450"/>
            <a:ext cx="1758358" cy="2000250"/>
          </a:xfrm>
          <a:solidFill>
            <a:srgbClr val="F2F2F2"/>
          </a:solidFill>
        </p:spPr>
        <p:txBody>
          <a:bodyPr lIns="324000" tIns="180000" rIns="108000"/>
          <a:lstStyle>
            <a:lvl1pPr marL="0" indent="0">
              <a:lnSpc>
                <a:spcPct val="130000"/>
              </a:lnSpc>
              <a:buNone/>
              <a:defRPr sz="1000"/>
            </a:lvl1pPr>
          </a:lstStyle>
          <a:p>
            <a:pPr lvl="0"/>
            <a:endParaRPr lang="en-US"/>
          </a:p>
        </p:txBody>
      </p:sp>
      <p:sp>
        <p:nvSpPr>
          <p:cNvPr id="47" name="Lorem ipsum">
            <a:extLst>
              <a:ext uri="{FF2B5EF4-FFF2-40B4-BE49-F238E27FC236}">
                <a16:creationId xmlns:a16="http://schemas.microsoft.com/office/drawing/2014/main" id="{1977181A-0FA2-4C9F-B472-2A4D094BB8DF}"/>
              </a:ext>
            </a:extLst>
          </p:cNvPr>
          <p:cNvSpPr txBox="1">
            <a:spLocks noGrp="1"/>
          </p:cNvSpPr>
          <p:nvPr>
            <p:ph type="body" sz="quarter" idx="66"/>
          </p:nvPr>
        </p:nvSpPr>
        <p:spPr>
          <a:xfrm>
            <a:off x="9976442" y="1238054"/>
            <a:ext cx="1758358" cy="628846"/>
          </a:xfrm>
          <a:prstGeom prst="rect">
            <a:avLst/>
          </a:prstGeom>
          <a:solidFill>
            <a:srgbClr val="E9F352"/>
          </a:solidFill>
          <a:ln>
            <a:noFill/>
          </a:ln>
        </p:spPr>
        <p:txBody>
          <a:bodyPr anchor="ctr">
            <a:noAutofit/>
          </a:bodyPr>
          <a:lstStyle>
            <a:lvl1pPr marL="0" indent="0" algn="ctr" defTabSz="412750">
              <a:lnSpc>
                <a:spcPct val="100000"/>
              </a:lnSpc>
              <a:spcBef>
                <a:spcPts val="50"/>
              </a:spcBef>
              <a:buSzTx/>
              <a:buNone/>
              <a:defRPr sz="1200" b="1">
                <a:latin typeface="+mn-lt"/>
                <a:ea typeface="+mn-ea"/>
                <a:cs typeface="+mn-cs"/>
                <a:sym typeface="Helvetica"/>
              </a:defRPr>
            </a:lvl1pPr>
          </a:lstStyle>
          <a:p>
            <a:endParaRPr/>
          </a:p>
        </p:txBody>
      </p:sp>
      <p:sp>
        <p:nvSpPr>
          <p:cNvPr id="55" name="Text Placeholder 5">
            <a:extLst>
              <a:ext uri="{FF2B5EF4-FFF2-40B4-BE49-F238E27FC236}">
                <a16:creationId xmlns:a16="http://schemas.microsoft.com/office/drawing/2014/main" id="{B31CA322-292A-4AB5-8597-D8006631DAFE}"/>
              </a:ext>
            </a:extLst>
          </p:cNvPr>
          <p:cNvSpPr>
            <a:spLocks noGrp="1"/>
          </p:cNvSpPr>
          <p:nvPr>
            <p:ph type="body" sz="quarter" idx="67"/>
          </p:nvPr>
        </p:nvSpPr>
        <p:spPr>
          <a:xfrm>
            <a:off x="9976442" y="1949450"/>
            <a:ext cx="1758358" cy="2000250"/>
          </a:xfrm>
          <a:solidFill>
            <a:srgbClr val="F2F2F2"/>
          </a:solidFill>
        </p:spPr>
        <p:txBody>
          <a:bodyPr lIns="324000" tIns="180000" rIns="108000"/>
          <a:lstStyle>
            <a:lvl1pPr marL="0" indent="0">
              <a:lnSpc>
                <a:spcPct val="130000"/>
              </a:lnSpc>
              <a:buNone/>
              <a:defRPr sz="1000"/>
            </a:lvl1pPr>
          </a:lstStyle>
          <a:p>
            <a:pPr lvl="0"/>
            <a:endParaRPr lang="en-US"/>
          </a:p>
        </p:txBody>
      </p:sp>
      <p:sp>
        <p:nvSpPr>
          <p:cNvPr id="56" name="LOREM IPSUM">
            <a:extLst>
              <a:ext uri="{FF2B5EF4-FFF2-40B4-BE49-F238E27FC236}">
                <a16:creationId xmlns:a16="http://schemas.microsoft.com/office/drawing/2014/main" id="{2063AB97-FCD3-46A8-AF90-64EE18312B66}"/>
              </a:ext>
            </a:extLst>
          </p:cNvPr>
          <p:cNvSpPr txBox="1">
            <a:spLocks noGrp="1"/>
          </p:cNvSpPr>
          <p:nvPr>
            <p:ph type="body" sz="quarter" idx="68"/>
          </p:nvPr>
        </p:nvSpPr>
        <p:spPr>
          <a:xfrm rot="16200000">
            <a:off x="-441894" y="4947043"/>
            <a:ext cx="1894575" cy="153889"/>
          </a:xfrm>
          <a:prstGeom prst="rect">
            <a:avLst/>
          </a:prstGeom>
        </p:spPr>
        <p:txBody>
          <a:bodyPr wrap="square" anchor="ctr">
            <a:spAutoFit/>
          </a:bodyPr>
          <a:lstStyle>
            <a:lvl1pPr marL="0" indent="0" algn="ctr" defTabSz="412750">
              <a:lnSpc>
                <a:spcPct val="100000"/>
              </a:lnSpc>
              <a:spcBef>
                <a:spcPts val="0"/>
              </a:spcBef>
              <a:buSzTx/>
              <a:buNone/>
              <a:defRPr sz="1000" b="1">
                <a:latin typeface="+mn-lt"/>
                <a:ea typeface="+mn-ea"/>
                <a:cs typeface="+mn-cs"/>
                <a:sym typeface="Helvetica"/>
              </a:defRPr>
            </a:lvl1pPr>
          </a:lstStyle>
          <a:p>
            <a:endParaRPr/>
          </a:p>
        </p:txBody>
      </p:sp>
      <p:sp>
        <p:nvSpPr>
          <p:cNvPr id="57" name="Text Placeholder 5">
            <a:extLst>
              <a:ext uri="{FF2B5EF4-FFF2-40B4-BE49-F238E27FC236}">
                <a16:creationId xmlns:a16="http://schemas.microsoft.com/office/drawing/2014/main" id="{F8FB577D-257A-4AB5-8D37-1B29DB4579F6}"/>
              </a:ext>
            </a:extLst>
          </p:cNvPr>
          <p:cNvSpPr>
            <a:spLocks noGrp="1"/>
          </p:cNvSpPr>
          <p:nvPr>
            <p:ph type="body" sz="quarter" idx="69"/>
          </p:nvPr>
        </p:nvSpPr>
        <p:spPr>
          <a:xfrm>
            <a:off x="883242" y="4019550"/>
            <a:ext cx="1758358" cy="2000250"/>
          </a:xfrm>
          <a:solidFill>
            <a:srgbClr val="F2F2F2"/>
          </a:solidFill>
        </p:spPr>
        <p:txBody>
          <a:bodyPr lIns="324000" tIns="180000" rIns="108000"/>
          <a:lstStyle>
            <a:lvl1pPr marL="0" indent="0">
              <a:lnSpc>
                <a:spcPct val="130000"/>
              </a:lnSpc>
              <a:buNone/>
              <a:defRPr sz="1000"/>
            </a:lvl1pPr>
          </a:lstStyle>
          <a:p>
            <a:pPr lvl="0"/>
            <a:endParaRPr lang="en-US"/>
          </a:p>
        </p:txBody>
      </p:sp>
      <p:sp>
        <p:nvSpPr>
          <p:cNvPr id="58" name="Text Placeholder 5">
            <a:extLst>
              <a:ext uri="{FF2B5EF4-FFF2-40B4-BE49-F238E27FC236}">
                <a16:creationId xmlns:a16="http://schemas.microsoft.com/office/drawing/2014/main" id="{5151750F-4050-41D7-83E9-386947854EDE}"/>
              </a:ext>
            </a:extLst>
          </p:cNvPr>
          <p:cNvSpPr>
            <a:spLocks noGrp="1"/>
          </p:cNvSpPr>
          <p:nvPr>
            <p:ph type="body" sz="quarter" idx="70"/>
          </p:nvPr>
        </p:nvSpPr>
        <p:spPr>
          <a:xfrm>
            <a:off x="2705692" y="4019550"/>
            <a:ext cx="1758358" cy="2000250"/>
          </a:xfrm>
          <a:solidFill>
            <a:srgbClr val="F2F2F2"/>
          </a:solidFill>
        </p:spPr>
        <p:txBody>
          <a:bodyPr lIns="324000" tIns="180000" rIns="108000"/>
          <a:lstStyle>
            <a:lvl1pPr marL="0" indent="0">
              <a:lnSpc>
                <a:spcPct val="130000"/>
              </a:lnSpc>
              <a:buNone/>
              <a:defRPr sz="1000"/>
            </a:lvl1pPr>
          </a:lstStyle>
          <a:p>
            <a:pPr lvl="0"/>
            <a:endParaRPr lang="en-US"/>
          </a:p>
        </p:txBody>
      </p:sp>
      <p:sp>
        <p:nvSpPr>
          <p:cNvPr id="59" name="Text Placeholder 5">
            <a:extLst>
              <a:ext uri="{FF2B5EF4-FFF2-40B4-BE49-F238E27FC236}">
                <a16:creationId xmlns:a16="http://schemas.microsoft.com/office/drawing/2014/main" id="{500F63F8-9C06-46DD-BF76-BCDFBE665FD3}"/>
              </a:ext>
            </a:extLst>
          </p:cNvPr>
          <p:cNvSpPr>
            <a:spLocks noGrp="1"/>
          </p:cNvSpPr>
          <p:nvPr>
            <p:ph type="body" sz="quarter" idx="71"/>
          </p:nvPr>
        </p:nvSpPr>
        <p:spPr>
          <a:xfrm>
            <a:off x="4528142" y="4019550"/>
            <a:ext cx="1758358" cy="2000250"/>
          </a:xfrm>
          <a:solidFill>
            <a:srgbClr val="F2F2F2"/>
          </a:solidFill>
        </p:spPr>
        <p:txBody>
          <a:bodyPr lIns="324000" tIns="180000" rIns="108000"/>
          <a:lstStyle>
            <a:lvl1pPr marL="0" indent="0">
              <a:lnSpc>
                <a:spcPct val="130000"/>
              </a:lnSpc>
              <a:buNone/>
              <a:defRPr sz="1000"/>
            </a:lvl1pPr>
          </a:lstStyle>
          <a:p>
            <a:pPr lvl="0"/>
            <a:endParaRPr lang="en-US"/>
          </a:p>
        </p:txBody>
      </p:sp>
      <p:sp>
        <p:nvSpPr>
          <p:cNvPr id="60" name="Text Placeholder 5">
            <a:extLst>
              <a:ext uri="{FF2B5EF4-FFF2-40B4-BE49-F238E27FC236}">
                <a16:creationId xmlns:a16="http://schemas.microsoft.com/office/drawing/2014/main" id="{13B9EEEA-812B-4643-9768-9B6B5CA4152B}"/>
              </a:ext>
            </a:extLst>
          </p:cNvPr>
          <p:cNvSpPr>
            <a:spLocks noGrp="1"/>
          </p:cNvSpPr>
          <p:nvPr>
            <p:ph type="body" sz="quarter" idx="72"/>
          </p:nvPr>
        </p:nvSpPr>
        <p:spPr>
          <a:xfrm>
            <a:off x="6344242" y="4019550"/>
            <a:ext cx="1758358" cy="2000250"/>
          </a:xfrm>
          <a:solidFill>
            <a:srgbClr val="F2F2F2"/>
          </a:solidFill>
        </p:spPr>
        <p:txBody>
          <a:bodyPr lIns="324000" tIns="180000" rIns="108000"/>
          <a:lstStyle>
            <a:lvl1pPr marL="0" indent="0">
              <a:lnSpc>
                <a:spcPct val="130000"/>
              </a:lnSpc>
              <a:buNone/>
              <a:defRPr sz="1000"/>
            </a:lvl1pPr>
          </a:lstStyle>
          <a:p>
            <a:pPr lvl="0"/>
            <a:endParaRPr lang="en-US"/>
          </a:p>
        </p:txBody>
      </p:sp>
      <p:sp>
        <p:nvSpPr>
          <p:cNvPr id="61" name="Text Placeholder 5">
            <a:extLst>
              <a:ext uri="{FF2B5EF4-FFF2-40B4-BE49-F238E27FC236}">
                <a16:creationId xmlns:a16="http://schemas.microsoft.com/office/drawing/2014/main" id="{AF048120-5A19-40D7-AB38-F2346DFDAEA2}"/>
              </a:ext>
            </a:extLst>
          </p:cNvPr>
          <p:cNvSpPr>
            <a:spLocks noGrp="1"/>
          </p:cNvSpPr>
          <p:nvPr>
            <p:ph type="body" sz="quarter" idx="73"/>
          </p:nvPr>
        </p:nvSpPr>
        <p:spPr>
          <a:xfrm>
            <a:off x="8160342" y="4019550"/>
            <a:ext cx="1758358" cy="2000250"/>
          </a:xfrm>
          <a:solidFill>
            <a:srgbClr val="F2F2F2"/>
          </a:solidFill>
        </p:spPr>
        <p:txBody>
          <a:bodyPr lIns="324000" tIns="180000" rIns="108000"/>
          <a:lstStyle>
            <a:lvl1pPr marL="0" indent="0">
              <a:lnSpc>
                <a:spcPct val="130000"/>
              </a:lnSpc>
              <a:buNone/>
              <a:defRPr sz="1000"/>
            </a:lvl1pPr>
          </a:lstStyle>
          <a:p>
            <a:pPr lvl="0"/>
            <a:endParaRPr lang="en-US"/>
          </a:p>
        </p:txBody>
      </p:sp>
      <p:sp>
        <p:nvSpPr>
          <p:cNvPr id="62" name="Text Placeholder 5">
            <a:extLst>
              <a:ext uri="{FF2B5EF4-FFF2-40B4-BE49-F238E27FC236}">
                <a16:creationId xmlns:a16="http://schemas.microsoft.com/office/drawing/2014/main" id="{213AB770-A3EB-4470-9D98-0275A39147F4}"/>
              </a:ext>
            </a:extLst>
          </p:cNvPr>
          <p:cNvSpPr>
            <a:spLocks noGrp="1"/>
          </p:cNvSpPr>
          <p:nvPr>
            <p:ph type="body" sz="quarter" idx="74"/>
          </p:nvPr>
        </p:nvSpPr>
        <p:spPr>
          <a:xfrm>
            <a:off x="9976442" y="4019550"/>
            <a:ext cx="1758358" cy="2000250"/>
          </a:xfrm>
          <a:solidFill>
            <a:srgbClr val="F2F2F2"/>
          </a:solidFill>
        </p:spPr>
        <p:txBody>
          <a:bodyPr lIns="324000" tIns="180000" rIns="108000"/>
          <a:lstStyle>
            <a:lvl1pPr marL="0" indent="0">
              <a:lnSpc>
                <a:spcPct val="130000"/>
              </a:lnSpc>
              <a:buNone/>
              <a:defRPr sz="1000"/>
            </a:lvl1pPr>
          </a:lstStyle>
          <a:p>
            <a:pPr lvl="0"/>
            <a:endParaRPr lang="en-US"/>
          </a:p>
        </p:txBody>
      </p:sp>
    </p:spTree>
    <p:extLst>
      <p:ext uri="{BB962C8B-B14F-4D97-AF65-F5344CB8AC3E}">
        <p14:creationId xmlns:p14="http://schemas.microsoft.com/office/powerpoint/2010/main" val="79255457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Columns 1-6 Color">
    <p:bg>
      <p:bgPr>
        <a:solidFill>
          <a:srgbClr val="E9F35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99E5C17-D48E-4584-AB09-900998A8D081}"/>
              </a:ext>
            </a:extLst>
          </p:cNvPr>
          <p:cNvSpPr/>
          <p:nvPr userDrawn="1"/>
        </p:nvSpPr>
        <p:spPr>
          <a:xfrm flipH="1">
            <a:off x="5400000" y="0"/>
            <a:ext cx="67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p>
            <a:fld id="{EA7B6C38-E562-9846-923C-AAAB9E10CF8D}" type="datetime1">
              <a:rPr lang="en-US" smtClean="0"/>
              <a:t>11/30/2022</a:t>
            </a:fld>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p>
            <a:fld id="{31160B98-140E-4345-B1A3-2A7247C42973}" type="slidenum">
              <a:rPr lang="fi-FI" smtClean="0"/>
              <a:t>‹#›</a:t>
            </a:fld>
            <a:endParaRPr lang="fi-FI"/>
          </a:p>
        </p:txBody>
      </p:sp>
      <p:sp>
        <p:nvSpPr>
          <p:cNvPr id="2" name="Title 1">
            <a:extLst>
              <a:ext uri="{FF2B5EF4-FFF2-40B4-BE49-F238E27FC236}">
                <a16:creationId xmlns:a16="http://schemas.microsoft.com/office/drawing/2014/main" id="{42F11A0A-C208-45AA-99C2-CF1F5CAE0482}"/>
              </a:ext>
            </a:extLst>
          </p:cNvPr>
          <p:cNvSpPr>
            <a:spLocks noGrp="1"/>
          </p:cNvSpPr>
          <p:nvPr>
            <p:ph type="title"/>
          </p:nvPr>
        </p:nvSpPr>
        <p:spPr>
          <a:xfrm>
            <a:off x="553163" y="1157079"/>
            <a:ext cx="4131480" cy="1179721"/>
          </a:xfrm>
        </p:spPr>
        <p:txBody>
          <a:bodyPr/>
          <a:lstStyle>
            <a:lvl1pPr algn="r">
              <a:defRPr sz="3200"/>
            </a:lvl1pPr>
          </a:lstStyle>
          <a:p>
            <a:endParaRPr lang="en-GB"/>
          </a:p>
        </p:txBody>
      </p:sp>
      <p:sp>
        <p:nvSpPr>
          <p:cNvPr id="12" name="Text Placeholder 4">
            <a:extLst>
              <a:ext uri="{FF2B5EF4-FFF2-40B4-BE49-F238E27FC236}">
                <a16:creationId xmlns:a16="http://schemas.microsoft.com/office/drawing/2014/main" id="{B2FC95EC-4105-4BC0-A1F7-D0861812094F}"/>
              </a:ext>
            </a:extLst>
          </p:cNvPr>
          <p:cNvSpPr>
            <a:spLocks noGrp="1"/>
          </p:cNvSpPr>
          <p:nvPr>
            <p:ph type="body" sz="quarter" idx="17"/>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9" name="Miltton_Text_Black.png">
            <a:extLst>
              <a:ext uri="{FF2B5EF4-FFF2-40B4-BE49-F238E27FC236}">
                <a16:creationId xmlns:a16="http://schemas.microsoft.com/office/drawing/2014/main" id="{B4C90CE1-8955-462E-BE7A-2E57B3B3092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
        <p:nvSpPr>
          <p:cNvPr id="18" name="Text Placeholder 4">
            <a:extLst>
              <a:ext uri="{FF2B5EF4-FFF2-40B4-BE49-F238E27FC236}">
                <a16:creationId xmlns:a16="http://schemas.microsoft.com/office/drawing/2014/main" id="{621BB9AA-A8DE-5A45-A49F-0C5ACAF43D99}"/>
              </a:ext>
            </a:extLst>
          </p:cNvPr>
          <p:cNvSpPr>
            <a:spLocks noGrp="1"/>
          </p:cNvSpPr>
          <p:nvPr>
            <p:ph type="body" sz="quarter" idx="18"/>
          </p:nvPr>
        </p:nvSpPr>
        <p:spPr>
          <a:xfrm>
            <a:off x="6028614" y="1435259"/>
            <a:ext cx="2128841" cy="1055065"/>
          </a:xfrm>
        </p:spPr>
        <p:txBody>
          <a:bodyPr/>
          <a:lstStyle>
            <a:lvl1pPr>
              <a:lnSpc>
                <a:spcPct val="130000"/>
              </a:lnSpc>
              <a:defRPr sz="1000"/>
            </a:lvl1pPr>
          </a:lstStyle>
          <a:p>
            <a:pPr lvl="0"/>
            <a:r>
              <a:rPr lang="en-US"/>
              <a:t>Click to edit Master text styles</a:t>
            </a:r>
          </a:p>
        </p:txBody>
      </p:sp>
      <p:sp>
        <p:nvSpPr>
          <p:cNvPr id="21" name="Text Placeholder 4">
            <a:extLst>
              <a:ext uri="{FF2B5EF4-FFF2-40B4-BE49-F238E27FC236}">
                <a16:creationId xmlns:a16="http://schemas.microsoft.com/office/drawing/2014/main" id="{D8770DA4-26A0-9445-96FC-C57772DEDF93}"/>
              </a:ext>
            </a:extLst>
          </p:cNvPr>
          <p:cNvSpPr>
            <a:spLocks noGrp="1"/>
          </p:cNvSpPr>
          <p:nvPr>
            <p:ph type="body" sz="quarter" idx="19"/>
          </p:nvPr>
        </p:nvSpPr>
        <p:spPr>
          <a:xfrm>
            <a:off x="8783389" y="1435259"/>
            <a:ext cx="2158420" cy="1055065"/>
          </a:xfrm>
        </p:spPr>
        <p:txBody>
          <a:bodyPr/>
          <a:lstStyle>
            <a:lvl1pPr>
              <a:lnSpc>
                <a:spcPct val="130000"/>
              </a:lnSpc>
              <a:defRPr sz="1000"/>
            </a:lvl1pPr>
          </a:lstStyle>
          <a:p>
            <a:pPr lvl="0"/>
            <a:r>
              <a:rPr lang="en-US"/>
              <a:t>Click to edit Master text styles</a:t>
            </a:r>
          </a:p>
        </p:txBody>
      </p:sp>
      <p:sp>
        <p:nvSpPr>
          <p:cNvPr id="22" name="Text Placeholder 4">
            <a:extLst>
              <a:ext uri="{FF2B5EF4-FFF2-40B4-BE49-F238E27FC236}">
                <a16:creationId xmlns:a16="http://schemas.microsoft.com/office/drawing/2014/main" id="{02BF6501-7E8D-964C-983D-5DBD2B4EB0B3}"/>
              </a:ext>
            </a:extLst>
          </p:cNvPr>
          <p:cNvSpPr>
            <a:spLocks noGrp="1"/>
          </p:cNvSpPr>
          <p:nvPr>
            <p:ph type="body" sz="quarter" idx="20"/>
          </p:nvPr>
        </p:nvSpPr>
        <p:spPr>
          <a:xfrm>
            <a:off x="6028614" y="3149759"/>
            <a:ext cx="2128841" cy="1055065"/>
          </a:xfrm>
        </p:spPr>
        <p:txBody>
          <a:bodyPr/>
          <a:lstStyle>
            <a:lvl1pPr>
              <a:lnSpc>
                <a:spcPct val="130000"/>
              </a:lnSpc>
              <a:defRPr sz="1000"/>
            </a:lvl1pPr>
          </a:lstStyle>
          <a:p>
            <a:pPr lvl="0"/>
            <a:r>
              <a:rPr lang="en-US"/>
              <a:t>Click to edit Master text styles</a:t>
            </a:r>
          </a:p>
        </p:txBody>
      </p:sp>
      <p:sp>
        <p:nvSpPr>
          <p:cNvPr id="23" name="Text Placeholder 4">
            <a:extLst>
              <a:ext uri="{FF2B5EF4-FFF2-40B4-BE49-F238E27FC236}">
                <a16:creationId xmlns:a16="http://schemas.microsoft.com/office/drawing/2014/main" id="{3C26892C-EEDD-324B-A655-B1DCD5D405A7}"/>
              </a:ext>
            </a:extLst>
          </p:cNvPr>
          <p:cNvSpPr>
            <a:spLocks noGrp="1"/>
          </p:cNvSpPr>
          <p:nvPr>
            <p:ph type="body" sz="quarter" idx="21"/>
          </p:nvPr>
        </p:nvSpPr>
        <p:spPr>
          <a:xfrm>
            <a:off x="8783389" y="3149759"/>
            <a:ext cx="2158420" cy="1055065"/>
          </a:xfrm>
        </p:spPr>
        <p:txBody>
          <a:bodyPr/>
          <a:lstStyle>
            <a:lvl1pPr>
              <a:lnSpc>
                <a:spcPct val="130000"/>
              </a:lnSpc>
              <a:defRPr sz="1000"/>
            </a:lvl1pPr>
          </a:lstStyle>
          <a:p>
            <a:pPr lvl="0"/>
            <a:r>
              <a:rPr lang="en-US"/>
              <a:t>Click to edit Master text styles</a:t>
            </a:r>
          </a:p>
        </p:txBody>
      </p:sp>
      <p:sp>
        <p:nvSpPr>
          <p:cNvPr id="24" name="Text Placeholder 4">
            <a:extLst>
              <a:ext uri="{FF2B5EF4-FFF2-40B4-BE49-F238E27FC236}">
                <a16:creationId xmlns:a16="http://schemas.microsoft.com/office/drawing/2014/main" id="{6FB1F827-F53C-4C4D-9F19-7E94E77DB5AD}"/>
              </a:ext>
            </a:extLst>
          </p:cNvPr>
          <p:cNvSpPr>
            <a:spLocks noGrp="1"/>
          </p:cNvSpPr>
          <p:nvPr>
            <p:ph type="body" sz="quarter" idx="22"/>
          </p:nvPr>
        </p:nvSpPr>
        <p:spPr>
          <a:xfrm>
            <a:off x="6028614" y="4864259"/>
            <a:ext cx="2128841" cy="1055065"/>
          </a:xfrm>
        </p:spPr>
        <p:txBody>
          <a:bodyPr/>
          <a:lstStyle>
            <a:lvl1pPr>
              <a:lnSpc>
                <a:spcPct val="130000"/>
              </a:lnSpc>
              <a:defRPr sz="1000"/>
            </a:lvl1pPr>
          </a:lstStyle>
          <a:p>
            <a:pPr lvl="0"/>
            <a:r>
              <a:rPr lang="en-US"/>
              <a:t>Click to edit Master text styles</a:t>
            </a:r>
          </a:p>
        </p:txBody>
      </p:sp>
      <p:sp>
        <p:nvSpPr>
          <p:cNvPr id="25" name="Text Placeholder 4">
            <a:extLst>
              <a:ext uri="{FF2B5EF4-FFF2-40B4-BE49-F238E27FC236}">
                <a16:creationId xmlns:a16="http://schemas.microsoft.com/office/drawing/2014/main" id="{DA12A612-BAB3-4F4B-8428-E51B806EBDA5}"/>
              </a:ext>
            </a:extLst>
          </p:cNvPr>
          <p:cNvSpPr>
            <a:spLocks noGrp="1"/>
          </p:cNvSpPr>
          <p:nvPr>
            <p:ph type="body" sz="quarter" idx="23"/>
          </p:nvPr>
        </p:nvSpPr>
        <p:spPr>
          <a:xfrm>
            <a:off x="8783389" y="4864259"/>
            <a:ext cx="2158420" cy="1055065"/>
          </a:xfrm>
        </p:spPr>
        <p:txBody>
          <a:bodyPr/>
          <a:lstStyle>
            <a:lvl1pPr>
              <a:lnSpc>
                <a:spcPct val="130000"/>
              </a:lnSpc>
              <a:defRPr sz="1000"/>
            </a:lvl1pPr>
          </a:lstStyle>
          <a:p>
            <a:pPr lvl="0"/>
            <a:r>
              <a:rPr lang="en-US"/>
              <a:t>Click to edit Master text styles</a:t>
            </a:r>
          </a:p>
        </p:txBody>
      </p:sp>
      <p:sp>
        <p:nvSpPr>
          <p:cNvPr id="26" name="Measurements">
            <a:extLst>
              <a:ext uri="{FF2B5EF4-FFF2-40B4-BE49-F238E27FC236}">
                <a16:creationId xmlns:a16="http://schemas.microsoft.com/office/drawing/2014/main" id="{37E252F8-166F-0447-BC35-92A1A86310E6}"/>
              </a:ext>
            </a:extLst>
          </p:cNvPr>
          <p:cNvSpPr txBox="1">
            <a:spLocks noGrp="1"/>
          </p:cNvSpPr>
          <p:nvPr>
            <p:ph type="body" sz="quarter" idx="53"/>
          </p:nvPr>
        </p:nvSpPr>
        <p:spPr>
          <a:xfrm>
            <a:off x="6028614" y="1100329"/>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endParaRPr/>
          </a:p>
        </p:txBody>
      </p:sp>
      <p:sp>
        <p:nvSpPr>
          <p:cNvPr id="27" name="Measurements">
            <a:extLst>
              <a:ext uri="{FF2B5EF4-FFF2-40B4-BE49-F238E27FC236}">
                <a16:creationId xmlns:a16="http://schemas.microsoft.com/office/drawing/2014/main" id="{DDA85719-3158-CB4A-ABDD-DF1988F90178}"/>
              </a:ext>
            </a:extLst>
          </p:cNvPr>
          <p:cNvSpPr txBox="1">
            <a:spLocks noGrp="1"/>
          </p:cNvSpPr>
          <p:nvPr>
            <p:ph type="body" sz="quarter" idx="54"/>
          </p:nvPr>
        </p:nvSpPr>
        <p:spPr>
          <a:xfrm>
            <a:off x="8783389" y="1100329"/>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endParaRPr/>
          </a:p>
        </p:txBody>
      </p:sp>
      <p:sp>
        <p:nvSpPr>
          <p:cNvPr id="28" name="Measurements">
            <a:extLst>
              <a:ext uri="{FF2B5EF4-FFF2-40B4-BE49-F238E27FC236}">
                <a16:creationId xmlns:a16="http://schemas.microsoft.com/office/drawing/2014/main" id="{5C8969B2-630D-E544-8E3E-28834DB7E13B}"/>
              </a:ext>
            </a:extLst>
          </p:cNvPr>
          <p:cNvSpPr txBox="1">
            <a:spLocks noGrp="1"/>
          </p:cNvSpPr>
          <p:nvPr>
            <p:ph type="body" sz="quarter" idx="55"/>
          </p:nvPr>
        </p:nvSpPr>
        <p:spPr>
          <a:xfrm>
            <a:off x="6028614" y="2819853"/>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endParaRPr/>
          </a:p>
        </p:txBody>
      </p:sp>
      <p:sp>
        <p:nvSpPr>
          <p:cNvPr id="29" name="Measurements">
            <a:extLst>
              <a:ext uri="{FF2B5EF4-FFF2-40B4-BE49-F238E27FC236}">
                <a16:creationId xmlns:a16="http://schemas.microsoft.com/office/drawing/2014/main" id="{80CF7A2E-738A-594F-9031-19563F1620A7}"/>
              </a:ext>
            </a:extLst>
          </p:cNvPr>
          <p:cNvSpPr txBox="1">
            <a:spLocks noGrp="1"/>
          </p:cNvSpPr>
          <p:nvPr>
            <p:ph type="body" sz="quarter" idx="56"/>
          </p:nvPr>
        </p:nvSpPr>
        <p:spPr>
          <a:xfrm>
            <a:off x="8783389" y="2819853"/>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endParaRPr/>
          </a:p>
        </p:txBody>
      </p:sp>
      <p:sp>
        <p:nvSpPr>
          <p:cNvPr id="30" name="Measurements">
            <a:extLst>
              <a:ext uri="{FF2B5EF4-FFF2-40B4-BE49-F238E27FC236}">
                <a16:creationId xmlns:a16="http://schemas.microsoft.com/office/drawing/2014/main" id="{A3662B3E-086D-BB4E-AEEB-E120AFA0F32A}"/>
              </a:ext>
            </a:extLst>
          </p:cNvPr>
          <p:cNvSpPr txBox="1">
            <a:spLocks noGrp="1"/>
          </p:cNvSpPr>
          <p:nvPr>
            <p:ph type="body" sz="quarter" idx="57"/>
          </p:nvPr>
        </p:nvSpPr>
        <p:spPr>
          <a:xfrm>
            <a:off x="6028614" y="4533097"/>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endParaRPr/>
          </a:p>
        </p:txBody>
      </p:sp>
      <p:sp>
        <p:nvSpPr>
          <p:cNvPr id="31" name="Measurements">
            <a:extLst>
              <a:ext uri="{FF2B5EF4-FFF2-40B4-BE49-F238E27FC236}">
                <a16:creationId xmlns:a16="http://schemas.microsoft.com/office/drawing/2014/main" id="{42FCB728-0677-0644-8561-90307060CF7C}"/>
              </a:ext>
            </a:extLst>
          </p:cNvPr>
          <p:cNvSpPr txBox="1">
            <a:spLocks noGrp="1"/>
          </p:cNvSpPr>
          <p:nvPr>
            <p:ph type="body" sz="quarter" idx="58"/>
          </p:nvPr>
        </p:nvSpPr>
        <p:spPr>
          <a:xfrm>
            <a:off x="8783389" y="4533097"/>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endParaRPr/>
          </a:p>
        </p:txBody>
      </p:sp>
    </p:spTree>
    <p:extLst>
      <p:ext uri="{BB962C8B-B14F-4D97-AF65-F5344CB8AC3E}">
        <p14:creationId xmlns:p14="http://schemas.microsoft.com/office/powerpoint/2010/main" val="379834932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able 6 Columns">
    <p:spTree>
      <p:nvGrpSpPr>
        <p:cNvPr id="1" name=""/>
        <p:cNvGrpSpPr/>
        <p:nvPr/>
      </p:nvGrpSpPr>
      <p:grpSpPr>
        <a:xfrm>
          <a:off x="0" y="0"/>
          <a:ext cx="0" cy="0"/>
          <a:chOff x="0" y="0"/>
          <a:chExt cx="0" cy="0"/>
        </a:xfrm>
      </p:grpSpPr>
      <p:sp>
        <p:nvSpPr>
          <p:cNvPr id="714" name="Lorem ipsum"/>
          <p:cNvSpPr txBox="1">
            <a:spLocks noGrp="1"/>
          </p:cNvSpPr>
          <p:nvPr>
            <p:ph type="body" sz="quarter" idx="27"/>
          </p:nvPr>
        </p:nvSpPr>
        <p:spPr>
          <a:xfrm>
            <a:off x="883242" y="1238054"/>
            <a:ext cx="1758358" cy="628846"/>
          </a:xfrm>
          <a:prstGeom prst="rect">
            <a:avLst/>
          </a:prstGeom>
          <a:solidFill>
            <a:srgbClr val="E9F352"/>
          </a:solidFill>
          <a:ln>
            <a:noFill/>
          </a:ln>
        </p:spPr>
        <p:txBody>
          <a:bodyPr anchor="ctr">
            <a:noAutofit/>
          </a:bodyPr>
          <a:lstStyle>
            <a:lvl1pPr marL="0" indent="0" algn="ctr" defTabSz="412750">
              <a:lnSpc>
                <a:spcPct val="100000"/>
              </a:lnSpc>
              <a:spcBef>
                <a:spcPts val="50"/>
              </a:spcBef>
              <a:buSzTx/>
              <a:buNone/>
              <a:defRPr sz="1200" b="1">
                <a:latin typeface="+mn-lt"/>
                <a:ea typeface="+mn-ea"/>
                <a:cs typeface="+mn-cs"/>
                <a:sym typeface="Helvetica"/>
              </a:defRPr>
            </a:lvl1pPr>
          </a:lstStyle>
          <a:p>
            <a:endParaRPr/>
          </a:p>
        </p:txBody>
      </p:sp>
      <p:sp>
        <p:nvSpPr>
          <p:cNvPr id="722" name="LOREM IPSUM"/>
          <p:cNvSpPr txBox="1">
            <a:spLocks noGrp="1"/>
          </p:cNvSpPr>
          <p:nvPr>
            <p:ph type="body" sz="quarter" idx="34"/>
          </p:nvPr>
        </p:nvSpPr>
        <p:spPr>
          <a:xfrm rot="16200000">
            <a:off x="-441894" y="2843330"/>
            <a:ext cx="1894575" cy="221114"/>
          </a:xfrm>
          <a:prstGeom prst="rect">
            <a:avLst/>
          </a:prstGeom>
        </p:spPr>
        <p:txBody>
          <a:bodyPr wrap="square" anchor="ctr">
            <a:spAutoFit/>
          </a:bodyPr>
          <a:lstStyle>
            <a:lvl1pPr marL="0" indent="0" algn="ctr" defTabSz="412750">
              <a:lnSpc>
                <a:spcPct val="100000"/>
              </a:lnSpc>
              <a:spcBef>
                <a:spcPts val="0"/>
              </a:spcBef>
              <a:buSzTx/>
              <a:buNone/>
              <a:defRPr sz="1000" b="1">
                <a:latin typeface="+mn-lt"/>
                <a:ea typeface="+mn-ea"/>
                <a:cs typeface="+mn-cs"/>
                <a:sym typeface="Helvetica"/>
              </a:defRPr>
            </a:lvl1pPr>
          </a:lstStyle>
          <a:p>
            <a:endParaRPr/>
          </a:p>
        </p:txBody>
      </p:sp>
      <p:sp>
        <p:nvSpPr>
          <p:cNvPr id="2" name="Date Placeholder 1">
            <a:extLst>
              <a:ext uri="{FF2B5EF4-FFF2-40B4-BE49-F238E27FC236}">
                <a16:creationId xmlns:a16="http://schemas.microsoft.com/office/drawing/2014/main" id="{8C3FAB2A-87B9-4377-B3AC-A160558B8204}"/>
              </a:ext>
            </a:extLst>
          </p:cNvPr>
          <p:cNvSpPr>
            <a:spLocks noGrp="1"/>
          </p:cNvSpPr>
          <p:nvPr>
            <p:ph type="dt" sz="half" idx="48"/>
          </p:nvPr>
        </p:nvSpPr>
        <p:spPr/>
        <p:txBody>
          <a:bodyPr/>
          <a:lstStyle/>
          <a:p>
            <a:fld id="{710A9374-6785-4840-A0C8-CADADD3A3834}" type="datetime1">
              <a:rPr lang="en-US" smtClean="0"/>
              <a:t>11/30/2022</a:t>
            </a:fld>
            <a:endParaRPr lang="fi-FI"/>
          </a:p>
        </p:txBody>
      </p:sp>
      <p:sp>
        <p:nvSpPr>
          <p:cNvPr id="3" name="Footer Placeholder 2">
            <a:extLst>
              <a:ext uri="{FF2B5EF4-FFF2-40B4-BE49-F238E27FC236}">
                <a16:creationId xmlns:a16="http://schemas.microsoft.com/office/drawing/2014/main" id="{C540A4F8-E7CE-4467-B5EC-4B4805E855CB}"/>
              </a:ext>
            </a:extLst>
          </p:cNvPr>
          <p:cNvSpPr>
            <a:spLocks noGrp="1"/>
          </p:cNvSpPr>
          <p:nvPr>
            <p:ph type="ftr" sz="quarter" idx="49"/>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4E12246F-B168-41B6-B4DD-EB935BF14401}"/>
              </a:ext>
            </a:extLst>
          </p:cNvPr>
          <p:cNvSpPr>
            <a:spLocks noGrp="1"/>
          </p:cNvSpPr>
          <p:nvPr>
            <p:ph type="sldNum" sz="quarter" idx="50"/>
          </p:nvPr>
        </p:nvSpPr>
        <p:spPr/>
        <p:txBody>
          <a:bodyPr/>
          <a:lstStyle/>
          <a:p>
            <a:fld id="{31160B98-140E-4345-B1A3-2A7247C42973}" type="slidenum">
              <a:rPr lang="fi-FI" smtClean="0"/>
              <a:pPr/>
              <a:t>‹#›</a:t>
            </a:fld>
            <a:endParaRPr lang="fi-FI"/>
          </a:p>
        </p:txBody>
      </p:sp>
      <p:sp>
        <p:nvSpPr>
          <p:cNvPr id="39" name="Text Placeholder 4">
            <a:extLst>
              <a:ext uri="{FF2B5EF4-FFF2-40B4-BE49-F238E27FC236}">
                <a16:creationId xmlns:a16="http://schemas.microsoft.com/office/drawing/2014/main" id="{BEABA653-12B5-4CED-93DC-FEA6258D7BC1}"/>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6" name="Text Placeholder 5">
            <a:extLst>
              <a:ext uri="{FF2B5EF4-FFF2-40B4-BE49-F238E27FC236}">
                <a16:creationId xmlns:a16="http://schemas.microsoft.com/office/drawing/2014/main" id="{23CEECB3-5AA1-45C0-9608-03037EA0CF03}"/>
              </a:ext>
            </a:extLst>
          </p:cNvPr>
          <p:cNvSpPr>
            <a:spLocks noGrp="1"/>
          </p:cNvSpPr>
          <p:nvPr>
            <p:ph type="body" sz="quarter" idx="57"/>
          </p:nvPr>
        </p:nvSpPr>
        <p:spPr>
          <a:xfrm>
            <a:off x="883242" y="1949450"/>
            <a:ext cx="1758358" cy="2000250"/>
          </a:xfrm>
          <a:solidFill>
            <a:srgbClr val="F2F2F2"/>
          </a:solidFill>
        </p:spPr>
        <p:txBody>
          <a:bodyPr lIns="324000" tIns="180000" rIns="108000"/>
          <a:lstStyle>
            <a:lvl1pPr marL="0" indent="0">
              <a:lnSpc>
                <a:spcPct val="130000"/>
              </a:lnSpc>
              <a:buNone/>
              <a:defRPr sz="1000"/>
            </a:lvl1pPr>
          </a:lstStyle>
          <a:p>
            <a:pPr lvl="0"/>
            <a:endParaRPr lang="en-US"/>
          </a:p>
        </p:txBody>
      </p:sp>
      <p:sp>
        <p:nvSpPr>
          <p:cNvPr id="5" name="Title 4">
            <a:extLst>
              <a:ext uri="{FF2B5EF4-FFF2-40B4-BE49-F238E27FC236}">
                <a16:creationId xmlns:a16="http://schemas.microsoft.com/office/drawing/2014/main" id="{82939920-E34F-4BFA-8ED1-BA327D827EBC}"/>
              </a:ext>
            </a:extLst>
          </p:cNvPr>
          <p:cNvSpPr>
            <a:spLocks noGrp="1"/>
          </p:cNvSpPr>
          <p:nvPr>
            <p:ph type="title"/>
          </p:nvPr>
        </p:nvSpPr>
        <p:spPr>
          <a:xfrm>
            <a:off x="953036" y="801479"/>
            <a:ext cx="10284807" cy="366921"/>
          </a:xfrm>
        </p:spPr>
        <p:txBody>
          <a:bodyPr/>
          <a:lstStyle>
            <a:lvl1pPr algn="ctr">
              <a:defRPr/>
            </a:lvl1pPr>
          </a:lstStyle>
          <a:p>
            <a:r>
              <a:rPr lang="en-US"/>
              <a:t>Click to edit Master title style</a:t>
            </a:r>
            <a:endParaRPr lang="en-GB"/>
          </a:p>
        </p:txBody>
      </p:sp>
      <p:sp>
        <p:nvSpPr>
          <p:cNvPr id="31" name="Lorem ipsum">
            <a:extLst>
              <a:ext uri="{FF2B5EF4-FFF2-40B4-BE49-F238E27FC236}">
                <a16:creationId xmlns:a16="http://schemas.microsoft.com/office/drawing/2014/main" id="{B9701954-748C-4AE4-8759-BE1A4A1B5CB4}"/>
              </a:ext>
            </a:extLst>
          </p:cNvPr>
          <p:cNvSpPr txBox="1">
            <a:spLocks noGrp="1"/>
          </p:cNvSpPr>
          <p:nvPr>
            <p:ph type="body" sz="quarter" idx="58"/>
          </p:nvPr>
        </p:nvSpPr>
        <p:spPr>
          <a:xfrm>
            <a:off x="2705692" y="1238054"/>
            <a:ext cx="1758358" cy="628846"/>
          </a:xfrm>
          <a:prstGeom prst="rect">
            <a:avLst/>
          </a:prstGeom>
          <a:solidFill>
            <a:srgbClr val="E9F352"/>
          </a:solidFill>
          <a:ln>
            <a:noFill/>
          </a:ln>
        </p:spPr>
        <p:txBody>
          <a:bodyPr anchor="ctr">
            <a:noAutofit/>
          </a:bodyPr>
          <a:lstStyle>
            <a:lvl1pPr marL="0" indent="0" algn="ctr" defTabSz="412750">
              <a:lnSpc>
                <a:spcPct val="100000"/>
              </a:lnSpc>
              <a:spcBef>
                <a:spcPts val="50"/>
              </a:spcBef>
              <a:buSzTx/>
              <a:buNone/>
              <a:defRPr sz="1200" b="1">
                <a:latin typeface="+mn-lt"/>
                <a:ea typeface="+mn-ea"/>
                <a:cs typeface="+mn-cs"/>
                <a:sym typeface="Helvetica"/>
              </a:defRPr>
            </a:lvl1pPr>
          </a:lstStyle>
          <a:p>
            <a:endParaRPr/>
          </a:p>
        </p:txBody>
      </p:sp>
      <p:sp>
        <p:nvSpPr>
          <p:cNvPr id="32" name="Text Placeholder 5">
            <a:extLst>
              <a:ext uri="{FF2B5EF4-FFF2-40B4-BE49-F238E27FC236}">
                <a16:creationId xmlns:a16="http://schemas.microsoft.com/office/drawing/2014/main" id="{3D0F4402-3CFD-4B0B-8B2A-13A2706D4C3A}"/>
              </a:ext>
            </a:extLst>
          </p:cNvPr>
          <p:cNvSpPr>
            <a:spLocks noGrp="1"/>
          </p:cNvSpPr>
          <p:nvPr>
            <p:ph type="body" sz="quarter" idx="59"/>
          </p:nvPr>
        </p:nvSpPr>
        <p:spPr>
          <a:xfrm>
            <a:off x="2705692" y="1949450"/>
            <a:ext cx="1758358" cy="2000250"/>
          </a:xfrm>
          <a:solidFill>
            <a:srgbClr val="F2F2F2"/>
          </a:solidFill>
        </p:spPr>
        <p:txBody>
          <a:bodyPr lIns="324000" tIns="180000" rIns="108000"/>
          <a:lstStyle>
            <a:lvl1pPr marL="0" indent="0">
              <a:lnSpc>
                <a:spcPct val="130000"/>
              </a:lnSpc>
              <a:buNone/>
              <a:defRPr sz="1000"/>
            </a:lvl1pPr>
          </a:lstStyle>
          <a:p>
            <a:pPr lvl="0"/>
            <a:endParaRPr lang="en-US"/>
          </a:p>
        </p:txBody>
      </p:sp>
      <p:sp>
        <p:nvSpPr>
          <p:cNvPr id="33" name="Lorem ipsum">
            <a:extLst>
              <a:ext uri="{FF2B5EF4-FFF2-40B4-BE49-F238E27FC236}">
                <a16:creationId xmlns:a16="http://schemas.microsoft.com/office/drawing/2014/main" id="{7B61CB29-54F6-407E-AE0C-94FBE79EEF7B}"/>
              </a:ext>
            </a:extLst>
          </p:cNvPr>
          <p:cNvSpPr txBox="1">
            <a:spLocks noGrp="1"/>
          </p:cNvSpPr>
          <p:nvPr>
            <p:ph type="body" sz="quarter" idx="60"/>
          </p:nvPr>
        </p:nvSpPr>
        <p:spPr>
          <a:xfrm>
            <a:off x="4528142" y="1238054"/>
            <a:ext cx="1758358" cy="628846"/>
          </a:xfrm>
          <a:prstGeom prst="rect">
            <a:avLst/>
          </a:prstGeom>
          <a:solidFill>
            <a:srgbClr val="E9F352"/>
          </a:solidFill>
          <a:ln>
            <a:noFill/>
          </a:ln>
        </p:spPr>
        <p:txBody>
          <a:bodyPr anchor="ctr">
            <a:noAutofit/>
          </a:bodyPr>
          <a:lstStyle>
            <a:lvl1pPr marL="0" indent="0" algn="ctr" defTabSz="412750">
              <a:lnSpc>
                <a:spcPct val="100000"/>
              </a:lnSpc>
              <a:spcBef>
                <a:spcPts val="50"/>
              </a:spcBef>
              <a:buSzTx/>
              <a:buNone/>
              <a:defRPr sz="1200" b="1">
                <a:latin typeface="+mn-lt"/>
                <a:ea typeface="+mn-ea"/>
                <a:cs typeface="+mn-cs"/>
                <a:sym typeface="Helvetica"/>
              </a:defRPr>
            </a:lvl1pPr>
          </a:lstStyle>
          <a:p>
            <a:endParaRPr/>
          </a:p>
        </p:txBody>
      </p:sp>
      <p:sp>
        <p:nvSpPr>
          <p:cNvPr id="34" name="Text Placeholder 5">
            <a:extLst>
              <a:ext uri="{FF2B5EF4-FFF2-40B4-BE49-F238E27FC236}">
                <a16:creationId xmlns:a16="http://schemas.microsoft.com/office/drawing/2014/main" id="{860668A3-9EE1-4B6E-B136-8BE393DE2723}"/>
              </a:ext>
            </a:extLst>
          </p:cNvPr>
          <p:cNvSpPr>
            <a:spLocks noGrp="1"/>
          </p:cNvSpPr>
          <p:nvPr>
            <p:ph type="body" sz="quarter" idx="61"/>
          </p:nvPr>
        </p:nvSpPr>
        <p:spPr>
          <a:xfrm>
            <a:off x="4528142" y="1949450"/>
            <a:ext cx="1758358" cy="2000250"/>
          </a:xfrm>
          <a:solidFill>
            <a:srgbClr val="F2F2F2"/>
          </a:solidFill>
        </p:spPr>
        <p:txBody>
          <a:bodyPr lIns="324000" tIns="180000" rIns="108000"/>
          <a:lstStyle>
            <a:lvl1pPr marL="0" indent="0">
              <a:lnSpc>
                <a:spcPct val="130000"/>
              </a:lnSpc>
              <a:buNone/>
              <a:defRPr sz="1000"/>
            </a:lvl1pPr>
          </a:lstStyle>
          <a:p>
            <a:pPr lvl="0"/>
            <a:endParaRPr lang="en-US"/>
          </a:p>
        </p:txBody>
      </p:sp>
      <p:sp>
        <p:nvSpPr>
          <p:cNvPr id="36" name="Lorem ipsum">
            <a:extLst>
              <a:ext uri="{FF2B5EF4-FFF2-40B4-BE49-F238E27FC236}">
                <a16:creationId xmlns:a16="http://schemas.microsoft.com/office/drawing/2014/main" id="{D28A22C9-69F1-4D22-A28C-E7BF087A6F23}"/>
              </a:ext>
            </a:extLst>
          </p:cNvPr>
          <p:cNvSpPr txBox="1">
            <a:spLocks noGrp="1"/>
          </p:cNvSpPr>
          <p:nvPr>
            <p:ph type="body" sz="quarter" idx="62"/>
          </p:nvPr>
        </p:nvSpPr>
        <p:spPr>
          <a:xfrm>
            <a:off x="6344242" y="1238054"/>
            <a:ext cx="1758358" cy="628846"/>
          </a:xfrm>
          <a:prstGeom prst="rect">
            <a:avLst/>
          </a:prstGeom>
          <a:solidFill>
            <a:srgbClr val="E9F352"/>
          </a:solidFill>
          <a:ln>
            <a:noFill/>
          </a:ln>
        </p:spPr>
        <p:txBody>
          <a:bodyPr anchor="ctr">
            <a:noAutofit/>
          </a:bodyPr>
          <a:lstStyle>
            <a:lvl1pPr marL="0" indent="0" algn="ctr" defTabSz="412750">
              <a:lnSpc>
                <a:spcPct val="100000"/>
              </a:lnSpc>
              <a:spcBef>
                <a:spcPts val="50"/>
              </a:spcBef>
              <a:buSzTx/>
              <a:buNone/>
              <a:defRPr sz="1200" b="1">
                <a:latin typeface="+mn-lt"/>
                <a:ea typeface="+mn-ea"/>
                <a:cs typeface="+mn-cs"/>
                <a:sym typeface="Helvetica"/>
              </a:defRPr>
            </a:lvl1pPr>
          </a:lstStyle>
          <a:p>
            <a:endParaRPr/>
          </a:p>
        </p:txBody>
      </p:sp>
      <p:sp>
        <p:nvSpPr>
          <p:cNvPr id="37" name="Text Placeholder 5">
            <a:extLst>
              <a:ext uri="{FF2B5EF4-FFF2-40B4-BE49-F238E27FC236}">
                <a16:creationId xmlns:a16="http://schemas.microsoft.com/office/drawing/2014/main" id="{CAD2EE6A-EB86-4F56-8D25-3EB173034082}"/>
              </a:ext>
            </a:extLst>
          </p:cNvPr>
          <p:cNvSpPr>
            <a:spLocks noGrp="1"/>
          </p:cNvSpPr>
          <p:nvPr>
            <p:ph type="body" sz="quarter" idx="63"/>
          </p:nvPr>
        </p:nvSpPr>
        <p:spPr>
          <a:xfrm>
            <a:off x="6344242" y="1949450"/>
            <a:ext cx="1758358" cy="2000250"/>
          </a:xfrm>
          <a:solidFill>
            <a:srgbClr val="F2F2F2"/>
          </a:solidFill>
        </p:spPr>
        <p:txBody>
          <a:bodyPr lIns="324000" tIns="180000" rIns="108000"/>
          <a:lstStyle>
            <a:lvl1pPr marL="0" indent="0">
              <a:lnSpc>
                <a:spcPct val="130000"/>
              </a:lnSpc>
              <a:buNone/>
              <a:defRPr sz="1000"/>
            </a:lvl1pPr>
          </a:lstStyle>
          <a:p>
            <a:pPr lvl="0"/>
            <a:endParaRPr lang="en-US"/>
          </a:p>
        </p:txBody>
      </p:sp>
      <p:sp>
        <p:nvSpPr>
          <p:cNvPr id="38" name="Lorem ipsum">
            <a:extLst>
              <a:ext uri="{FF2B5EF4-FFF2-40B4-BE49-F238E27FC236}">
                <a16:creationId xmlns:a16="http://schemas.microsoft.com/office/drawing/2014/main" id="{428B3327-3908-4B2A-9437-5D5CE74770CD}"/>
              </a:ext>
            </a:extLst>
          </p:cNvPr>
          <p:cNvSpPr txBox="1">
            <a:spLocks noGrp="1"/>
          </p:cNvSpPr>
          <p:nvPr>
            <p:ph type="body" sz="quarter" idx="64"/>
          </p:nvPr>
        </p:nvSpPr>
        <p:spPr>
          <a:xfrm>
            <a:off x="8160342" y="1238054"/>
            <a:ext cx="1758358" cy="628846"/>
          </a:xfrm>
          <a:prstGeom prst="rect">
            <a:avLst/>
          </a:prstGeom>
          <a:solidFill>
            <a:srgbClr val="E9F352"/>
          </a:solidFill>
          <a:ln>
            <a:noFill/>
          </a:ln>
        </p:spPr>
        <p:txBody>
          <a:bodyPr anchor="ctr">
            <a:noAutofit/>
          </a:bodyPr>
          <a:lstStyle>
            <a:lvl1pPr marL="0" indent="0" algn="ctr" defTabSz="412750">
              <a:lnSpc>
                <a:spcPct val="100000"/>
              </a:lnSpc>
              <a:spcBef>
                <a:spcPts val="50"/>
              </a:spcBef>
              <a:buSzTx/>
              <a:buNone/>
              <a:defRPr sz="1200" b="1">
                <a:latin typeface="+mn-lt"/>
                <a:ea typeface="+mn-ea"/>
                <a:cs typeface="+mn-cs"/>
                <a:sym typeface="Helvetica"/>
              </a:defRPr>
            </a:lvl1pPr>
          </a:lstStyle>
          <a:p>
            <a:endParaRPr/>
          </a:p>
        </p:txBody>
      </p:sp>
      <p:sp>
        <p:nvSpPr>
          <p:cNvPr id="46" name="Text Placeholder 5">
            <a:extLst>
              <a:ext uri="{FF2B5EF4-FFF2-40B4-BE49-F238E27FC236}">
                <a16:creationId xmlns:a16="http://schemas.microsoft.com/office/drawing/2014/main" id="{B6121A90-8630-432E-A21C-8A8ACE5713A2}"/>
              </a:ext>
            </a:extLst>
          </p:cNvPr>
          <p:cNvSpPr>
            <a:spLocks noGrp="1"/>
          </p:cNvSpPr>
          <p:nvPr>
            <p:ph type="body" sz="quarter" idx="65"/>
          </p:nvPr>
        </p:nvSpPr>
        <p:spPr>
          <a:xfrm>
            <a:off x="8160342" y="1949450"/>
            <a:ext cx="1758358" cy="2000250"/>
          </a:xfrm>
          <a:solidFill>
            <a:srgbClr val="F2F2F2"/>
          </a:solidFill>
        </p:spPr>
        <p:txBody>
          <a:bodyPr lIns="324000" tIns="180000" rIns="108000"/>
          <a:lstStyle>
            <a:lvl1pPr marL="0" indent="0">
              <a:lnSpc>
                <a:spcPct val="130000"/>
              </a:lnSpc>
              <a:buNone/>
              <a:defRPr sz="1000"/>
            </a:lvl1pPr>
          </a:lstStyle>
          <a:p>
            <a:pPr lvl="0"/>
            <a:endParaRPr lang="en-US"/>
          </a:p>
        </p:txBody>
      </p:sp>
      <p:sp>
        <p:nvSpPr>
          <p:cNvPr id="47" name="Lorem ipsum">
            <a:extLst>
              <a:ext uri="{FF2B5EF4-FFF2-40B4-BE49-F238E27FC236}">
                <a16:creationId xmlns:a16="http://schemas.microsoft.com/office/drawing/2014/main" id="{1977181A-0FA2-4C9F-B472-2A4D094BB8DF}"/>
              </a:ext>
            </a:extLst>
          </p:cNvPr>
          <p:cNvSpPr txBox="1">
            <a:spLocks noGrp="1"/>
          </p:cNvSpPr>
          <p:nvPr>
            <p:ph type="body" sz="quarter" idx="66"/>
          </p:nvPr>
        </p:nvSpPr>
        <p:spPr>
          <a:xfrm>
            <a:off x="9976442" y="1238054"/>
            <a:ext cx="1758358" cy="628846"/>
          </a:xfrm>
          <a:prstGeom prst="rect">
            <a:avLst/>
          </a:prstGeom>
          <a:solidFill>
            <a:srgbClr val="E9F352"/>
          </a:solidFill>
          <a:ln>
            <a:noFill/>
          </a:ln>
        </p:spPr>
        <p:txBody>
          <a:bodyPr anchor="ctr">
            <a:noAutofit/>
          </a:bodyPr>
          <a:lstStyle>
            <a:lvl1pPr marL="0" indent="0" algn="ctr" defTabSz="412750">
              <a:lnSpc>
                <a:spcPct val="100000"/>
              </a:lnSpc>
              <a:spcBef>
                <a:spcPts val="50"/>
              </a:spcBef>
              <a:buSzTx/>
              <a:buNone/>
              <a:defRPr sz="1200" b="1">
                <a:latin typeface="+mn-lt"/>
                <a:ea typeface="+mn-ea"/>
                <a:cs typeface="+mn-cs"/>
                <a:sym typeface="Helvetica"/>
              </a:defRPr>
            </a:lvl1pPr>
          </a:lstStyle>
          <a:p>
            <a:endParaRPr/>
          </a:p>
        </p:txBody>
      </p:sp>
      <p:sp>
        <p:nvSpPr>
          <p:cNvPr id="55" name="Text Placeholder 5">
            <a:extLst>
              <a:ext uri="{FF2B5EF4-FFF2-40B4-BE49-F238E27FC236}">
                <a16:creationId xmlns:a16="http://schemas.microsoft.com/office/drawing/2014/main" id="{B31CA322-292A-4AB5-8597-D8006631DAFE}"/>
              </a:ext>
            </a:extLst>
          </p:cNvPr>
          <p:cNvSpPr>
            <a:spLocks noGrp="1"/>
          </p:cNvSpPr>
          <p:nvPr>
            <p:ph type="body" sz="quarter" idx="67"/>
          </p:nvPr>
        </p:nvSpPr>
        <p:spPr>
          <a:xfrm>
            <a:off x="9976442" y="1949450"/>
            <a:ext cx="1758358" cy="2000250"/>
          </a:xfrm>
          <a:solidFill>
            <a:srgbClr val="F2F2F2"/>
          </a:solidFill>
        </p:spPr>
        <p:txBody>
          <a:bodyPr lIns="324000" tIns="180000" rIns="108000"/>
          <a:lstStyle>
            <a:lvl1pPr marL="0" indent="0">
              <a:lnSpc>
                <a:spcPct val="130000"/>
              </a:lnSpc>
              <a:buNone/>
              <a:defRPr sz="1000"/>
            </a:lvl1pPr>
          </a:lstStyle>
          <a:p>
            <a:pPr lvl="0"/>
            <a:endParaRPr lang="en-US"/>
          </a:p>
        </p:txBody>
      </p:sp>
      <p:sp>
        <p:nvSpPr>
          <p:cNvPr id="56" name="LOREM IPSUM">
            <a:extLst>
              <a:ext uri="{FF2B5EF4-FFF2-40B4-BE49-F238E27FC236}">
                <a16:creationId xmlns:a16="http://schemas.microsoft.com/office/drawing/2014/main" id="{2063AB97-FCD3-46A8-AF90-64EE18312B66}"/>
              </a:ext>
            </a:extLst>
          </p:cNvPr>
          <p:cNvSpPr txBox="1">
            <a:spLocks noGrp="1"/>
          </p:cNvSpPr>
          <p:nvPr>
            <p:ph type="body" sz="quarter" idx="68"/>
          </p:nvPr>
        </p:nvSpPr>
        <p:spPr>
          <a:xfrm rot="16200000">
            <a:off x="-441894" y="4913430"/>
            <a:ext cx="1894575" cy="221114"/>
          </a:xfrm>
          <a:prstGeom prst="rect">
            <a:avLst/>
          </a:prstGeom>
        </p:spPr>
        <p:txBody>
          <a:bodyPr wrap="square" anchor="ctr">
            <a:spAutoFit/>
          </a:bodyPr>
          <a:lstStyle>
            <a:lvl1pPr marL="0" indent="0" algn="ctr" defTabSz="412750">
              <a:lnSpc>
                <a:spcPct val="100000"/>
              </a:lnSpc>
              <a:spcBef>
                <a:spcPts val="0"/>
              </a:spcBef>
              <a:buSzTx/>
              <a:buNone/>
              <a:defRPr sz="1000" b="1">
                <a:latin typeface="+mn-lt"/>
                <a:ea typeface="+mn-ea"/>
                <a:cs typeface="+mn-cs"/>
                <a:sym typeface="Helvetica"/>
              </a:defRPr>
            </a:lvl1pPr>
          </a:lstStyle>
          <a:p>
            <a:endParaRPr/>
          </a:p>
        </p:txBody>
      </p:sp>
      <p:sp>
        <p:nvSpPr>
          <p:cNvPr id="57" name="Text Placeholder 5">
            <a:extLst>
              <a:ext uri="{FF2B5EF4-FFF2-40B4-BE49-F238E27FC236}">
                <a16:creationId xmlns:a16="http://schemas.microsoft.com/office/drawing/2014/main" id="{F8FB577D-257A-4AB5-8D37-1B29DB4579F6}"/>
              </a:ext>
            </a:extLst>
          </p:cNvPr>
          <p:cNvSpPr>
            <a:spLocks noGrp="1"/>
          </p:cNvSpPr>
          <p:nvPr>
            <p:ph type="body" sz="quarter" idx="69"/>
          </p:nvPr>
        </p:nvSpPr>
        <p:spPr>
          <a:xfrm>
            <a:off x="883242" y="4019550"/>
            <a:ext cx="1758358" cy="2000250"/>
          </a:xfrm>
          <a:solidFill>
            <a:srgbClr val="F2F2F2"/>
          </a:solidFill>
        </p:spPr>
        <p:txBody>
          <a:bodyPr lIns="324000" tIns="180000" rIns="108000"/>
          <a:lstStyle>
            <a:lvl1pPr marL="0" indent="0">
              <a:lnSpc>
                <a:spcPct val="130000"/>
              </a:lnSpc>
              <a:buNone/>
              <a:defRPr sz="1000"/>
            </a:lvl1pPr>
          </a:lstStyle>
          <a:p>
            <a:pPr lvl="0"/>
            <a:endParaRPr lang="en-US"/>
          </a:p>
        </p:txBody>
      </p:sp>
      <p:sp>
        <p:nvSpPr>
          <p:cNvPr id="58" name="Text Placeholder 5">
            <a:extLst>
              <a:ext uri="{FF2B5EF4-FFF2-40B4-BE49-F238E27FC236}">
                <a16:creationId xmlns:a16="http://schemas.microsoft.com/office/drawing/2014/main" id="{5151750F-4050-41D7-83E9-386947854EDE}"/>
              </a:ext>
            </a:extLst>
          </p:cNvPr>
          <p:cNvSpPr>
            <a:spLocks noGrp="1"/>
          </p:cNvSpPr>
          <p:nvPr>
            <p:ph type="body" sz="quarter" idx="70"/>
          </p:nvPr>
        </p:nvSpPr>
        <p:spPr>
          <a:xfrm>
            <a:off x="2705692" y="4019550"/>
            <a:ext cx="1758358" cy="2000250"/>
          </a:xfrm>
          <a:solidFill>
            <a:srgbClr val="F2F2F2"/>
          </a:solidFill>
        </p:spPr>
        <p:txBody>
          <a:bodyPr lIns="324000" tIns="180000" rIns="108000"/>
          <a:lstStyle>
            <a:lvl1pPr marL="0" indent="0">
              <a:lnSpc>
                <a:spcPct val="130000"/>
              </a:lnSpc>
              <a:buNone/>
              <a:defRPr sz="1000"/>
            </a:lvl1pPr>
          </a:lstStyle>
          <a:p>
            <a:pPr lvl="0"/>
            <a:endParaRPr lang="en-US"/>
          </a:p>
        </p:txBody>
      </p:sp>
      <p:sp>
        <p:nvSpPr>
          <p:cNvPr id="59" name="Text Placeholder 5">
            <a:extLst>
              <a:ext uri="{FF2B5EF4-FFF2-40B4-BE49-F238E27FC236}">
                <a16:creationId xmlns:a16="http://schemas.microsoft.com/office/drawing/2014/main" id="{500F63F8-9C06-46DD-BF76-BCDFBE665FD3}"/>
              </a:ext>
            </a:extLst>
          </p:cNvPr>
          <p:cNvSpPr>
            <a:spLocks noGrp="1"/>
          </p:cNvSpPr>
          <p:nvPr>
            <p:ph type="body" sz="quarter" idx="71"/>
          </p:nvPr>
        </p:nvSpPr>
        <p:spPr>
          <a:xfrm>
            <a:off x="4528142" y="4019550"/>
            <a:ext cx="1758358" cy="2000250"/>
          </a:xfrm>
          <a:solidFill>
            <a:srgbClr val="F2F2F2"/>
          </a:solidFill>
        </p:spPr>
        <p:txBody>
          <a:bodyPr lIns="324000" tIns="180000" rIns="108000"/>
          <a:lstStyle>
            <a:lvl1pPr marL="0" indent="0">
              <a:lnSpc>
                <a:spcPct val="130000"/>
              </a:lnSpc>
              <a:buNone/>
              <a:defRPr sz="1000"/>
            </a:lvl1pPr>
          </a:lstStyle>
          <a:p>
            <a:pPr lvl="0"/>
            <a:endParaRPr lang="en-US"/>
          </a:p>
        </p:txBody>
      </p:sp>
      <p:sp>
        <p:nvSpPr>
          <p:cNvPr id="60" name="Text Placeholder 5">
            <a:extLst>
              <a:ext uri="{FF2B5EF4-FFF2-40B4-BE49-F238E27FC236}">
                <a16:creationId xmlns:a16="http://schemas.microsoft.com/office/drawing/2014/main" id="{13B9EEEA-812B-4643-9768-9B6B5CA4152B}"/>
              </a:ext>
            </a:extLst>
          </p:cNvPr>
          <p:cNvSpPr>
            <a:spLocks noGrp="1"/>
          </p:cNvSpPr>
          <p:nvPr>
            <p:ph type="body" sz="quarter" idx="72"/>
          </p:nvPr>
        </p:nvSpPr>
        <p:spPr>
          <a:xfrm>
            <a:off x="6344242" y="4019550"/>
            <a:ext cx="1758358" cy="2000250"/>
          </a:xfrm>
          <a:solidFill>
            <a:srgbClr val="F2F2F2"/>
          </a:solidFill>
        </p:spPr>
        <p:txBody>
          <a:bodyPr lIns="324000" tIns="180000" rIns="108000"/>
          <a:lstStyle>
            <a:lvl1pPr marL="0" indent="0">
              <a:lnSpc>
                <a:spcPct val="130000"/>
              </a:lnSpc>
              <a:buNone/>
              <a:defRPr sz="1000"/>
            </a:lvl1pPr>
          </a:lstStyle>
          <a:p>
            <a:pPr lvl="0"/>
            <a:endParaRPr lang="en-US"/>
          </a:p>
        </p:txBody>
      </p:sp>
      <p:sp>
        <p:nvSpPr>
          <p:cNvPr id="61" name="Text Placeholder 5">
            <a:extLst>
              <a:ext uri="{FF2B5EF4-FFF2-40B4-BE49-F238E27FC236}">
                <a16:creationId xmlns:a16="http://schemas.microsoft.com/office/drawing/2014/main" id="{AF048120-5A19-40D7-AB38-F2346DFDAEA2}"/>
              </a:ext>
            </a:extLst>
          </p:cNvPr>
          <p:cNvSpPr>
            <a:spLocks noGrp="1"/>
          </p:cNvSpPr>
          <p:nvPr>
            <p:ph type="body" sz="quarter" idx="73"/>
          </p:nvPr>
        </p:nvSpPr>
        <p:spPr>
          <a:xfrm>
            <a:off x="8160342" y="4019550"/>
            <a:ext cx="1758358" cy="2000250"/>
          </a:xfrm>
          <a:solidFill>
            <a:srgbClr val="F2F2F2"/>
          </a:solidFill>
        </p:spPr>
        <p:txBody>
          <a:bodyPr lIns="324000" tIns="180000" rIns="108000"/>
          <a:lstStyle>
            <a:lvl1pPr marL="0" indent="0">
              <a:lnSpc>
                <a:spcPct val="130000"/>
              </a:lnSpc>
              <a:buNone/>
              <a:defRPr sz="1000"/>
            </a:lvl1pPr>
          </a:lstStyle>
          <a:p>
            <a:pPr lvl="0"/>
            <a:endParaRPr lang="en-US"/>
          </a:p>
        </p:txBody>
      </p:sp>
      <p:sp>
        <p:nvSpPr>
          <p:cNvPr id="62" name="Text Placeholder 5">
            <a:extLst>
              <a:ext uri="{FF2B5EF4-FFF2-40B4-BE49-F238E27FC236}">
                <a16:creationId xmlns:a16="http://schemas.microsoft.com/office/drawing/2014/main" id="{213AB770-A3EB-4470-9D98-0275A39147F4}"/>
              </a:ext>
            </a:extLst>
          </p:cNvPr>
          <p:cNvSpPr>
            <a:spLocks noGrp="1"/>
          </p:cNvSpPr>
          <p:nvPr>
            <p:ph type="body" sz="quarter" idx="74"/>
          </p:nvPr>
        </p:nvSpPr>
        <p:spPr>
          <a:xfrm>
            <a:off x="9976442" y="4019550"/>
            <a:ext cx="1758358" cy="2000250"/>
          </a:xfrm>
          <a:solidFill>
            <a:srgbClr val="F2F2F2"/>
          </a:solidFill>
        </p:spPr>
        <p:txBody>
          <a:bodyPr lIns="324000" tIns="180000" rIns="108000"/>
          <a:lstStyle>
            <a:lvl1pPr marL="0" indent="0">
              <a:lnSpc>
                <a:spcPct val="130000"/>
              </a:lnSpc>
              <a:buNone/>
              <a:defRPr sz="1000"/>
            </a:lvl1pPr>
          </a:lstStyle>
          <a:p>
            <a:pPr lvl="0"/>
            <a:endParaRPr lang="en-US"/>
          </a:p>
        </p:txBody>
      </p:sp>
    </p:spTree>
    <p:extLst>
      <p:ext uri="{BB962C8B-B14F-4D97-AF65-F5344CB8AC3E}">
        <p14:creationId xmlns:p14="http://schemas.microsoft.com/office/powerpoint/2010/main" val="79255457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imeline part 1">
    <p:bg>
      <p:bgPr>
        <a:solidFill>
          <a:srgbClr val="E4F03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a:lstStyle/>
          <a:p>
            <a:endParaRPr lang="en-GB"/>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79EC3243-08AD-4B4D-84DC-D09288F59018}"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21" name="Text Placeholder 5">
            <a:extLst>
              <a:ext uri="{FF2B5EF4-FFF2-40B4-BE49-F238E27FC236}">
                <a16:creationId xmlns:a16="http://schemas.microsoft.com/office/drawing/2014/main" id="{C26B45C3-31D9-4BAA-B765-BAB9F0FA50BC}"/>
              </a:ext>
            </a:extLst>
          </p:cNvPr>
          <p:cNvSpPr>
            <a:spLocks noGrp="1"/>
          </p:cNvSpPr>
          <p:nvPr>
            <p:ph type="body" sz="quarter" idx="57"/>
          </p:nvPr>
        </p:nvSpPr>
        <p:spPr>
          <a:xfrm>
            <a:off x="400051" y="4191000"/>
            <a:ext cx="2146299" cy="1428750"/>
          </a:xfrm>
        </p:spPr>
        <p:txBody>
          <a:bodyPr/>
          <a:lstStyle>
            <a:lvl1pPr marL="0" indent="0">
              <a:lnSpc>
                <a:spcPct val="130000"/>
              </a:lnSpc>
              <a:buNone/>
              <a:defRPr sz="1000"/>
            </a:lvl1pPr>
          </a:lstStyle>
          <a:p>
            <a:pPr lvl="0"/>
            <a:endParaRPr lang="en-US"/>
          </a:p>
        </p:txBody>
      </p:sp>
      <p:sp>
        <p:nvSpPr>
          <p:cNvPr id="22" name="Text Placeholder 6">
            <a:extLst>
              <a:ext uri="{FF2B5EF4-FFF2-40B4-BE49-F238E27FC236}">
                <a16:creationId xmlns:a16="http://schemas.microsoft.com/office/drawing/2014/main" id="{E65D2ABF-97FC-4BDD-BDB8-E326E108140D}"/>
              </a:ext>
            </a:extLst>
          </p:cNvPr>
          <p:cNvSpPr>
            <a:spLocks noGrp="1"/>
          </p:cNvSpPr>
          <p:nvPr>
            <p:ph type="body" sz="quarter" idx="59"/>
          </p:nvPr>
        </p:nvSpPr>
        <p:spPr>
          <a:xfrm>
            <a:off x="400051" y="3846959"/>
            <a:ext cx="2146299" cy="331341"/>
          </a:xfrm>
          <a:noFill/>
        </p:spPr>
        <p:txBody>
          <a:bodyPr anchor="ctr" anchorCtr="0"/>
          <a:lstStyle>
            <a:lvl1pPr marL="0" indent="0" algn="l">
              <a:lnSpc>
                <a:spcPct val="100000"/>
              </a:lnSpc>
              <a:buNone/>
              <a:defRPr sz="1500" b="1"/>
            </a:lvl1pPr>
            <a:lvl2pPr marL="457200" indent="0">
              <a:buNone/>
              <a:defRPr/>
            </a:lvl2pPr>
          </a:lstStyle>
          <a:p>
            <a:pPr lvl="0"/>
            <a:endParaRPr lang="en-US"/>
          </a:p>
        </p:txBody>
      </p:sp>
      <p:sp>
        <p:nvSpPr>
          <p:cNvPr id="18" name="Text Placeholder 6">
            <a:extLst>
              <a:ext uri="{FF2B5EF4-FFF2-40B4-BE49-F238E27FC236}">
                <a16:creationId xmlns:a16="http://schemas.microsoft.com/office/drawing/2014/main" id="{1CE544AF-BCDB-417A-B62C-16FE743F971E}"/>
              </a:ext>
            </a:extLst>
          </p:cNvPr>
          <p:cNvSpPr>
            <a:spLocks noGrp="1"/>
          </p:cNvSpPr>
          <p:nvPr>
            <p:ph type="body" sz="quarter" idx="66" hasCustomPrompt="1"/>
          </p:nvPr>
        </p:nvSpPr>
        <p:spPr>
          <a:xfrm>
            <a:off x="400051" y="2863851"/>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35" name="Line">
            <a:extLst>
              <a:ext uri="{FF2B5EF4-FFF2-40B4-BE49-F238E27FC236}">
                <a16:creationId xmlns:a16="http://schemas.microsoft.com/office/drawing/2014/main" id="{C6EB725C-F93C-4B8B-B70B-20A77503CC99}"/>
              </a:ext>
            </a:extLst>
          </p:cNvPr>
          <p:cNvSpPr/>
          <p:nvPr userDrawn="1"/>
        </p:nvSpPr>
        <p:spPr>
          <a:xfrm>
            <a:off x="501469" y="3539169"/>
            <a:ext cx="11807127" cy="1"/>
          </a:xfrm>
          <a:prstGeom prst="line">
            <a:avLst/>
          </a:prstGeom>
          <a:ln w="25400">
            <a:solidFill>
              <a:srgbClr val="FFFFFF"/>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36" name="Circle">
            <a:extLst>
              <a:ext uri="{FF2B5EF4-FFF2-40B4-BE49-F238E27FC236}">
                <a16:creationId xmlns:a16="http://schemas.microsoft.com/office/drawing/2014/main" id="{A3655DF3-E852-433E-9898-DE62CF495EBE}"/>
              </a:ext>
            </a:extLst>
          </p:cNvPr>
          <p:cNvSpPr>
            <a:spLocks noGrp="1"/>
          </p:cNvSpPr>
          <p:nvPr>
            <p:ph type="body" sz="quarter" idx="25" hasCustomPrompt="1"/>
          </p:nvPr>
        </p:nvSpPr>
        <p:spPr>
          <a:xfrm>
            <a:off x="403745" y="3428741"/>
            <a:ext cx="191017" cy="191017"/>
          </a:xfrm>
          <a:prstGeom prst="ellipse">
            <a:avLst/>
          </a:prstGeom>
          <a:solidFill>
            <a:srgbClr val="FFFFFF"/>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37" name="Text Placeholder 5">
            <a:extLst>
              <a:ext uri="{FF2B5EF4-FFF2-40B4-BE49-F238E27FC236}">
                <a16:creationId xmlns:a16="http://schemas.microsoft.com/office/drawing/2014/main" id="{85B4C8AF-63BC-4FBA-A6F6-94E1BE566AE1}"/>
              </a:ext>
            </a:extLst>
          </p:cNvPr>
          <p:cNvSpPr>
            <a:spLocks noGrp="1"/>
          </p:cNvSpPr>
          <p:nvPr>
            <p:ph type="body" sz="quarter" idx="67"/>
          </p:nvPr>
        </p:nvSpPr>
        <p:spPr>
          <a:xfrm>
            <a:off x="3359151" y="4191000"/>
            <a:ext cx="2146299" cy="1428750"/>
          </a:xfrm>
        </p:spPr>
        <p:txBody>
          <a:bodyPr/>
          <a:lstStyle>
            <a:lvl1pPr marL="0" indent="0">
              <a:lnSpc>
                <a:spcPct val="130000"/>
              </a:lnSpc>
              <a:buNone/>
              <a:defRPr sz="1000"/>
            </a:lvl1pPr>
          </a:lstStyle>
          <a:p>
            <a:pPr lvl="0"/>
            <a:endParaRPr lang="en-US"/>
          </a:p>
        </p:txBody>
      </p:sp>
      <p:sp>
        <p:nvSpPr>
          <p:cNvPr id="38" name="Text Placeholder 6">
            <a:extLst>
              <a:ext uri="{FF2B5EF4-FFF2-40B4-BE49-F238E27FC236}">
                <a16:creationId xmlns:a16="http://schemas.microsoft.com/office/drawing/2014/main" id="{1F267474-A9F3-4713-A1A9-7248D23EDA1D}"/>
              </a:ext>
            </a:extLst>
          </p:cNvPr>
          <p:cNvSpPr>
            <a:spLocks noGrp="1"/>
          </p:cNvSpPr>
          <p:nvPr>
            <p:ph type="body" sz="quarter" idx="68"/>
          </p:nvPr>
        </p:nvSpPr>
        <p:spPr>
          <a:xfrm>
            <a:off x="3359151" y="3846959"/>
            <a:ext cx="2146299" cy="331341"/>
          </a:xfrm>
          <a:noFill/>
        </p:spPr>
        <p:txBody>
          <a:bodyPr anchor="ctr" anchorCtr="0"/>
          <a:lstStyle>
            <a:lvl1pPr marL="0" indent="0" algn="l">
              <a:lnSpc>
                <a:spcPct val="100000"/>
              </a:lnSpc>
              <a:buNone/>
              <a:defRPr sz="1500" b="1"/>
            </a:lvl1pPr>
            <a:lvl2pPr marL="457200" indent="0">
              <a:buNone/>
              <a:defRPr/>
            </a:lvl2pPr>
          </a:lstStyle>
          <a:p>
            <a:pPr lvl="0"/>
            <a:endParaRPr lang="en-US"/>
          </a:p>
        </p:txBody>
      </p:sp>
      <p:sp>
        <p:nvSpPr>
          <p:cNvPr id="39" name="Text Placeholder 6">
            <a:extLst>
              <a:ext uri="{FF2B5EF4-FFF2-40B4-BE49-F238E27FC236}">
                <a16:creationId xmlns:a16="http://schemas.microsoft.com/office/drawing/2014/main" id="{B6E947C8-C862-46F6-87A9-3B04C64CD8F9}"/>
              </a:ext>
            </a:extLst>
          </p:cNvPr>
          <p:cNvSpPr>
            <a:spLocks noGrp="1"/>
          </p:cNvSpPr>
          <p:nvPr>
            <p:ph type="body" sz="quarter" idx="69" hasCustomPrompt="1"/>
          </p:nvPr>
        </p:nvSpPr>
        <p:spPr>
          <a:xfrm>
            <a:off x="3359151" y="2863851"/>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40" name="Circle">
            <a:extLst>
              <a:ext uri="{FF2B5EF4-FFF2-40B4-BE49-F238E27FC236}">
                <a16:creationId xmlns:a16="http://schemas.microsoft.com/office/drawing/2014/main" id="{1DFD8E59-9397-45AD-A545-C9841C8058F9}"/>
              </a:ext>
            </a:extLst>
          </p:cNvPr>
          <p:cNvSpPr>
            <a:spLocks noGrp="1"/>
          </p:cNvSpPr>
          <p:nvPr>
            <p:ph type="body" sz="quarter" idx="70" hasCustomPrompt="1"/>
          </p:nvPr>
        </p:nvSpPr>
        <p:spPr>
          <a:xfrm>
            <a:off x="3362845" y="3428741"/>
            <a:ext cx="191017" cy="191017"/>
          </a:xfrm>
          <a:prstGeom prst="ellipse">
            <a:avLst/>
          </a:prstGeom>
          <a:solidFill>
            <a:srgbClr val="FFFFFF"/>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41" name="Text Placeholder 5">
            <a:extLst>
              <a:ext uri="{FF2B5EF4-FFF2-40B4-BE49-F238E27FC236}">
                <a16:creationId xmlns:a16="http://schemas.microsoft.com/office/drawing/2014/main" id="{6DCC15BC-7D81-4609-9094-BBB6B2582380}"/>
              </a:ext>
            </a:extLst>
          </p:cNvPr>
          <p:cNvSpPr>
            <a:spLocks noGrp="1"/>
          </p:cNvSpPr>
          <p:nvPr>
            <p:ph type="body" sz="quarter" idx="71"/>
          </p:nvPr>
        </p:nvSpPr>
        <p:spPr>
          <a:xfrm>
            <a:off x="6375401" y="4191000"/>
            <a:ext cx="2146299" cy="1428750"/>
          </a:xfrm>
        </p:spPr>
        <p:txBody>
          <a:bodyPr/>
          <a:lstStyle>
            <a:lvl1pPr marL="0" indent="0">
              <a:lnSpc>
                <a:spcPct val="130000"/>
              </a:lnSpc>
              <a:buNone/>
              <a:defRPr sz="1000"/>
            </a:lvl1pPr>
          </a:lstStyle>
          <a:p>
            <a:pPr lvl="0"/>
            <a:endParaRPr lang="en-US"/>
          </a:p>
        </p:txBody>
      </p:sp>
      <p:sp>
        <p:nvSpPr>
          <p:cNvPr id="42" name="Text Placeholder 6">
            <a:extLst>
              <a:ext uri="{FF2B5EF4-FFF2-40B4-BE49-F238E27FC236}">
                <a16:creationId xmlns:a16="http://schemas.microsoft.com/office/drawing/2014/main" id="{6648DD40-6DE2-4A49-B73C-D53543E9FCB4}"/>
              </a:ext>
            </a:extLst>
          </p:cNvPr>
          <p:cNvSpPr>
            <a:spLocks noGrp="1"/>
          </p:cNvSpPr>
          <p:nvPr>
            <p:ph type="body" sz="quarter" idx="72"/>
          </p:nvPr>
        </p:nvSpPr>
        <p:spPr>
          <a:xfrm>
            <a:off x="6375401" y="3846959"/>
            <a:ext cx="2146299" cy="331341"/>
          </a:xfrm>
          <a:noFill/>
        </p:spPr>
        <p:txBody>
          <a:bodyPr anchor="ctr" anchorCtr="0"/>
          <a:lstStyle>
            <a:lvl1pPr marL="0" indent="0" algn="l">
              <a:lnSpc>
                <a:spcPct val="100000"/>
              </a:lnSpc>
              <a:buNone/>
              <a:defRPr sz="1500" b="1"/>
            </a:lvl1pPr>
            <a:lvl2pPr marL="457200" indent="0">
              <a:buNone/>
              <a:defRPr/>
            </a:lvl2pPr>
          </a:lstStyle>
          <a:p>
            <a:pPr lvl="0"/>
            <a:endParaRPr lang="en-US"/>
          </a:p>
        </p:txBody>
      </p:sp>
      <p:sp>
        <p:nvSpPr>
          <p:cNvPr id="43" name="Text Placeholder 6">
            <a:extLst>
              <a:ext uri="{FF2B5EF4-FFF2-40B4-BE49-F238E27FC236}">
                <a16:creationId xmlns:a16="http://schemas.microsoft.com/office/drawing/2014/main" id="{455E8A98-208D-467B-B8BE-832BD7760085}"/>
              </a:ext>
            </a:extLst>
          </p:cNvPr>
          <p:cNvSpPr>
            <a:spLocks noGrp="1"/>
          </p:cNvSpPr>
          <p:nvPr>
            <p:ph type="body" sz="quarter" idx="73" hasCustomPrompt="1"/>
          </p:nvPr>
        </p:nvSpPr>
        <p:spPr>
          <a:xfrm>
            <a:off x="6375401" y="2863851"/>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44" name="Circle">
            <a:extLst>
              <a:ext uri="{FF2B5EF4-FFF2-40B4-BE49-F238E27FC236}">
                <a16:creationId xmlns:a16="http://schemas.microsoft.com/office/drawing/2014/main" id="{0D8C56BC-DEE4-404E-90C4-2A7F693E9E3C}"/>
              </a:ext>
            </a:extLst>
          </p:cNvPr>
          <p:cNvSpPr>
            <a:spLocks noGrp="1"/>
          </p:cNvSpPr>
          <p:nvPr>
            <p:ph type="body" sz="quarter" idx="74" hasCustomPrompt="1"/>
          </p:nvPr>
        </p:nvSpPr>
        <p:spPr>
          <a:xfrm>
            <a:off x="6379095" y="3428741"/>
            <a:ext cx="191017" cy="191017"/>
          </a:xfrm>
          <a:prstGeom prst="ellipse">
            <a:avLst/>
          </a:prstGeom>
          <a:solidFill>
            <a:srgbClr val="FFFFFF"/>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45" name="Text Placeholder 5">
            <a:extLst>
              <a:ext uri="{FF2B5EF4-FFF2-40B4-BE49-F238E27FC236}">
                <a16:creationId xmlns:a16="http://schemas.microsoft.com/office/drawing/2014/main" id="{3780F9B8-2FBB-484F-907E-AE82CCF79D3F}"/>
              </a:ext>
            </a:extLst>
          </p:cNvPr>
          <p:cNvSpPr>
            <a:spLocks noGrp="1"/>
          </p:cNvSpPr>
          <p:nvPr>
            <p:ph type="body" sz="quarter" idx="75"/>
          </p:nvPr>
        </p:nvSpPr>
        <p:spPr>
          <a:xfrm>
            <a:off x="9423401" y="4191000"/>
            <a:ext cx="2146299" cy="1428750"/>
          </a:xfrm>
        </p:spPr>
        <p:txBody>
          <a:bodyPr/>
          <a:lstStyle>
            <a:lvl1pPr marL="0" indent="0">
              <a:lnSpc>
                <a:spcPct val="130000"/>
              </a:lnSpc>
              <a:buNone/>
              <a:defRPr sz="1000"/>
            </a:lvl1pPr>
          </a:lstStyle>
          <a:p>
            <a:pPr lvl="0"/>
            <a:endParaRPr lang="en-US"/>
          </a:p>
        </p:txBody>
      </p:sp>
      <p:sp>
        <p:nvSpPr>
          <p:cNvPr id="46" name="Text Placeholder 6">
            <a:extLst>
              <a:ext uri="{FF2B5EF4-FFF2-40B4-BE49-F238E27FC236}">
                <a16:creationId xmlns:a16="http://schemas.microsoft.com/office/drawing/2014/main" id="{D42902B5-785D-4A14-BA04-778729FA75F3}"/>
              </a:ext>
            </a:extLst>
          </p:cNvPr>
          <p:cNvSpPr>
            <a:spLocks noGrp="1"/>
          </p:cNvSpPr>
          <p:nvPr>
            <p:ph type="body" sz="quarter" idx="76"/>
          </p:nvPr>
        </p:nvSpPr>
        <p:spPr>
          <a:xfrm>
            <a:off x="9423401" y="3846959"/>
            <a:ext cx="2146299" cy="331341"/>
          </a:xfrm>
          <a:noFill/>
        </p:spPr>
        <p:txBody>
          <a:bodyPr anchor="ctr" anchorCtr="0"/>
          <a:lstStyle>
            <a:lvl1pPr marL="0" indent="0" algn="l">
              <a:lnSpc>
                <a:spcPct val="100000"/>
              </a:lnSpc>
              <a:buNone/>
              <a:defRPr sz="1500" b="1"/>
            </a:lvl1pPr>
            <a:lvl2pPr marL="457200" indent="0">
              <a:buNone/>
              <a:defRPr/>
            </a:lvl2pPr>
          </a:lstStyle>
          <a:p>
            <a:pPr lvl="0"/>
            <a:endParaRPr lang="en-US"/>
          </a:p>
        </p:txBody>
      </p:sp>
      <p:sp>
        <p:nvSpPr>
          <p:cNvPr id="47" name="Text Placeholder 6">
            <a:extLst>
              <a:ext uri="{FF2B5EF4-FFF2-40B4-BE49-F238E27FC236}">
                <a16:creationId xmlns:a16="http://schemas.microsoft.com/office/drawing/2014/main" id="{C49C7818-0154-4D66-A042-059BCD499F10}"/>
              </a:ext>
            </a:extLst>
          </p:cNvPr>
          <p:cNvSpPr>
            <a:spLocks noGrp="1"/>
          </p:cNvSpPr>
          <p:nvPr>
            <p:ph type="body" sz="quarter" idx="77" hasCustomPrompt="1"/>
          </p:nvPr>
        </p:nvSpPr>
        <p:spPr>
          <a:xfrm>
            <a:off x="9423401" y="2863851"/>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48" name="Circle">
            <a:extLst>
              <a:ext uri="{FF2B5EF4-FFF2-40B4-BE49-F238E27FC236}">
                <a16:creationId xmlns:a16="http://schemas.microsoft.com/office/drawing/2014/main" id="{93B82631-CD1F-4FE4-8EE4-F8BE2F233202}"/>
              </a:ext>
            </a:extLst>
          </p:cNvPr>
          <p:cNvSpPr>
            <a:spLocks noGrp="1"/>
          </p:cNvSpPr>
          <p:nvPr>
            <p:ph type="body" sz="quarter" idx="78" hasCustomPrompt="1"/>
          </p:nvPr>
        </p:nvSpPr>
        <p:spPr>
          <a:xfrm>
            <a:off x="9427095" y="3428741"/>
            <a:ext cx="191017" cy="191017"/>
          </a:xfrm>
          <a:prstGeom prst="ellipse">
            <a:avLst/>
          </a:prstGeom>
          <a:solidFill>
            <a:srgbClr val="FFFFFF"/>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Tree>
    <p:extLst>
      <p:ext uri="{BB962C8B-B14F-4D97-AF65-F5344CB8AC3E}">
        <p14:creationId xmlns:p14="http://schemas.microsoft.com/office/powerpoint/2010/main" val="277166194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meline part 2">
    <p:bg>
      <p:bgPr>
        <a:solidFill>
          <a:srgbClr val="E4F03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a:lstStyle/>
          <a:p>
            <a:endParaRPr lang="en-GB"/>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EC5C35C5-C70C-AA4E-B867-A3037E1DC314}"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21" name="Text Placeholder 5">
            <a:extLst>
              <a:ext uri="{FF2B5EF4-FFF2-40B4-BE49-F238E27FC236}">
                <a16:creationId xmlns:a16="http://schemas.microsoft.com/office/drawing/2014/main" id="{C26B45C3-31D9-4BAA-B765-BAB9F0FA50BC}"/>
              </a:ext>
            </a:extLst>
          </p:cNvPr>
          <p:cNvSpPr>
            <a:spLocks noGrp="1"/>
          </p:cNvSpPr>
          <p:nvPr>
            <p:ph type="body" sz="quarter" idx="57"/>
          </p:nvPr>
        </p:nvSpPr>
        <p:spPr>
          <a:xfrm>
            <a:off x="400051" y="4191000"/>
            <a:ext cx="2146299" cy="1428750"/>
          </a:xfrm>
        </p:spPr>
        <p:txBody>
          <a:bodyPr/>
          <a:lstStyle>
            <a:lvl1pPr marL="0" indent="0">
              <a:lnSpc>
                <a:spcPct val="130000"/>
              </a:lnSpc>
              <a:buNone/>
              <a:defRPr sz="1000"/>
            </a:lvl1pPr>
          </a:lstStyle>
          <a:p>
            <a:pPr lvl="0"/>
            <a:endParaRPr lang="en-US"/>
          </a:p>
        </p:txBody>
      </p:sp>
      <p:sp>
        <p:nvSpPr>
          <p:cNvPr id="22" name="Text Placeholder 6">
            <a:extLst>
              <a:ext uri="{FF2B5EF4-FFF2-40B4-BE49-F238E27FC236}">
                <a16:creationId xmlns:a16="http://schemas.microsoft.com/office/drawing/2014/main" id="{E65D2ABF-97FC-4BDD-BDB8-E326E108140D}"/>
              </a:ext>
            </a:extLst>
          </p:cNvPr>
          <p:cNvSpPr>
            <a:spLocks noGrp="1"/>
          </p:cNvSpPr>
          <p:nvPr>
            <p:ph type="body" sz="quarter" idx="59"/>
          </p:nvPr>
        </p:nvSpPr>
        <p:spPr>
          <a:xfrm>
            <a:off x="400051" y="3846959"/>
            <a:ext cx="2146299" cy="331341"/>
          </a:xfrm>
          <a:noFill/>
        </p:spPr>
        <p:txBody>
          <a:bodyPr anchor="ctr" anchorCtr="0"/>
          <a:lstStyle>
            <a:lvl1pPr marL="0" indent="0" algn="l">
              <a:lnSpc>
                <a:spcPct val="100000"/>
              </a:lnSpc>
              <a:buNone/>
              <a:defRPr sz="1500" b="1"/>
            </a:lvl1pPr>
            <a:lvl2pPr marL="457200" indent="0">
              <a:buNone/>
              <a:defRPr/>
            </a:lvl2pPr>
          </a:lstStyle>
          <a:p>
            <a:pPr lvl="0"/>
            <a:endParaRPr lang="en-US"/>
          </a:p>
        </p:txBody>
      </p:sp>
      <p:sp>
        <p:nvSpPr>
          <p:cNvPr id="18" name="Text Placeholder 6">
            <a:extLst>
              <a:ext uri="{FF2B5EF4-FFF2-40B4-BE49-F238E27FC236}">
                <a16:creationId xmlns:a16="http://schemas.microsoft.com/office/drawing/2014/main" id="{1CE544AF-BCDB-417A-B62C-16FE743F971E}"/>
              </a:ext>
            </a:extLst>
          </p:cNvPr>
          <p:cNvSpPr>
            <a:spLocks noGrp="1"/>
          </p:cNvSpPr>
          <p:nvPr>
            <p:ph type="body" sz="quarter" idx="66" hasCustomPrompt="1"/>
          </p:nvPr>
        </p:nvSpPr>
        <p:spPr>
          <a:xfrm>
            <a:off x="400051" y="2863851"/>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35" name="Line">
            <a:extLst>
              <a:ext uri="{FF2B5EF4-FFF2-40B4-BE49-F238E27FC236}">
                <a16:creationId xmlns:a16="http://schemas.microsoft.com/office/drawing/2014/main" id="{C6EB725C-F93C-4B8B-B70B-20A77503CC99}"/>
              </a:ext>
            </a:extLst>
          </p:cNvPr>
          <p:cNvSpPr/>
          <p:nvPr userDrawn="1"/>
        </p:nvSpPr>
        <p:spPr>
          <a:xfrm>
            <a:off x="-120831" y="3539170"/>
            <a:ext cx="9626781" cy="0"/>
          </a:xfrm>
          <a:prstGeom prst="line">
            <a:avLst/>
          </a:prstGeom>
          <a:ln w="25400">
            <a:solidFill>
              <a:srgbClr val="FFFFFF"/>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36" name="Circle">
            <a:extLst>
              <a:ext uri="{FF2B5EF4-FFF2-40B4-BE49-F238E27FC236}">
                <a16:creationId xmlns:a16="http://schemas.microsoft.com/office/drawing/2014/main" id="{A3655DF3-E852-433E-9898-DE62CF495EBE}"/>
              </a:ext>
            </a:extLst>
          </p:cNvPr>
          <p:cNvSpPr>
            <a:spLocks noGrp="1"/>
          </p:cNvSpPr>
          <p:nvPr>
            <p:ph type="body" sz="quarter" idx="25" hasCustomPrompt="1"/>
          </p:nvPr>
        </p:nvSpPr>
        <p:spPr>
          <a:xfrm>
            <a:off x="403745" y="3428741"/>
            <a:ext cx="191017" cy="191017"/>
          </a:xfrm>
          <a:prstGeom prst="ellipse">
            <a:avLst/>
          </a:prstGeom>
          <a:solidFill>
            <a:srgbClr val="FFFFFF"/>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37" name="Text Placeholder 5">
            <a:extLst>
              <a:ext uri="{FF2B5EF4-FFF2-40B4-BE49-F238E27FC236}">
                <a16:creationId xmlns:a16="http://schemas.microsoft.com/office/drawing/2014/main" id="{85B4C8AF-63BC-4FBA-A6F6-94E1BE566AE1}"/>
              </a:ext>
            </a:extLst>
          </p:cNvPr>
          <p:cNvSpPr>
            <a:spLocks noGrp="1"/>
          </p:cNvSpPr>
          <p:nvPr>
            <p:ph type="body" sz="quarter" idx="67"/>
          </p:nvPr>
        </p:nvSpPr>
        <p:spPr>
          <a:xfrm>
            <a:off x="3359151" y="4191000"/>
            <a:ext cx="2146299" cy="1428750"/>
          </a:xfrm>
        </p:spPr>
        <p:txBody>
          <a:bodyPr/>
          <a:lstStyle>
            <a:lvl1pPr marL="0" indent="0">
              <a:lnSpc>
                <a:spcPct val="130000"/>
              </a:lnSpc>
              <a:buNone/>
              <a:defRPr sz="1000"/>
            </a:lvl1pPr>
          </a:lstStyle>
          <a:p>
            <a:pPr lvl="0"/>
            <a:endParaRPr lang="en-US"/>
          </a:p>
        </p:txBody>
      </p:sp>
      <p:sp>
        <p:nvSpPr>
          <p:cNvPr id="38" name="Text Placeholder 6">
            <a:extLst>
              <a:ext uri="{FF2B5EF4-FFF2-40B4-BE49-F238E27FC236}">
                <a16:creationId xmlns:a16="http://schemas.microsoft.com/office/drawing/2014/main" id="{1F267474-A9F3-4713-A1A9-7248D23EDA1D}"/>
              </a:ext>
            </a:extLst>
          </p:cNvPr>
          <p:cNvSpPr>
            <a:spLocks noGrp="1"/>
          </p:cNvSpPr>
          <p:nvPr>
            <p:ph type="body" sz="quarter" idx="68"/>
          </p:nvPr>
        </p:nvSpPr>
        <p:spPr>
          <a:xfrm>
            <a:off x="3359151" y="3846959"/>
            <a:ext cx="2146299" cy="331341"/>
          </a:xfrm>
          <a:noFill/>
        </p:spPr>
        <p:txBody>
          <a:bodyPr anchor="ctr" anchorCtr="0"/>
          <a:lstStyle>
            <a:lvl1pPr marL="0" indent="0" algn="l">
              <a:lnSpc>
                <a:spcPct val="100000"/>
              </a:lnSpc>
              <a:buNone/>
              <a:defRPr sz="1500" b="1"/>
            </a:lvl1pPr>
            <a:lvl2pPr marL="457200" indent="0">
              <a:buNone/>
              <a:defRPr/>
            </a:lvl2pPr>
          </a:lstStyle>
          <a:p>
            <a:pPr lvl="0"/>
            <a:endParaRPr lang="en-US"/>
          </a:p>
        </p:txBody>
      </p:sp>
      <p:sp>
        <p:nvSpPr>
          <p:cNvPr id="39" name="Text Placeholder 6">
            <a:extLst>
              <a:ext uri="{FF2B5EF4-FFF2-40B4-BE49-F238E27FC236}">
                <a16:creationId xmlns:a16="http://schemas.microsoft.com/office/drawing/2014/main" id="{B6E947C8-C862-46F6-87A9-3B04C64CD8F9}"/>
              </a:ext>
            </a:extLst>
          </p:cNvPr>
          <p:cNvSpPr>
            <a:spLocks noGrp="1"/>
          </p:cNvSpPr>
          <p:nvPr>
            <p:ph type="body" sz="quarter" idx="69" hasCustomPrompt="1"/>
          </p:nvPr>
        </p:nvSpPr>
        <p:spPr>
          <a:xfrm>
            <a:off x="3359151" y="2863851"/>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40" name="Circle">
            <a:extLst>
              <a:ext uri="{FF2B5EF4-FFF2-40B4-BE49-F238E27FC236}">
                <a16:creationId xmlns:a16="http://schemas.microsoft.com/office/drawing/2014/main" id="{1DFD8E59-9397-45AD-A545-C9841C8058F9}"/>
              </a:ext>
            </a:extLst>
          </p:cNvPr>
          <p:cNvSpPr>
            <a:spLocks noGrp="1"/>
          </p:cNvSpPr>
          <p:nvPr>
            <p:ph type="body" sz="quarter" idx="70" hasCustomPrompt="1"/>
          </p:nvPr>
        </p:nvSpPr>
        <p:spPr>
          <a:xfrm>
            <a:off x="3362845" y="3428741"/>
            <a:ext cx="191017" cy="191017"/>
          </a:xfrm>
          <a:prstGeom prst="ellipse">
            <a:avLst/>
          </a:prstGeom>
          <a:solidFill>
            <a:srgbClr val="FFFFFF"/>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41" name="Text Placeholder 5">
            <a:extLst>
              <a:ext uri="{FF2B5EF4-FFF2-40B4-BE49-F238E27FC236}">
                <a16:creationId xmlns:a16="http://schemas.microsoft.com/office/drawing/2014/main" id="{6DCC15BC-7D81-4609-9094-BBB6B2582380}"/>
              </a:ext>
            </a:extLst>
          </p:cNvPr>
          <p:cNvSpPr>
            <a:spLocks noGrp="1"/>
          </p:cNvSpPr>
          <p:nvPr>
            <p:ph type="body" sz="quarter" idx="71"/>
          </p:nvPr>
        </p:nvSpPr>
        <p:spPr>
          <a:xfrm>
            <a:off x="6375401" y="4191000"/>
            <a:ext cx="2146299" cy="1428750"/>
          </a:xfrm>
        </p:spPr>
        <p:txBody>
          <a:bodyPr/>
          <a:lstStyle>
            <a:lvl1pPr marL="0" indent="0">
              <a:lnSpc>
                <a:spcPct val="130000"/>
              </a:lnSpc>
              <a:buNone/>
              <a:defRPr sz="1000"/>
            </a:lvl1pPr>
          </a:lstStyle>
          <a:p>
            <a:pPr lvl="0"/>
            <a:endParaRPr lang="en-US"/>
          </a:p>
        </p:txBody>
      </p:sp>
      <p:sp>
        <p:nvSpPr>
          <p:cNvPr id="42" name="Text Placeholder 6">
            <a:extLst>
              <a:ext uri="{FF2B5EF4-FFF2-40B4-BE49-F238E27FC236}">
                <a16:creationId xmlns:a16="http://schemas.microsoft.com/office/drawing/2014/main" id="{6648DD40-6DE2-4A49-B73C-D53543E9FCB4}"/>
              </a:ext>
            </a:extLst>
          </p:cNvPr>
          <p:cNvSpPr>
            <a:spLocks noGrp="1"/>
          </p:cNvSpPr>
          <p:nvPr>
            <p:ph type="body" sz="quarter" idx="72"/>
          </p:nvPr>
        </p:nvSpPr>
        <p:spPr>
          <a:xfrm>
            <a:off x="6375401" y="3846959"/>
            <a:ext cx="2146299" cy="331341"/>
          </a:xfrm>
          <a:noFill/>
        </p:spPr>
        <p:txBody>
          <a:bodyPr anchor="ctr" anchorCtr="0"/>
          <a:lstStyle>
            <a:lvl1pPr marL="0" indent="0" algn="l">
              <a:lnSpc>
                <a:spcPct val="100000"/>
              </a:lnSpc>
              <a:buNone/>
              <a:defRPr sz="1500" b="1"/>
            </a:lvl1pPr>
            <a:lvl2pPr marL="457200" indent="0">
              <a:buNone/>
              <a:defRPr/>
            </a:lvl2pPr>
          </a:lstStyle>
          <a:p>
            <a:pPr lvl="0"/>
            <a:endParaRPr lang="en-US"/>
          </a:p>
        </p:txBody>
      </p:sp>
      <p:sp>
        <p:nvSpPr>
          <p:cNvPr id="43" name="Text Placeholder 6">
            <a:extLst>
              <a:ext uri="{FF2B5EF4-FFF2-40B4-BE49-F238E27FC236}">
                <a16:creationId xmlns:a16="http://schemas.microsoft.com/office/drawing/2014/main" id="{455E8A98-208D-467B-B8BE-832BD7760085}"/>
              </a:ext>
            </a:extLst>
          </p:cNvPr>
          <p:cNvSpPr>
            <a:spLocks noGrp="1"/>
          </p:cNvSpPr>
          <p:nvPr>
            <p:ph type="body" sz="quarter" idx="73" hasCustomPrompt="1"/>
          </p:nvPr>
        </p:nvSpPr>
        <p:spPr>
          <a:xfrm>
            <a:off x="6375401" y="2863851"/>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44" name="Circle">
            <a:extLst>
              <a:ext uri="{FF2B5EF4-FFF2-40B4-BE49-F238E27FC236}">
                <a16:creationId xmlns:a16="http://schemas.microsoft.com/office/drawing/2014/main" id="{0D8C56BC-DEE4-404E-90C4-2A7F693E9E3C}"/>
              </a:ext>
            </a:extLst>
          </p:cNvPr>
          <p:cNvSpPr>
            <a:spLocks noGrp="1"/>
          </p:cNvSpPr>
          <p:nvPr>
            <p:ph type="body" sz="quarter" idx="74" hasCustomPrompt="1"/>
          </p:nvPr>
        </p:nvSpPr>
        <p:spPr>
          <a:xfrm>
            <a:off x="6379095" y="3428741"/>
            <a:ext cx="191017" cy="191017"/>
          </a:xfrm>
          <a:prstGeom prst="ellipse">
            <a:avLst/>
          </a:prstGeom>
          <a:solidFill>
            <a:srgbClr val="FFFFFF"/>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45" name="Text Placeholder 5">
            <a:extLst>
              <a:ext uri="{FF2B5EF4-FFF2-40B4-BE49-F238E27FC236}">
                <a16:creationId xmlns:a16="http://schemas.microsoft.com/office/drawing/2014/main" id="{3780F9B8-2FBB-484F-907E-AE82CCF79D3F}"/>
              </a:ext>
            </a:extLst>
          </p:cNvPr>
          <p:cNvSpPr>
            <a:spLocks noGrp="1"/>
          </p:cNvSpPr>
          <p:nvPr>
            <p:ph type="body" sz="quarter" idx="75"/>
          </p:nvPr>
        </p:nvSpPr>
        <p:spPr>
          <a:xfrm>
            <a:off x="9423401" y="4191000"/>
            <a:ext cx="2146299" cy="1428750"/>
          </a:xfrm>
        </p:spPr>
        <p:txBody>
          <a:bodyPr/>
          <a:lstStyle>
            <a:lvl1pPr marL="0" indent="0">
              <a:lnSpc>
                <a:spcPct val="130000"/>
              </a:lnSpc>
              <a:buNone/>
              <a:defRPr sz="1000"/>
            </a:lvl1pPr>
          </a:lstStyle>
          <a:p>
            <a:pPr lvl="0"/>
            <a:endParaRPr lang="en-US"/>
          </a:p>
        </p:txBody>
      </p:sp>
      <p:sp>
        <p:nvSpPr>
          <p:cNvPr id="46" name="Text Placeholder 6">
            <a:extLst>
              <a:ext uri="{FF2B5EF4-FFF2-40B4-BE49-F238E27FC236}">
                <a16:creationId xmlns:a16="http://schemas.microsoft.com/office/drawing/2014/main" id="{D42902B5-785D-4A14-BA04-778729FA75F3}"/>
              </a:ext>
            </a:extLst>
          </p:cNvPr>
          <p:cNvSpPr>
            <a:spLocks noGrp="1"/>
          </p:cNvSpPr>
          <p:nvPr>
            <p:ph type="body" sz="quarter" idx="76"/>
          </p:nvPr>
        </p:nvSpPr>
        <p:spPr>
          <a:xfrm>
            <a:off x="9423401" y="3846959"/>
            <a:ext cx="2146299" cy="331341"/>
          </a:xfrm>
          <a:noFill/>
        </p:spPr>
        <p:txBody>
          <a:bodyPr anchor="ctr" anchorCtr="0"/>
          <a:lstStyle>
            <a:lvl1pPr marL="0" indent="0" algn="l">
              <a:lnSpc>
                <a:spcPct val="100000"/>
              </a:lnSpc>
              <a:buNone/>
              <a:defRPr sz="1500" b="1"/>
            </a:lvl1pPr>
            <a:lvl2pPr marL="457200" indent="0">
              <a:buNone/>
              <a:defRPr/>
            </a:lvl2pPr>
          </a:lstStyle>
          <a:p>
            <a:pPr lvl="0"/>
            <a:endParaRPr lang="en-US"/>
          </a:p>
        </p:txBody>
      </p:sp>
      <p:sp>
        <p:nvSpPr>
          <p:cNvPr id="47" name="Text Placeholder 6">
            <a:extLst>
              <a:ext uri="{FF2B5EF4-FFF2-40B4-BE49-F238E27FC236}">
                <a16:creationId xmlns:a16="http://schemas.microsoft.com/office/drawing/2014/main" id="{C49C7818-0154-4D66-A042-059BCD499F10}"/>
              </a:ext>
            </a:extLst>
          </p:cNvPr>
          <p:cNvSpPr>
            <a:spLocks noGrp="1"/>
          </p:cNvSpPr>
          <p:nvPr>
            <p:ph type="body" sz="quarter" idx="77" hasCustomPrompt="1"/>
          </p:nvPr>
        </p:nvSpPr>
        <p:spPr>
          <a:xfrm>
            <a:off x="9423401" y="2863851"/>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48" name="Circle">
            <a:extLst>
              <a:ext uri="{FF2B5EF4-FFF2-40B4-BE49-F238E27FC236}">
                <a16:creationId xmlns:a16="http://schemas.microsoft.com/office/drawing/2014/main" id="{93B82631-CD1F-4FE4-8EE4-F8BE2F233202}"/>
              </a:ext>
            </a:extLst>
          </p:cNvPr>
          <p:cNvSpPr>
            <a:spLocks noGrp="1"/>
          </p:cNvSpPr>
          <p:nvPr>
            <p:ph type="body" sz="quarter" idx="78" hasCustomPrompt="1"/>
          </p:nvPr>
        </p:nvSpPr>
        <p:spPr>
          <a:xfrm>
            <a:off x="9427095" y="3428741"/>
            <a:ext cx="191017" cy="191017"/>
          </a:xfrm>
          <a:prstGeom prst="ellipse">
            <a:avLst/>
          </a:prstGeom>
          <a:solidFill>
            <a:srgbClr val="FFFFFF"/>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Tree>
    <p:extLst>
      <p:ext uri="{BB962C8B-B14F-4D97-AF65-F5344CB8AC3E}">
        <p14:creationId xmlns:p14="http://schemas.microsoft.com/office/powerpoint/2010/main" val="27196576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imeline part 1">
    <p:bg>
      <p:bgPr>
        <a:solidFill>
          <a:srgbClr val="E9F35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a:lstStyle/>
          <a:p>
            <a:endParaRPr lang="en-GB"/>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4BE45D72-B3B2-814E-BCBE-4C989A8BBC9D}"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21" name="Text Placeholder 5">
            <a:extLst>
              <a:ext uri="{FF2B5EF4-FFF2-40B4-BE49-F238E27FC236}">
                <a16:creationId xmlns:a16="http://schemas.microsoft.com/office/drawing/2014/main" id="{C26B45C3-31D9-4BAA-B765-BAB9F0FA50BC}"/>
              </a:ext>
            </a:extLst>
          </p:cNvPr>
          <p:cNvSpPr>
            <a:spLocks noGrp="1"/>
          </p:cNvSpPr>
          <p:nvPr>
            <p:ph type="body" sz="quarter" idx="57"/>
          </p:nvPr>
        </p:nvSpPr>
        <p:spPr>
          <a:xfrm>
            <a:off x="400051" y="4191000"/>
            <a:ext cx="2146299" cy="1428750"/>
          </a:xfrm>
        </p:spPr>
        <p:txBody>
          <a:bodyPr/>
          <a:lstStyle>
            <a:lvl1pPr marL="0" indent="0">
              <a:lnSpc>
                <a:spcPct val="130000"/>
              </a:lnSpc>
              <a:buNone/>
              <a:defRPr sz="1000"/>
            </a:lvl1pPr>
          </a:lstStyle>
          <a:p>
            <a:pPr lvl="0"/>
            <a:endParaRPr lang="en-US"/>
          </a:p>
        </p:txBody>
      </p:sp>
      <p:sp>
        <p:nvSpPr>
          <p:cNvPr id="22" name="Text Placeholder 6">
            <a:extLst>
              <a:ext uri="{FF2B5EF4-FFF2-40B4-BE49-F238E27FC236}">
                <a16:creationId xmlns:a16="http://schemas.microsoft.com/office/drawing/2014/main" id="{E65D2ABF-97FC-4BDD-BDB8-E326E108140D}"/>
              </a:ext>
            </a:extLst>
          </p:cNvPr>
          <p:cNvSpPr>
            <a:spLocks noGrp="1"/>
          </p:cNvSpPr>
          <p:nvPr>
            <p:ph type="body" sz="quarter" idx="59"/>
          </p:nvPr>
        </p:nvSpPr>
        <p:spPr>
          <a:xfrm>
            <a:off x="400051" y="3846959"/>
            <a:ext cx="2146299" cy="331341"/>
          </a:xfrm>
          <a:noFill/>
        </p:spPr>
        <p:txBody>
          <a:bodyPr anchor="ctr" anchorCtr="0"/>
          <a:lstStyle>
            <a:lvl1pPr marL="0" indent="0" algn="l">
              <a:lnSpc>
                <a:spcPct val="100000"/>
              </a:lnSpc>
              <a:buNone/>
              <a:defRPr sz="1500" b="1"/>
            </a:lvl1pPr>
            <a:lvl2pPr marL="457200" indent="0">
              <a:buNone/>
              <a:defRPr/>
            </a:lvl2pPr>
          </a:lstStyle>
          <a:p>
            <a:pPr lvl="0"/>
            <a:endParaRPr lang="en-US"/>
          </a:p>
        </p:txBody>
      </p:sp>
      <p:sp>
        <p:nvSpPr>
          <p:cNvPr id="18" name="Text Placeholder 6">
            <a:extLst>
              <a:ext uri="{FF2B5EF4-FFF2-40B4-BE49-F238E27FC236}">
                <a16:creationId xmlns:a16="http://schemas.microsoft.com/office/drawing/2014/main" id="{1CE544AF-BCDB-417A-B62C-16FE743F971E}"/>
              </a:ext>
            </a:extLst>
          </p:cNvPr>
          <p:cNvSpPr>
            <a:spLocks noGrp="1"/>
          </p:cNvSpPr>
          <p:nvPr>
            <p:ph type="body" sz="quarter" idx="66" hasCustomPrompt="1"/>
          </p:nvPr>
        </p:nvSpPr>
        <p:spPr>
          <a:xfrm>
            <a:off x="400051" y="2863851"/>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35" name="Line">
            <a:extLst>
              <a:ext uri="{FF2B5EF4-FFF2-40B4-BE49-F238E27FC236}">
                <a16:creationId xmlns:a16="http://schemas.microsoft.com/office/drawing/2014/main" id="{C6EB725C-F93C-4B8B-B70B-20A77503CC99}"/>
              </a:ext>
            </a:extLst>
          </p:cNvPr>
          <p:cNvSpPr/>
          <p:nvPr userDrawn="1"/>
        </p:nvSpPr>
        <p:spPr>
          <a:xfrm>
            <a:off x="501469" y="3539169"/>
            <a:ext cx="11807127" cy="1"/>
          </a:xfrm>
          <a:prstGeom prst="line">
            <a:avLst/>
          </a:prstGeom>
          <a:ln w="25400">
            <a:solidFill>
              <a:srgbClr val="FFFFFF"/>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36" name="Circle">
            <a:extLst>
              <a:ext uri="{FF2B5EF4-FFF2-40B4-BE49-F238E27FC236}">
                <a16:creationId xmlns:a16="http://schemas.microsoft.com/office/drawing/2014/main" id="{A3655DF3-E852-433E-9898-DE62CF495EBE}"/>
              </a:ext>
            </a:extLst>
          </p:cNvPr>
          <p:cNvSpPr>
            <a:spLocks noGrp="1"/>
          </p:cNvSpPr>
          <p:nvPr>
            <p:ph type="body" sz="quarter" idx="25" hasCustomPrompt="1"/>
          </p:nvPr>
        </p:nvSpPr>
        <p:spPr>
          <a:xfrm>
            <a:off x="403745" y="3428741"/>
            <a:ext cx="191017" cy="191017"/>
          </a:xfrm>
          <a:prstGeom prst="ellipse">
            <a:avLst/>
          </a:prstGeom>
          <a:solidFill>
            <a:srgbClr val="FFFFFF"/>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37" name="Text Placeholder 5">
            <a:extLst>
              <a:ext uri="{FF2B5EF4-FFF2-40B4-BE49-F238E27FC236}">
                <a16:creationId xmlns:a16="http://schemas.microsoft.com/office/drawing/2014/main" id="{85B4C8AF-63BC-4FBA-A6F6-94E1BE566AE1}"/>
              </a:ext>
            </a:extLst>
          </p:cNvPr>
          <p:cNvSpPr>
            <a:spLocks noGrp="1"/>
          </p:cNvSpPr>
          <p:nvPr>
            <p:ph type="body" sz="quarter" idx="67"/>
          </p:nvPr>
        </p:nvSpPr>
        <p:spPr>
          <a:xfrm>
            <a:off x="3359151" y="4191000"/>
            <a:ext cx="2146299" cy="1428750"/>
          </a:xfrm>
        </p:spPr>
        <p:txBody>
          <a:bodyPr/>
          <a:lstStyle>
            <a:lvl1pPr marL="0" indent="0">
              <a:lnSpc>
                <a:spcPct val="130000"/>
              </a:lnSpc>
              <a:buNone/>
              <a:defRPr sz="1000"/>
            </a:lvl1pPr>
          </a:lstStyle>
          <a:p>
            <a:pPr lvl="0"/>
            <a:endParaRPr lang="en-US"/>
          </a:p>
        </p:txBody>
      </p:sp>
      <p:sp>
        <p:nvSpPr>
          <p:cNvPr id="38" name="Text Placeholder 6">
            <a:extLst>
              <a:ext uri="{FF2B5EF4-FFF2-40B4-BE49-F238E27FC236}">
                <a16:creationId xmlns:a16="http://schemas.microsoft.com/office/drawing/2014/main" id="{1F267474-A9F3-4713-A1A9-7248D23EDA1D}"/>
              </a:ext>
            </a:extLst>
          </p:cNvPr>
          <p:cNvSpPr>
            <a:spLocks noGrp="1"/>
          </p:cNvSpPr>
          <p:nvPr>
            <p:ph type="body" sz="quarter" idx="68"/>
          </p:nvPr>
        </p:nvSpPr>
        <p:spPr>
          <a:xfrm>
            <a:off x="3359151" y="3846959"/>
            <a:ext cx="2146299" cy="331341"/>
          </a:xfrm>
          <a:noFill/>
        </p:spPr>
        <p:txBody>
          <a:bodyPr anchor="ctr" anchorCtr="0"/>
          <a:lstStyle>
            <a:lvl1pPr marL="0" indent="0" algn="l">
              <a:lnSpc>
                <a:spcPct val="100000"/>
              </a:lnSpc>
              <a:buNone/>
              <a:defRPr sz="1500" b="1"/>
            </a:lvl1pPr>
            <a:lvl2pPr marL="457200" indent="0">
              <a:buNone/>
              <a:defRPr/>
            </a:lvl2pPr>
          </a:lstStyle>
          <a:p>
            <a:pPr lvl="0"/>
            <a:endParaRPr lang="en-US"/>
          </a:p>
        </p:txBody>
      </p:sp>
      <p:sp>
        <p:nvSpPr>
          <p:cNvPr id="39" name="Text Placeholder 6">
            <a:extLst>
              <a:ext uri="{FF2B5EF4-FFF2-40B4-BE49-F238E27FC236}">
                <a16:creationId xmlns:a16="http://schemas.microsoft.com/office/drawing/2014/main" id="{B6E947C8-C862-46F6-87A9-3B04C64CD8F9}"/>
              </a:ext>
            </a:extLst>
          </p:cNvPr>
          <p:cNvSpPr>
            <a:spLocks noGrp="1"/>
          </p:cNvSpPr>
          <p:nvPr>
            <p:ph type="body" sz="quarter" idx="69" hasCustomPrompt="1"/>
          </p:nvPr>
        </p:nvSpPr>
        <p:spPr>
          <a:xfrm>
            <a:off x="3359151" y="2863851"/>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40" name="Circle">
            <a:extLst>
              <a:ext uri="{FF2B5EF4-FFF2-40B4-BE49-F238E27FC236}">
                <a16:creationId xmlns:a16="http://schemas.microsoft.com/office/drawing/2014/main" id="{1DFD8E59-9397-45AD-A545-C9841C8058F9}"/>
              </a:ext>
            </a:extLst>
          </p:cNvPr>
          <p:cNvSpPr>
            <a:spLocks noGrp="1"/>
          </p:cNvSpPr>
          <p:nvPr>
            <p:ph type="body" sz="quarter" idx="70" hasCustomPrompt="1"/>
          </p:nvPr>
        </p:nvSpPr>
        <p:spPr>
          <a:xfrm>
            <a:off x="3362845" y="3428741"/>
            <a:ext cx="191017" cy="191017"/>
          </a:xfrm>
          <a:prstGeom prst="ellipse">
            <a:avLst/>
          </a:prstGeom>
          <a:solidFill>
            <a:srgbClr val="FFFFFF"/>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41" name="Text Placeholder 5">
            <a:extLst>
              <a:ext uri="{FF2B5EF4-FFF2-40B4-BE49-F238E27FC236}">
                <a16:creationId xmlns:a16="http://schemas.microsoft.com/office/drawing/2014/main" id="{6DCC15BC-7D81-4609-9094-BBB6B2582380}"/>
              </a:ext>
            </a:extLst>
          </p:cNvPr>
          <p:cNvSpPr>
            <a:spLocks noGrp="1"/>
          </p:cNvSpPr>
          <p:nvPr>
            <p:ph type="body" sz="quarter" idx="71"/>
          </p:nvPr>
        </p:nvSpPr>
        <p:spPr>
          <a:xfrm>
            <a:off x="6375401" y="4191000"/>
            <a:ext cx="2146299" cy="1428750"/>
          </a:xfrm>
        </p:spPr>
        <p:txBody>
          <a:bodyPr/>
          <a:lstStyle>
            <a:lvl1pPr marL="0" indent="0">
              <a:lnSpc>
                <a:spcPct val="130000"/>
              </a:lnSpc>
              <a:buNone/>
              <a:defRPr sz="1000"/>
            </a:lvl1pPr>
          </a:lstStyle>
          <a:p>
            <a:pPr lvl="0"/>
            <a:endParaRPr lang="en-US"/>
          </a:p>
        </p:txBody>
      </p:sp>
      <p:sp>
        <p:nvSpPr>
          <p:cNvPr id="42" name="Text Placeholder 6">
            <a:extLst>
              <a:ext uri="{FF2B5EF4-FFF2-40B4-BE49-F238E27FC236}">
                <a16:creationId xmlns:a16="http://schemas.microsoft.com/office/drawing/2014/main" id="{6648DD40-6DE2-4A49-B73C-D53543E9FCB4}"/>
              </a:ext>
            </a:extLst>
          </p:cNvPr>
          <p:cNvSpPr>
            <a:spLocks noGrp="1"/>
          </p:cNvSpPr>
          <p:nvPr>
            <p:ph type="body" sz="quarter" idx="72"/>
          </p:nvPr>
        </p:nvSpPr>
        <p:spPr>
          <a:xfrm>
            <a:off x="6375401" y="3846959"/>
            <a:ext cx="2146299" cy="331341"/>
          </a:xfrm>
          <a:noFill/>
        </p:spPr>
        <p:txBody>
          <a:bodyPr anchor="ctr" anchorCtr="0"/>
          <a:lstStyle>
            <a:lvl1pPr marL="0" indent="0" algn="l">
              <a:lnSpc>
                <a:spcPct val="100000"/>
              </a:lnSpc>
              <a:buNone/>
              <a:defRPr sz="1500" b="1"/>
            </a:lvl1pPr>
            <a:lvl2pPr marL="457200" indent="0">
              <a:buNone/>
              <a:defRPr/>
            </a:lvl2pPr>
          </a:lstStyle>
          <a:p>
            <a:pPr lvl="0"/>
            <a:endParaRPr lang="en-US"/>
          </a:p>
        </p:txBody>
      </p:sp>
      <p:sp>
        <p:nvSpPr>
          <p:cNvPr id="43" name="Text Placeholder 6">
            <a:extLst>
              <a:ext uri="{FF2B5EF4-FFF2-40B4-BE49-F238E27FC236}">
                <a16:creationId xmlns:a16="http://schemas.microsoft.com/office/drawing/2014/main" id="{455E8A98-208D-467B-B8BE-832BD7760085}"/>
              </a:ext>
            </a:extLst>
          </p:cNvPr>
          <p:cNvSpPr>
            <a:spLocks noGrp="1"/>
          </p:cNvSpPr>
          <p:nvPr>
            <p:ph type="body" sz="quarter" idx="73" hasCustomPrompt="1"/>
          </p:nvPr>
        </p:nvSpPr>
        <p:spPr>
          <a:xfrm>
            <a:off x="6375401" y="2863851"/>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44" name="Circle">
            <a:extLst>
              <a:ext uri="{FF2B5EF4-FFF2-40B4-BE49-F238E27FC236}">
                <a16:creationId xmlns:a16="http://schemas.microsoft.com/office/drawing/2014/main" id="{0D8C56BC-DEE4-404E-90C4-2A7F693E9E3C}"/>
              </a:ext>
            </a:extLst>
          </p:cNvPr>
          <p:cNvSpPr>
            <a:spLocks noGrp="1"/>
          </p:cNvSpPr>
          <p:nvPr>
            <p:ph type="body" sz="quarter" idx="74" hasCustomPrompt="1"/>
          </p:nvPr>
        </p:nvSpPr>
        <p:spPr>
          <a:xfrm>
            <a:off x="6379095" y="3428741"/>
            <a:ext cx="191017" cy="191017"/>
          </a:xfrm>
          <a:prstGeom prst="ellipse">
            <a:avLst/>
          </a:prstGeom>
          <a:solidFill>
            <a:srgbClr val="FFFFFF"/>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45" name="Text Placeholder 5">
            <a:extLst>
              <a:ext uri="{FF2B5EF4-FFF2-40B4-BE49-F238E27FC236}">
                <a16:creationId xmlns:a16="http://schemas.microsoft.com/office/drawing/2014/main" id="{3780F9B8-2FBB-484F-907E-AE82CCF79D3F}"/>
              </a:ext>
            </a:extLst>
          </p:cNvPr>
          <p:cNvSpPr>
            <a:spLocks noGrp="1"/>
          </p:cNvSpPr>
          <p:nvPr>
            <p:ph type="body" sz="quarter" idx="75"/>
          </p:nvPr>
        </p:nvSpPr>
        <p:spPr>
          <a:xfrm>
            <a:off x="9423401" y="4191000"/>
            <a:ext cx="2146299" cy="1428750"/>
          </a:xfrm>
        </p:spPr>
        <p:txBody>
          <a:bodyPr/>
          <a:lstStyle>
            <a:lvl1pPr marL="0" indent="0">
              <a:lnSpc>
                <a:spcPct val="130000"/>
              </a:lnSpc>
              <a:buNone/>
              <a:defRPr sz="1000"/>
            </a:lvl1pPr>
          </a:lstStyle>
          <a:p>
            <a:pPr lvl="0"/>
            <a:endParaRPr lang="en-US"/>
          </a:p>
        </p:txBody>
      </p:sp>
      <p:sp>
        <p:nvSpPr>
          <p:cNvPr id="46" name="Text Placeholder 6">
            <a:extLst>
              <a:ext uri="{FF2B5EF4-FFF2-40B4-BE49-F238E27FC236}">
                <a16:creationId xmlns:a16="http://schemas.microsoft.com/office/drawing/2014/main" id="{D42902B5-785D-4A14-BA04-778729FA75F3}"/>
              </a:ext>
            </a:extLst>
          </p:cNvPr>
          <p:cNvSpPr>
            <a:spLocks noGrp="1"/>
          </p:cNvSpPr>
          <p:nvPr>
            <p:ph type="body" sz="quarter" idx="76"/>
          </p:nvPr>
        </p:nvSpPr>
        <p:spPr>
          <a:xfrm>
            <a:off x="9423401" y="3846959"/>
            <a:ext cx="2146299" cy="331341"/>
          </a:xfrm>
          <a:noFill/>
        </p:spPr>
        <p:txBody>
          <a:bodyPr anchor="ctr" anchorCtr="0"/>
          <a:lstStyle>
            <a:lvl1pPr marL="0" indent="0" algn="l">
              <a:lnSpc>
                <a:spcPct val="100000"/>
              </a:lnSpc>
              <a:buNone/>
              <a:defRPr sz="1500" b="1"/>
            </a:lvl1pPr>
            <a:lvl2pPr marL="457200" indent="0">
              <a:buNone/>
              <a:defRPr/>
            </a:lvl2pPr>
          </a:lstStyle>
          <a:p>
            <a:pPr lvl="0"/>
            <a:endParaRPr lang="en-US"/>
          </a:p>
        </p:txBody>
      </p:sp>
      <p:sp>
        <p:nvSpPr>
          <p:cNvPr id="47" name="Text Placeholder 6">
            <a:extLst>
              <a:ext uri="{FF2B5EF4-FFF2-40B4-BE49-F238E27FC236}">
                <a16:creationId xmlns:a16="http://schemas.microsoft.com/office/drawing/2014/main" id="{C49C7818-0154-4D66-A042-059BCD499F10}"/>
              </a:ext>
            </a:extLst>
          </p:cNvPr>
          <p:cNvSpPr>
            <a:spLocks noGrp="1"/>
          </p:cNvSpPr>
          <p:nvPr>
            <p:ph type="body" sz="quarter" idx="77" hasCustomPrompt="1"/>
          </p:nvPr>
        </p:nvSpPr>
        <p:spPr>
          <a:xfrm>
            <a:off x="9423401" y="2863851"/>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48" name="Circle">
            <a:extLst>
              <a:ext uri="{FF2B5EF4-FFF2-40B4-BE49-F238E27FC236}">
                <a16:creationId xmlns:a16="http://schemas.microsoft.com/office/drawing/2014/main" id="{93B82631-CD1F-4FE4-8EE4-F8BE2F233202}"/>
              </a:ext>
            </a:extLst>
          </p:cNvPr>
          <p:cNvSpPr>
            <a:spLocks noGrp="1"/>
          </p:cNvSpPr>
          <p:nvPr>
            <p:ph type="body" sz="quarter" idx="78" hasCustomPrompt="1"/>
          </p:nvPr>
        </p:nvSpPr>
        <p:spPr>
          <a:xfrm>
            <a:off x="9427095" y="3428741"/>
            <a:ext cx="191017" cy="191017"/>
          </a:xfrm>
          <a:prstGeom prst="ellipse">
            <a:avLst/>
          </a:prstGeom>
          <a:solidFill>
            <a:srgbClr val="FFFFFF"/>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Tree>
    <p:extLst>
      <p:ext uri="{BB962C8B-B14F-4D97-AF65-F5344CB8AC3E}">
        <p14:creationId xmlns:p14="http://schemas.microsoft.com/office/powerpoint/2010/main" val="277166194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imeline part 2">
    <p:bg>
      <p:bgPr>
        <a:solidFill>
          <a:srgbClr val="E9F35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a:lstStyle/>
          <a:p>
            <a:endParaRPr lang="en-GB"/>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FE367161-10E6-A24D-8E6C-748F42A05AC4}"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21" name="Text Placeholder 5">
            <a:extLst>
              <a:ext uri="{FF2B5EF4-FFF2-40B4-BE49-F238E27FC236}">
                <a16:creationId xmlns:a16="http://schemas.microsoft.com/office/drawing/2014/main" id="{C26B45C3-31D9-4BAA-B765-BAB9F0FA50BC}"/>
              </a:ext>
            </a:extLst>
          </p:cNvPr>
          <p:cNvSpPr>
            <a:spLocks noGrp="1"/>
          </p:cNvSpPr>
          <p:nvPr>
            <p:ph type="body" sz="quarter" idx="57"/>
          </p:nvPr>
        </p:nvSpPr>
        <p:spPr>
          <a:xfrm>
            <a:off x="400051" y="4191000"/>
            <a:ext cx="2146299" cy="1428750"/>
          </a:xfrm>
        </p:spPr>
        <p:txBody>
          <a:bodyPr/>
          <a:lstStyle>
            <a:lvl1pPr marL="0" indent="0">
              <a:lnSpc>
                <a:spcPct val="130000"/>
              </a:lnSpc>
              <a:buNone/>
              <a:defRPr sz="1000"/>
            </a:lvl1pPr>
          </a:lstStyle>
          <a:p>
            <a:pPr lvl="0"/>
            <a:endParaRPr lang="en-US"/>
          </a:p>
        </p:txBody>
      </p:sp>
      <p:sp>
        <p:nvSpPr>
          <p:cNvPr id="22" name="Text Placeholder 6">
            <a:extLst>
              <a:ext uri="{FF2B5EF4-FFF2-40B4-BE49-F238E27FC236}">
                <a16:creationId xmlns:a16="http://schemas.microsoft.com/office/drawing/2014/main" id="{E65D2ABF-97FC-4BDD-BDB8-E326E108140D}"/>
              </a:ext>
            </a:extLst>
          </p:cNvPr>
          <p:cNvSpPr>
            <a:spLocks noGrp="1"/>
          </p:cNvSpPr>
          <p:nvPr>
            <p:ph type="body" sz="quarter" idx="59"/>
          </p:nvPr>
        </p:nvSpPr>
        <p:spPr>
          <a:xfrm>
            <a:off x="400051" y="3846959"/>
            <a:ext cx="2146299" cy="331341"/>
          </a:xfrm>
          <a:noFill/>
        </p:spPr>
        <p:txBody>
          <a:bodyPr anchor="ctr" anchorCtr="0"/>
          <a:lstStyle>
            <a:lvl1pPr marL="0" indent="0" algn="l">
              <a:lnSpc>
                <a:spcPct val="100000"/>
              </a:lnSpc>
              <a:buNone/>
              <a:defRPr sz="1500" b="1"/>
            </a:lvl1pPr>
            <a:lvl2pPr marL="457200" indent="0">
              <a:buNone/>
              <a:defRPr/>
            </a:lvl2pPr>
          </a:lstStyle>
          <a:p>
            <a:pPr lvl="0"/>
            <a:endParaRPr lang="en-US"/>
          </a:p>
        </p:txBody>
      </p:sp>
      <p:sp>
        <p:nvSpPr>
          <p:cNvPr id="18" name="Text Placeholder 6">
            <a:extLst>
              <a:ext uri="{FF2B5EF4-FFF2-40B4-BE49-F238E27FC236}">
                <a16:creationId xmlns:a16="http://schemas.microsoft.com/office/drawing/2014/main" id="{1CE544AF-BCDB-417A-B62C-16FE743F971E}"/>
              </a:ext>
            </a:extLst>
          </p:cNvPr>
          <p:cNvSpPr>
            <a:spLocks noGrp="1"/>
          </p:cNvSpPr>
          <p:nvPr>
            <p:ph type="body" sz="quarter" idx="66" hasCustomPrompt="1"/>
          </p:nvPr>
        </p:nvSpPr>
        <p:spPr>
          <a:xfrm>
            <a:off x="400051" y="2863851"/>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35" name="Line">
            <a:extLst>
              <a:ext uri="{FF2B5EF4-FFF2-40B4-BE49-F238E27FC236}">
                <a16:creationId xmlns:a16="http://schemas.microsoft.com/office/drawing/2014/main" id="{C6EB725C-F93C-4B8B-B70B-20A77503CC99}"/>
              </a:ext>
            </a:extLst>
          </p:cNvPr>
          <p:cNvSpPr/>
          <p:nvPr userDrawn="1"/>
        </p:nvSpPr>
        <p:spPr>
          <a:xfrm>
            <a:off x="-120831" y="3539170"/>
            <a:ext cx="9626781" cy="0"/>
          </a:xfrm>
          <a:prstGeom prst="line">
            <a:avLst/>
          </a:prstGeom>
          <a:ln w="25400">
            <a:solidFill>
              <a:srgbClr val="FFFFFF"/>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36" name="Circle">
            <a:extLst>
              <a:ext uri="{FF2B5EF4-FFF2-40B4-BE49-F238E27FC236}">
                <a16:creationId xmlns:a16="http://schemas.microsoft.com/office/drawing/2014/main" id="{A3655DF3-E852-433E-9898-DE62CF495EBE}"/>
              </a:ext>
            </a:extLst>
          </p:cNvPr>
          <p:cNvSpPr>
            <a:spLocks noGrp="1"/>
          </p:cNvSpPr>
          <p:nvPr>
            <p:ph type="body" sz="quarter" idx="25" hasCustomPrompt="1"/>
          </p:nvPr>
        </p:nvSpPr>
        <p:spPr>
          <a:xfrm>
            <a:off x="403745" y="3428741"/>
            <a:ext cx="191017" cy="191017"/>
          </a:xfrm>
          <a:prstGeom prst="ellipse">
            <a:avLst/>
          </a:prstGeom>
          <a:solidFill>
            <a:srgbClr val="FFFFFF"/>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37" name="Text Placeholder 5">
            <a:extLst>
              <a:ext uri="{FF2B5EF4-FFF2-40B4-BE49-F238E27FC236}">
                <a16:creationId xmlns:a16="http://schemas.microsoft.com/office/drawing/2014/main" id="{85B4C8AF-63BC-4FBA-A6F6-94E1BE566AE1}"/>
              </a:ext>
            </a:extLst>
          </p:cNvPr>
          <p:cNvSpPr>
            <a:spLocks noGrp="1"/>
          </p:cNvSpPr>
          <p:nvPr>
            <p:ph type="body" sz="quarter" idx="67"/>
          </p:nvPr>
        </p:nvSpPr>
        <p:spPr>
          <a:xfrm>
            <a:off x="3359151" y="4191000"/>
            <a:ext cx="2146299" cy="1428750"/>
          </a:xfrm>
        </p:spPr>
        <p:txBody>
          <a:bodyPr/>
          <a:lstStyle>
            <a:lvl1pPr marL="0" indent="0">
              <a:lnSpc>
                <a:spcPct val="130000"/>
              </a:lnSpc>
              <a:buNone/>
              <a:defRPr sz="1000"/>
            </a:lvl1pPr>
          </a:lstStyle>
          <a:p>
            <a:pPr lvl="0"/>
            <a:endParaRPr lang="en-US"/>
          </a:p>
        </p:txBody>
      </p:sp>
      <p:sp>
        <p:nvSpPr>
          <p:cNvPr id="38" name="Text Placeholder 6">
            <a:extLst>
              <a:ext uri="{FF2B5EF4-FFF2-40B4-BE49-F238E27FC236}">
                <a16:creationId xmlns:a16="http://schemas.microsoft.com/office/drawing/2014/main" id="{1F267474-A9F3-4713-A1A9-7248D23EDA1D}"/>
              </a:ext>
            </a:extLst>
          </p:cNvPr>
          <p:cNvSpPr>
            <a:spLocks noGrp="1"/>
          </p:cNvSpPr>
          <p:nvPr>
            <p:ph type="body" sz="quarter" idx="68"/>
          </p:nvPr>
        </p:nvSpPr>
        <p:spPr>
          <a:xfrm>
            <a:off x="3359151" y="3846959"/>
            <a:ext cx="2146299" cy="331341"/>
          </a:xfrm>
          <a:noFill/>
        </p:spPr>
        <p:txBody>
          <a:bodyPr anchor="ctr" anchorCtr="0"/>
          <a:lstStyle>
            <a:lvl1pPr marL="0" indent="0" algn="l">
              <a:lnSpc>
                <a:spcPct val="100000"/>
              </a:lnSpc>
              <a:buNone/>
              <a:defRPr sz="1500" b="1"/>
            </a:lvl1pPr>
            <a:lvl2pPr marL="457200" indent="0">
              <a:buNone/>
              <a:defRPr/>
            </a:lvl2pPr>
          </a:lstStyle>
          <a:p>
            <a:pPr lvl="0"/>
            <a:endParaRPr lang="en-US"/>
          </a:p>
        </p:txBody>
      </p:sp>
      <p:sp>
        <p:nvSpPr>
          <p:cNvPr id="39" name="Text Placeholder 6">
            <a:extLst>
              <a:ext uri="{FF2B5EF4-FFF2-40B4-BE49-F238E27FC236}">
                <a16:creationId xmlns:a16="http://schemas.microsoft.com/office/drawing/2014/main" id="{B6E947C8-C862-46F6-87A9-3B04C64CD8F9}"/>
              </a:ext>
            </a:extLst>
          </p:cNvPr>
          <p:cNvSpPr>
            <a:spLocks noGrp="1"/>
          </p:cNvSpPr>
          <p:nvPr>
            <p:ph type="body" sz="quarter" idx="69" hasCustomPrompt="1"/>
          </p:nvPr>
        </p:nvSpPr>
        <p:spPr>
          <a:xfrm>
            <a:off x="3359151" y="2863851"/>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40" name="Circle">
            <a:extLst>
              <a:ext uri="{FF2B5EF4-FFF2-40B4-BE49-F238E27FC236}">
                <a16:creationId xmlns:a16="http://schemas.microsoft.com/office/drawing/2014/main" id="{1DFD8E59-9397-45AD-A545-C9841C8058F9}"/>
              </a:ext>
            </a:extLst>
          </p:cNvPr>
          <p:cNvSpPr>
            <a:spLocks noGrp="1"/>
          </p:cNvSpPr>
          <p:nvPr>
            <p:ph type="body" sz="quarter" idx="70" hasCustomPrompt="1"/>
          </p:nvPr>
        </p:nvSpPr>
        <p:spPr>
          <a:xfrm>
            <a:off x="3362845" y="3428741"/>
            <a:ext cx="191017" cy="191017"/>
          </a:xfrm>
          <a:prstGeom prst="ellipse">
            <a:avLst/>
          </a:prstGeom>
          <a:solidFill>
            <a:srgbClr val="FFFFFF"/>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41" name="Text Placeholder 5">
            <a:extLst>
              <a:ext uri="{FF2B5EF4-FFF2-40B4-BE49-F238E27FC236}">
                <a16:creationId xmlns:a16="http://schemas.microsoft.com/office/drawing/2014/main" id="{6DCC15BC-7D81-4609-9094-BBB6B2582380}"/>
              </a:ext>
            </a:extLst>
          </p:cNvPr>
          <p:cNvSpPr>
            <a:spLocks noGrp="1"/>
          </p:cNvSpPr>
          <p:nvPr>
            <p:ph type="body" sz="quarter" idx="71"/>
          </p:nvPr>
        </p:nvSpPr>
        <p:spPr>
          <a:xfrm>
            <a:off x="6375401" y="4191000"/>
            <a:ext cx="2146299" cy="1428750"/>
          </a:xfrm>
        </p:spPr>
        <p:txBody>
          <a:bodyPr/>
          <a:lstStyle>
            <a:lvl1pPr marL="0" indent="0">
              <a:lnSpc>
                <a:spcPct val="130000"/>
              </a:lnSpc>
              <a:buNone/>
              <a:defRPr sz="1000"/>
            </a:lvl1pPr>
          </a:lstStyle>
          <a:p>
            <a:pPr lvl="0"/>
            <a:endParaRPr lang="en-US"/>
          </a:p>
        </p:txBody>
      </p:sp>
      <p:sp>
        <p:nvSpPr>
          <p:cNvPr id="42" name="Text Placeholder 6">
            <a:extLst>
              <a:ext uri="{FF2B5EF4-FFF2-40B4-BE49-F238E27FC236}">
                <a16:creationId xmlns:a16="http://schemas.microsoft.com/office/drawing/2014/main" id="{6648DD40-6DE2-4A49-B73C-D53543E9FCB4}"/>
              </a:ext>
            </a:extLst>
          </p:cNvPr>
          <p:cNvSpPr>
            <a:spLocks noGrp="1"/>
          </p:cNvSpPr>
          <p:nvPr>
            <p:ph type="body" sz="quarter" idx="72"/>
          </p:nvPr>
        </p:nvSpPr>
        <p:spPr>
          <a:xfrm>
            <a:off x="6375401" y="3846959"/>
            <a:ext cx="2146299" cy="331341"/>
          </a:xfrm>
          <a:noFill/>
        </p:spPr>
        <p:txBody>
          <a:bodyPr anchor="ctr" anchorCtr="0"/>
          <a:lstStyle>
            <a:lvl1pPr marL="0" indent="0" algn="l">
              <a:lnSpc>
                <a:spcPct val="100000"/>
              </a:lnSpc>
              <a:buNone/>
              <a:defRPr sz="1500" b="1"/>
            </a:lvl1pPr>
            <a:lvl2pPr marL="457200" indent="0">
              <a:buNone/>
              <a:defRPr/>
            </a:lvl2pPr>
          </a:lstStyle>
          <a:p>
            <a:pPr lvl="0"/>
            <a:endParaRPr lang="en-US"/>
          </a:p>
        </p:txBody>
      </p:sp>
      <p:sp>
        <p:nvSpPr>
          <p:cNvPr id="43" name="Text Placeholder 6">
            <a:extLst>
              <a:ext uri="{FF2B5EF4-FFF2-40B4-BE49-F238E27FC236}">
                <a16:creationId xmlns:a16="http://schemas.microsoft.com/office/drawing/2014/main" id="{455E8A98-208D-467B-B8BE-832BD7760085}"/>
              </a:ext>
            </a:extLst>
          </p:cNvPr>
          <p:cNvSpPr>
            <a:spLocks noGrp="1"/>
          </p:cNvSpPr>
          <p:nvPr>
            <p:ph type="body" sz="quarter" idx="73" hasCustomPrompt="1"/>
          </p:nvPr>
        </p:nvSpPr>
        <p:spPr>
          <a:xfrm>
            <a:off x="6375401" y="2863851"/>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44" name="Circle">
            <a:extLst>
              <a:ext uri="{FF2B5EF4-FFF2-40B4-BE49-F238E27FC236}">
                <a16:creationId xmlns:a16="http://schemas.microsoft.com/office/drawing/2014/main" id="{0D8C56BC-DEE4-404E-90C4-2A7F693E9E3C}"/>
              </a:ext>
            </a:extLst>
          </p:cNvPr>
          <p:cNvSpPr>
            <a:spLocks noGrp="1"/>
          </p:cNvSpPr>
          <p:nvPr>
            <p:ph type="body" sz="quarter" idx="74" hasCustomPrompt="1"/>
          </p:nvPr>
        </p:nvSpPr>
        <p:spPr>
          <a:xfrm>
            <a:off x="6379095" y="3428741"/>
            <a:ext cx="191017" cy="191017"/>
          </a:xfrm>
          <a:prstGeom prst="ellipse">
            <a:avLst/>
          </a:prstGeom>
          <a:solidFill>
            <a:srgbClr val="FFFFFF"/>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45" name="Text Placeholder 5">
            <a:extLst>
              <a:ext uri="{FF2B5EF4-FFF2-40B4-BE49-F238E27FC236}">
                <a16:creationId xmlns:a16="http://schemas.microsoft.com/office/drawing/2014/main" id="{3780F9B8-2FBB-484F-907E-AE82CCF79D3F}"/>
              </a:ext>
            </a:extLst>
          </p:cNvPr>
          <p:cNvSpPr>
            <a:spLocks noGrp="1"/>
          </p:cNvSpPr>
          <p:nvPr>
            <p:ph type="body" sz="quarter" idx="75"/>
          </p:nvPr>
        </p:nvSpPr>
        <p:spPr>
          <a:xfrm>
            <a:off x="9423401" y="4191000"/>
            <a:ext cx="2146299" cy="1428750"/>
          </a:xfrm>
        </p:spPr>
        <p:txBody>
          <a:bodyPr/>
          <a:lstStyle>
            <a:lvl1pPr marL="0" indent="0">
              <a:lnSpc>
                <a:spcPct val="130000"/>
              </a:lnSpc>
              <a:buNone/>
              <a:defRPr sz="1000"/>
            </a:lvl1pPr>
          </a:lstStyle>
          <a:p>
            <a:pPr lvl="0"/>
            <a:endParaRPr lang="en-US"/>
          </a:p>
        </p:txBody>
      </p:sp>
      <p:sp>
        <p:nvSpPr>
          <p:cNvPr id="46" name="Text Placeholder 6">
            <a:extLst>
              <a:ext uri="{FF2B5EF4-FFF2-40B4-BE49-F238E27FC236}">
                <a16:creationId xmlns:a16="http://schemas.microsoft.com/office/drawing/2014/main" id="{D42902B5-785D-4A14-BA04-778729FA75F3}"/>
              </a:ext>
            </a:extLst>
          </p:cNvPr>
          <p:cNvSpPr>
            <a:spLocks noGrp="1"/>
          </p:cNvSpPr>
          <p:nvPr>
            <p:ph type="body" sz="quarter" idx="76"/>
          </p:nvPr>
        </p:nvSpPr>
        <p:spPr>
          <a:xfrm>
            <a:off x="9423401" y="3846959"/>
            <a:ext cx="2146299" cy="331341"/>
          </a:xfrm>
          <a:noFill/>
        </p:spPr>
        <p:txBody>
          <a:bodyPr anchor="ctr" anchorCtr="0"/>
          <a:lstStyle>
            <a:lvl1pPr marL="0" indent="0" algn="l">
              <a:lnSpc>
                <a:spcPct val="100000"/>
              </a:lnSpc>
              <a:buNone/>
              <a:defRPr sz="1500" b="1"/>
            </a:lvl1pPr>
            <a:lvl2pPr marL="457200" indent="0">
              <a:buNone/>
              <a:defRPr/>
            </a:lvl2pPr>
          </a:lstStyle>
          <a:p>
            <a:pPr lvl="0"/>
            <a:endParaRPr lang="en-US"/>
          </a:p>
        </p:txBody>
      </p:sp>
      <p:sp>
        <p:nvSpPr>
          <p:cNvPr id="47" name="Text Placeholder 6">
            <a:extLst>
              <a:ext uri="{FF2B5EF4-FFF2-40B4-BE49-F238E27FC236}">
                <a16:creationId xmlns:a16="http://schemas.microsoft.com/office/drawing/2014/main" id="{C49C7818-0154-4D66-A042-059BCD499F10}"/>
              </a:ext>
            </a:extLst>
          </p:cNvPr>
          <p:cNvSpPr>
            <a:spLocks noGrp="1"/>
          </p:cNvSpPr>
          <p:nvPr>
            <p:ph type="body" sz="quarter" idx="77" hasCustomPrompt="1"/>
          </p:nvPr>
        </p:nvSpPr>
        <p:spPr>
          <a:xfrm>
            <a:off x="9423401" y="2863851"/>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48" name="Circle">
            <a:extLst>
              <a:ext uri="{FF2B5EF4-FFF2-40B4-BE49-F238E27FC236}">
                <a16:creationId xmlns:a16="http://schemas.microsoft.com/office/drawing/2014/main" id="{93B82631-CD1F-4FE4-8EE4-F8BE2F233202}"/>
              </a:ext>
            </a:extLst>
          </p:cNvPr>
          <p:cNvSpPr>
            <a:spLocks noGrp="1"/>
          </p:cNvSpPr>
          <p:nvPr>
            <p:ph type="body" sz="quarter" idx="78" hasCustomPrompt="1"/>
          </p:nvPr>
        </p:nvSpPr>
        <p:spPr>
          <a:xfrm>
            <a:off x="9427095" y="3428741"/>
            <a:ext cx="191017" cy="191017"/>
          </a:xfrm>
          <a:prstGeom prst="ellipse">
            <a:avLst/>
          </a:prstGeom>
          <a:solidFill>
            <a:srgbClr val="FFFFFF"/>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Tree>
    <p:extLst>
      <p:ext uri="{BB962C8B-B14F-4D97-AF65-F5344CB8AC3E}">
        <p14:creationId xmlns:p14="http://schemas.microsoft.com/office/powerpoint/2010/main" val="27196576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imetable chart">
    <p:spTree>
      <p:nvGrpSpPr>
        <p:cNvPr id="1" name=""/>
        <p:cNvGrpSpPr/>
        <p:nvPr/>
      </p:nvGrpSpPr>
      <p:grpSpPr>
        <a:xfrm>
          <a:off x="0" y="0"/>
          <a:ext cx="0" cy="0"/>
          <a:chOff x="0" y="0"/>
          <a:chExt cx="0" cy="0"/>
        </a:xfrm>
      </p:grpSpPr>
      <p:sp>
        <p:nvSpPr>
          <p:cNvPr id="79" name="Text Placeholder 6">
            <a:extLst>
              <a:ext uri="{FF2B5EF4-FFF2-40B4-BE49-F238E27FC236}">
                <a16:creationId xmlns:a16="http://schemas.microsoft.com/office/drawing/2014/main" id="{C8B9C4C6-A2E2-478A-BFBE-6AC7C702B075}"/>
              </a:ext>
            </a:extLst>
          </p:cNvPr>
          <p:cNvSpPr>
            <a:spLocks noGrp="1"/>
          </p:cNvSpPr>
          <p:nvPr>
            <p:ph type="body" sz="quarter" idx="66" hasCustomPrompt="1"/>
          </p:nvPr>
        </p:nvSpPr>
        <p:spPr>
          <a:xfrm>
            <a:off x="1258431" y="1098549"/>
            <a:ext cx="9896467" cy="1210104"/>
          </a:xfrm>
          <a:solidFill>
            <a:srgbClr val="F3F2F3"/>
          </a:solidFill>
        </p:spPr>
        <p:txBody>
          <a:bodyPr anchor="ctr" anchorCtr="0"/>
          <a:lstStyle>
            <a:lvl1pPr marL="0" indent="0" algn="ctr">
              <a:lnSpc>
                <a:spcPct val="100000"/>
              </a:lnSpc>
              <a:buNone/>
              <a:defRPr sz="100" b="1"/>
            </a:lvl1pPr>
            <a:lvl2pPr marL="457200" indent="0">
              <a:buNone/>
              <a:defRPr/>
            </a:lvl2pPr>
          </a:lstStyle>
          <a:p>
            <a:pPr lvl="0"/>
            <a:r>
              <a:rPr lang="en-US"/>
              <a:t> </a:t>
            </a:r>
          </a:p>
        </p:txBody>
      </p:sp>
      <p:sp>
        <p:nvSpPr>
          <p:cNvPr id="81" name="Text Placeholder 6">
            <a:extLst>
              <a:ext uri="{FF2B5EF4-FFF2-40B4-BE49-F238E27FC236}">
                <a16:creationId xmlns:a16="http://schemas.microsoft.com/office/drawing/2014/main" id="{7D79A45E-3475-4BC2-938E-493E19B337B5}"/>
              </a:ext>
            </a:extLst>
          </p:cNvPr>
          <p:cNvSpPr>
            <a:spLocks noGrp="1"/>
          </p:cNvSpPr>
          <p:nvPr>
            <p:ph type="body" sz="quarter" idx="68" hasCustomPrompt="1"/>
          </p:nvPr>
        </p:nvSpPr>
        <p:spPr>
          <a:xfrm>
            <a:off x="1258431" y="2387599"/>
            <a:ext cx="9896467" cy="1210104"/>
          </a:xfrm>
          <a:solidFill>
            <a:srgbClr val="F3F2F3"/>
          </a:solidFill>
        </p:spPr>
        <p:txBody>
          <a:bodyPr anchor="ctr" anchorCtr="0"/>
          <a:lstStyle>
            <a:lvl1pPr marL="0" indent="0" algn="ctr">
              <a:lnSpc>
                <a:spcPct val="100000"/>
              </a:lnSpc>
              <a:buNone/>
              <a:defRPr sz="100" b="1"/>
            </a:lvl1pPr>
            <a:lvl2pPr marL="457200" indent="0">
              <a:buNone/>
              <a:defRPr/>
            </a:lvl2pPr>
          </a:lstStyle>
          <a:p>
            <a:pPr lvl="0"/>
            <a:r>
              <a:rPr lang="en-US"/>
              <a:t> </a:t>
            </a:r>
          </a:p>
        </p:txBody>
      </p:sp>
      <p:sp>
        <p:nvSpPr>
          <p:cNvPr id="83" name="Text Placeholder 6">
            <a:extLst>
              <a:ext uri="{FF2B5EF4-FFF2-40B4-BE49-F238E27FC236}">
                <a16:creationId xmlns:a16="http://schemas.microsoft.com/office/drawing/2014/main" id="{DF90E33E-7BDC-4075-958B-229B7F9FD420}"/>
              </a:ext>
            </a:extLst>
          </p:cNvPr>
          <p:cNvSpPr>
            <a:spLocks noGrp="1"/>
          </p:cNvSpPr>
          <p:nvPr>
            <p:ph type="body" sz="quarter" idx="70" hasCustomPrompt="1"/>
          </p:nvPr>
        </p:nvSpPr>
        <p:spPr>
          <a:xfrm>
            <a:off x="1258431" y="3670299"/>
            <a:ext cx="9896467" cy="1210104"/>
          </a:xfrm>
          <a:solidFill>
            <a:srgbClr val="F3F2F3"/>
          </a:solidFill>
        </p:spPr>
        <p:txBody>
          <a:bodyPr anchor="ctr" anchorCtr="0"/>
          <a:lstStyle>
            <a:lvl1pPr marL="0" indent="0" algn="ctr">
              <a:lnSpc>
                <a:spcPct val="100000"/>
              </a:lnSpc>
              <a:buNone/>
              <a:defRPr sz="100" b="1"/>
            </a:lvl1pPr>
            <a:lvl2pPr marL="457200" indent="0">
              <a:buNone/>
              <a:defRPr/>
            </a:lvl2pPr>
          </a:lstStyle>
          <a:p>
            <a:pPr lvl="0"/>
            <a:r>
              <a:rPr lang="en-US"/>
              <a:t> </a:t>
            </a:r>
          </a:p>
        </p:txBody>
      </p:sp>
      <p:sp>
        <p:nvSpPr>
          <p:cNvPr id="84" name="Lorem ipsum">
            <a:extLst>
              <a:ext uri="{FF2B5EF4-FFF2-40B4-BE49-F238E27FC236}">
                <a16:creationId xmlns:a16="http://schemas.microsoft.com/office/drawing/2014/main" id="{0F629099-A2B5-479A-90EA-80BEB8C26FC6}"/>
              </a:ext>
            </a:extLst>
          </p:cNvPr>
          <p:cNvSpPr txBox="1">
            <a:spLocks noGrp="1"/>
          </p:cNvSpPr>
          <p:nvPr>
            <p:ph type="body" sz="quarter" idx="71"/>
          </p:nvPr>
        </p:nvSpPr>
        <p:spPr>
          <a:xfrm rot="16200000">
            <a:off x="398820" y="5309834"/>
            <a:ext cx="1210104" cy="509133"/>
          </a:xfrm>
          <a:prstGeom prst="rect">
            <a:avLst/>
          </a:prstGeom>
          <a:solidFill>
            <a:srgbClr val="E9F352"/>
          </a:solidFill>
          <a:ln>
            <a:noFill/>
          </a:ln>
        </p:spPr>
        <p:txBody>
          <a:bodyPr anchor="ctr">
            <a:noAutofit/>
          </a:bodyPr>
          <a:lstStyle>
            <a:lvl1pPr marL="0" indent="0" algn="ctr" defTabSz="412750">
              <a:lnSpc>
                <a:spcPct val="90000"/>
              </a:lnSpc>
              <a:spcBef>
                <a:spcPts val="0"/>
              </a:spcBef>
              <a:buSzTx/>
              <a:buNone/>
              <a:defRPr sz="1000" b="1">
                <a:latin typeface="+mn-lt"/>
                <a:ea typeface="+mn-ea"/>
                <a:cs typeface="+mn-cs"/>
                <a:sym typeface="Helvetica"/>
              </a:defRPr>
            </a:lvl1pPr>
          </a:lstStyle>
          <a:p>
            <a:endParaRPr/>
          </a:p>
        </p:txBody>
      </p:sp>
      <p:sp>
        <p:nvSpPr>
          <p:cNvPr id="85" name="Text Placeholder 6">
            <a:extLst>
              <a:ext uri="{FF2B5EF4-FFF2-40B4-BE49-F238E27FC236}">
                <a16:creationId xmlns:a16="http://schemas.microsoft.com/office/drawing/2014/main" id="{89B6A94D-8969-4FCA-8170-BE94E9DBEF40}"/>
              </a:ext>
            </a:extLst>
          </p:cNvPr>
          <p:cNvSpPr>
            <a:spLocks noGrp="1"/>
          </p:cNvSpPr>
          <p:nvPr>
            <p:ph type="body" sz="quarter" idx="72" hasCustomPrompt="1"/>
          </p:nvPr>
        </p:nvSpPr>
        <p:spPr>
          <a:xfrm>
            <a:off x="1258431" y="4959349"/>
            <a:ext cx="9896467" cy="1210104"/>
          </a:xfrm>
          <a:solidFill>
            <a:srgbClr val="F3F2F3"/>
          </a:solidFill>
        </p:spPr>
        <p:txBody>
          <a:bodyPr anchor="ctr" anchorCtr="0"/>
          <a:lstStyle>
            <a:lvl1pPr marL="0" indent="0" algn="ctr">
              <a:lnSpc>
                <a:spcPct val="100000"/>
              </a:lnSpc>
              <a:buNone/>
              <a:defRPr sz="100" b="1"/>
            </a:lvl1pPr>
            <a:lvl2pPr marL="457200" indent="0">
              <a:buNone/>
              <a:defRPr/>
            </a:lvl2pPr>
          </a:lstStyle>
          <a:p>
            <a:pPr lvl="0"/>
            <a:r>
              <a:rPr lang="en-US"/>
              <a:t> </a:t>
            </a:r>
          </a:p>
        </p:txBody>
      </p:sp>
      <p:sp>
        <p:nvSpPr>
          <p:cNvPr id="1108" name="Line"/>
          <p:cNvSpPr/>
          <p:nvPr/>
        </p:nvSpPr>
        <p:spPr>
          <a:xfrm flipV="1">
            <a:off x="2772543" y="842735"/>
            <a:ext cx="1" cy="5342079"/>
          </a:xfrm>
          <a:prstGeom prst="line">
            <a:avLst/>
          </a:prstGeom>
          <a:ln w="25400">
            <a:solidFill>
              <a:srgbClr val="A7A7A7">
                <a:alpha val="36153"/>
              </a:srgbClr>
            </a:solidFill>
            <a:miter lim="400000"/>
          </a:ln>
        </p:spPr>
        <p:txBody>
          <a:bodyPr lIns="25400" tIns="25400" rIns="25400" bIns="25400" anchor="ctr"/>
          <a:lstStyle/>
          <a:p>
            <a:pPr algn="ctr" defTabSz="412750">
              <a:lnSpc>
                <a:spcPct val="100000"/>
              </a:lnSpc>
              <a:defRPr sz="3200" b="0">
                <a:latin typeface="Helvetica Light"/>
                <a:ea typeface="Helvetica Light"/>
                <a:cs typeface="Helvetica Light"/>
                <a:sym typeface="Helvetica Light"/>
              </a:defRPr>
            </a:pPr>
            <a:endParaRPr sz="1600"/>
          </a:p>
        </p:txBody>
      </p:sp>
      <p:sp>
        <p:nvSpPr>
          <p:cNvPr id="1109" name="Line"/>
          <p:cNvSpPr/>
          <p:nvPr/>
        </p:nvSpPr>
        <p:spPr>
          <a:xfrm flipV="1">
            <a:off x="4166036" y="842735"/>
            <a:ext cx="1" cy="5343369"/>
          </a:xfrm>
          <a:prstGeom prst="line">
            <a:avLst/>
          </a:prstGeom>
          <a:ln w="25400">
            <a:solidFill>
              <a:srgbClr val="A7A7A7">
                <a:alpha val="36153"/>
              </a:srgbClr>
            </a:solidFill>
            <a:miter lim="400000"/>
          </a:ln>
        </p:spPr>
        <p:txBody>
          <a:bodyPr lIns="25400" tIns="25400" rIns="25400" bIns="25400" anchor="ctr"/>
          <a:lstStyle/>
          <a:p>
            <a:pPr algn="ctr" defTabSz="412750">
              <a:lnSpc>
                <a:spcPct val="100000"/>
              </a:lnSpc>
              <a:defRPr sz="3200" b="0">
                <a:latin typeface="Helvetica Light"/>
                <a:ea typeface="Helvetica Light"/>
                <a:cs typeface="Helvetica Light"/>
                <a:sym typeface="Helvetica Light"/>
              </a:defRPr>
            </a:pPr>
            <a:endParaRPr sz="1600"/>
          </a:p>
        </p:txBody>
      </p:sp>
      <p:sp>
        <p:nvSpPr>
          <p:cNvPr id="1110" name="Line"/>
          <p:cNvSpPr/>
          <p:nvPr/>
        </p:nvSpPr>
        <p:spPr>
          <a:xfrm flipV="1">
            <a:off x="5565880" y="844465"/>
            <a:ext cx="1" cy="5336907"/>
          </a:xfrm>
          <a:prstGeom prst="line">
            <a:avLst/>
          </a:prstGeom>
          <a:ln w="25400">
            <a:solidFill>
              <a:srgbClr val="A7A7A7">
                <a:alpha val="36153"/>
              </a:srgbClr>
            </a:solidFill>
            <a:miter lim="400000"/>
          </a:ln>
        </p:spPr>
        <p:txBody>
          <a:bodyPr lIns="25400" tIns="25400" rIns="25400" bIns="25400" anchor="ctr"/>
          <a:lstStyle/>
          <a:p>
            <a:pPr algn="ctr" defTabSz="412750">
              <a:lnSpc>
                <a:spcPct val="100000"/>
              </a:lnSpc>
              <a:defRPr sz="3200" b="0">
                <a:latin typeface="Helvetica Light"/>
                <a:ea typeface="Helvetica Light"/>
                <a:cs typeface="Helvetica Light"/>
                <a:sym typeface="Helvetica Light"/>
              </a:defRPr>
            </a:pPr>
            <a:endParaRPr sz="1600"/>
          </a:p>
        </p:txBody>
      </p:sp>
      <p:sp>
        <p:nvSpPr>
          <p:cNvPr id="1111" name="Line"/>
          <p:cNvSpPr/>
          <p:nvPr/>
        </p:nvSpPr>
        <p:spPr>
          <a:xfrm flipV="1">
            <a:off x="6959374" y="844465"/>
            <a:ext cx="1" cy="5339920"/>
          </a:xfrm>
          <a:prstGeom prst="line">
            <a:avLst/>
          </a:prstGeom>
          <a:ln w="25400">
            <a:solidFill>
              <a:srgbClr val="A7A7A7">
                <a:alpha val="36153"/>
              </a:srgbClr>
            </a:solidFill>
            <a:miter lim="400000"/>
          </a:ln>
        </p:spPr>
        <p:txBody>
          <a:bodyPr lIns="25400" tIns="25400" rIns="25400" bIns="25400" anchor="ctr"/>
          <a:lstStyle/>
          <a:p>
            <a:pPr algn="ctr" defTabSz="412750">
              <a:lnSpc>
                <a:spcPct val="100000"/>
              </a:lnSpc>
              <a:defRPr sz="3200" b="0">
                <a:latin typeface="Helvetica Light"/>
                <a:ea typeface="Helvetica Light"/>
                <a:cs typeface="Helvetica Light"/>
                <a:sym typeface="Helvetica Light"/>
              </a:defRPr>
            </a:pPr>
            <a:endParaRPr sz="1600"/>
          </a:p>
        </p:txBody>
      </p:sp>
      <p:sp>
        <p:nvSpPr>
          <p:cNvPr id="1112" name="Line"/>
          <p:cNvSpPr/>
          <p:nvPr userDrawn="1"/>
        </p:nvSpPr>
        <p:spPr>
          <a:xfrm flipV="1">
            <a:off x="8359217" y="844465"/>
            <a:ext cx="1" cy="5337580"/>
          </a:xfrm>
          <a:prstGeom prst="line">
            <a:avLst/>
          </a:prstGeom>
          <a:ln w="25400">
            <a:solidFill>
              <a:srgbClr val="A7A7A7">
                <a:alpha val="36153"/>
              </a:srgbClr>
            </a:solidFill>
            <a:miter lim="400000"/>
          </a:ln>
        </p:spPr>
        <p:txBody>
          <a:bodyPr lIns="25400" tIns="25400" rIns="25400" bIns="25400" anchor="ctr"/>
          <a:lstStyle/>
          <a:p>
            <a:pPr algn="ctr" defTabSz="412750">
              <a:lnSpc>
                <a:spcPct val="100000"/>
              </a:lnSpc>
              <a:defRPr sz="3200" b="0">
                <a:latin typeface="Helvetica Light"/>
                <a:ea typeface="Helvetica Light"/>
                <a:cs typeface="Helvetica Light"/>
                <a:sym typeface="Helvetica Light"/>
              </a:defRPr>
            </a:pPr>
            <a:endParaRPr sz="1600"/>
          </a:p>
        </p:txBody>
      </p:sp>
      <p:sp>
        <p:nvSpPr>
          <p:cNvPr id="1113" name="Line"/>
          <p:cNvSpPr/>
          <p:nvPr/>
        </p:nvSpPr>
        <p:spPr>
          <a:xfrm flipV="1">
            <a:off x="9759062" y="842735"/>
            <a:ext cx="1" cy="5338033"/>
          </a:xfrm>
          <a:prstGeom prst="line">
            <a:avLst/>
          </a:prstGeom>
          <a:ln w="25400">
            <a:solidFill>
              <a:srgbClr val="A7A7A7">
                <a:alpha val="36153"/>
              </a:srgbClr>
            </a:solidFill>
            <a:miter lim="400000"/>
          </a:ln>
        </p:spPr>
        <p:txBody>
          <a:bodyPr lIns="25400" tIns="25400" rIns="25400" bIns="25400" anchor="ctr"/>
          <a:lstStyle/>
          <a:p>
            <a:pPr algn="ctr" defTabSz="412750">
              <a:lnSpc>
                <a:spcPct val="100000"/>
              </a:lnSpc>
              <a:defRPr sz="3200" b="0">
                <a:latin typeface="Helvetica Light"/>
                <a:ea typeface="Helvetica Light"/>
                <a:cs typeface="Helvetica Light"/>
                <a:sym typeface="Helvetica Light"/>
              </a:defRPr>
            </a:pPr>
            <a:endParaRPr sz="1600"/>
          </a:p>
        </p:txBody>
      </p:sp>
      <p:sp>
        <p:nvSpPr>
          <p:cNvPr id="1115" name="Jan"/>
          <p:cNvSpPr txBox="1">
            <a:spLocks noGrp="1"/>
          </p:cNvSpPr>
          <p:nvPr>
            <p:ph type="body" sz="quarter" idx="33" hasCustomPrompt="1"/>
          </p:nvPr>
        </p:nvSpPr>
        <p:spPr>
          <a:xfrm>
            <a:off x="2566534" y="574330"/>
            <a:ext cx="412019" cy="184666"/>
          </a:xfrm>
          <a:prstGeom prst="rect">
            <a:avLst/>
          </a:prstGeom>
        </p:spPr>
        <p:txBody>
          <a:bodyPr anchor="ctr">
            <a:spAutoFit/>
          </a:bodyPr>
          <a:lstStyle>
            <a:lvl1pPr marL="0" indent="0" algn="ctr" defTabSz="412750">
              <a:lnSpc>
                <a:spcPct val="100000"/>
              </a:lnSpc>
              <a:spcBef>
                <a:spcPts val="0"/>
              </a:spcBef>
              <a:buSzTx/>
              <a:buNone/>
              <a:defRPr sz="1200" b="1">
                <a:latin typeface="+mn-lt"/>
                <a:ea typeface="+mn-ea"/>
                <a:cs typeface="+mn-cs"/>
                <a:sym typeface="Helvetica"/>
              </a:defRPr>
            </a:lvl1pPr>
          </a:lstStyle>
          <a:p>
            <a:r>
              <a:rPr lang="fi-FI"/>
              <a:t>xxx</a:t>
            </a:r>
            <a:endParaRPr/>
          </a:p>
        </p:txBody>
      </p:sp>
      <p:sp>
        <p:nvSpPr>
          <p:cNvPr id="1116" name="Feb"/>
          <p:cNvSpPr txBox="1">
            <a:spLocks noGrp="1"/>
          </p:cNvSpPr>
          <p:nvPr>
            <p:ph type="body" sz="quarter" idx="34" hasCustomPrompt="1"/>
          </p:nvPr>
        </p:nvSpPr>
        <p:spPr>
          <a:xfrm>
            <a:off x="3960027" y="574330"/>
            <a:ext cx="412019" cy="184666"/>
          </a:xfrm>
          <a:prstGeom prst="rect">
            <a:avLst/>
          </a:prstGeom>
        </p:spPr>
        <p:txBody>
          <a:bodyPr anchor="ctr">
            <a:spAutoFit/>
          </a:bodyPr>
          <a:lstStyle>
            <a:lvl1pPr marL="0" indent="0" algn="ctr" defTabSz="412750">
              <a:lnSpc>
                <a:spcPct val="100000"/>
              </a:lnSpc>
              <a:spcBef>
                <a:spcPts val="0"/>
              </a:spcBef>
              <a:buSzTx/>
              <a:buNone/>
              <a:defRPr sz="1200" b="1">
                <a:latin typeface="+mn-lt"/>
                <a:ea typeface="+mn-ea"/>
                <a:cs typeface="+mn-cs"/>
                <a:sym typeface="Helvetica"/>
              </a:defRPr>
            </a:lvl1pPr>
          </a:lstStyle>
          <a:p>
            <a:r>
              <a:rPr lang="fi-FI"/>
              <a:t>xxx</a:t>
            </a:r>
            <a:endParaRPr/>
          </a:p>
        </p:txBody>
      </p:sp>
      <p:sp>
        <p:nvSpPr>
          <p:cNvPr id="1117" name="Mar"/>
          <p:cNvSpPr txBox="1">
            <a:spLocks noGrp="1"/>
          </p:cNvSpPr>
          <p:nvPr>
            <p:ph type="body" sz="quarter" idx="35" hasCustomPrompt="1"/>
          </p:nvPr>
        </p:nvSpPr>
        <p:spPr>
          <a:xfrm>
            <a:off x="5353521" y="574330"/>
            <a:ext cx="412019" cy="184666"/>
          </a:xfrm>
          <a:prstGeom prst="rect">
            <a:avLst/>
          </a:prstGeom>
        </p:spPr>
        <p:txBody>
          <a:bodyPr anchor="ctr">
            <a:spAutoFit/>
          </a:bodyPr>
          <a:lstStyle>
            <a:lvl1pPr marL="0" indent="0" algn="ctr" defTabSz="412750">
              <a:lnSpc>
                <a:spcPct val="100000"/>
              </a:lnSpc>
              <a:spcBef>
                <a:spcPts val="0"/>
              </a:spcBef>
              <a:buSzTx/>
              <a:buNone/>
              <a:defRPr sz="1200" b="1">
                <a:latin typeface="+mn-lt"/>
                <a:ea typeface="+mn-ea"/>
                <a:cs typeface="+mn-cs"/>
                <a:sym typeface="Helvetica"/>
              </a:defRPr>
            </a:lvl1pPr>
          </a:lstStyle>
          <a:p>
            <a:r>
              <a:rPr lang="fi-FI"/>
              <a:t>xxx</a:t>
            </a:r>
            <a:endParaRPr/>
          </a:p>
        </p:txBody>
      </p:sp>
      <p:sp>
        <p:nvSpPr>
          <p:cNvPr id="1118" name="Apr"/>
          <p:cNvSpPr txBox="1">
            <a:spLocks noGrp="1"/>
          </p:cNvSpPr>
          <p:nvPr>
            <p:ph type="body" sz="quarter" idx="36" hasCustomPrompt="1"/>
          </p:nvPr>
        </p:nvSpPr>
        <p:spPr>
          <a:xfrm>
            <a:off x="6747015" y="574330"/>
            <a:ext cx="412019" cy="184666"/>
          </a:xfrm>
          <a:prstGeom prst="rect">
            <a:avLst/>
          </a:prstGeom>
        </p:spPr>
        <p:txBody>
          <a:bodyPr anchor="ctr">
            <a:spAutoFit/>
          </a:bodyPr>
          <a:lstStyle>
            <a:lvl1pPr marL="0" indent="0" algn="ctr" defTabSz="412750">
              <a:lnSpc>
                <a:spcPct val="100000"/>
              </a:lnSpc>
              <a:spcBef>
                <a:spcPts val="0"/>
              </a:spcBef>
              <a:buSzTx/>
              <a:buNone/>
              <a:defRPr sz="1200" b="1">
                <a:latin typeface="+mn-lt"/>
                <a:ea typeface="+mn-ea"/>
                <a:cs typeface="+mn-cs"/>
                <a:sym typeface="Helvetica"/>
              </a:defRPr>
            </a:lvl1pPr>
          </a:lstStyle>
          <a:p>
            <a:r>
              <a:rPr lang="fi-FI"/>
              <a:t>xxx</a:t>
            </a:r>
            <a:endParaRPr/>
          </a:p>
        </p:txBody>
      </p:sp>
      <p:sp>
        <p:nvSpPr>
          <p:cNvPr id="1119" name="May"/>
          <p:cNvSpPr txBox="1">
            <a:spLocks noGrp="1"/>
          </p:cNvSpPr>
          <p:nvPr>
            <p:ph type="body" sz="quarter" idx="37" hasCustomPrompt="1"/>
          </p:nvPr>
        </p:nvSpPr>
        <p:spPr>
          <a:xfrm>
            <a:off x="8140509" y="574330"/>
            <a:ext cx="412019" cy="184666"/>
          </a:xfrm>
          <a:prstGeom prst="rect">
            <a:avLst/>
          </a:prstGeom>
        </p:spPr>
        <p:txBody>
          <a:bodyPr anchor="ctr">
            <a:spAutoFit/>
          </a:bodyPr>
          <a:lstStyle>
            <a:lvl1pPr marL="0" indent="0" algn="ctr" defTabSz="412750">
              <a:lnSpc>
                <a:spcPct val="100000"/>
              </a:lnSpc>
              <a:spcBef>
                <a:spcPts val="0"/>
              </a:spcBef>
              <a:buSzTx/>
              <a:buNone/>
              <a:defRPr sz="1200" b="1">
                <a:latin typeface="+mn-lt"/>
                <a:ea typeface="+mn-ea"/>
                <a:cs typeface="+mn-cs"/>
                <a:sym typeface="Helvetica"/>
              </a:defRPr>
            </a:lvl1pPr>
          </a:lstStyle>
          <a:p>
            <a:r>
              <a:rPr lang="fi-FI"/>
              <a:t>xxx</a:t>
            </a:r>
            <a:endParaRPr/>
          </a:p>
        </p:txBody>
      </p:sp>
      <p:sp>
        <p:nvSpPr>
          <p:cNvPr id="1120" name="Jun"/>
          <p:cNvSpPr txBox="1">
            <a:spLocks noGrp="1"/>
          </p:cNvSpPr>
          <p:nvPr>
            <p:ph type="body" sz="quarter" idx="38" hasCustomPrompt="1"/>
          </p:nvPr>
        </p:nvSpPr>
        <p:spPr>
          <a:xfrm>
            <a:off x="9534003" y="574330"/>
            <a:ext cx="412019" cy="184666"/>
          </a:xfrm>
          <a:prstGeom prst="rect">
            <a:avLst/>
          </a:prstGeom>
        </p:spPr>
        <p:txBody>
          <a:bodyPr anchor="ctr">
            <a:spAutoFit/>
          </a:bodyPr>
          <a:lstStyle>
            <a:lvl1pPr marL="0" indent="0" algn="ctr" defTabSz="412750">
              <a:lnSpc>
                <a:spcPct val="100000"/>
              </a:lnSpc>
              <a:spcBef>
                <a:spcPts val="0"/>
              </a:spcBef>
              <a:buSzTx/>
              <a:buNone/>
              <a:defRPr sz="1200" b="1">
                <a:latin typeface="+mn-lt"/>
                <a:ea typeface="+mn-ea"/>
                <a:cs typeface="+mn-cs"/>
                <a:sym typeface="Helvetica"/>
              </a:defRPr>
            </a:lvl1pPr>
          </a:lstStyle>
          <a:p>
            <a:r>
              <a:rPr lang="fi-FI"/>
              <a:t>xxx</a:t>
            </a:r>
            <a:endParaRPr/>
          </a:p>
        </p:txBody>
      </p:sp>
      <p:sp>
        <p:nvSpPr>
          <p:cNvPr id="1125" name="Lorem ipsum dolor"/>
          <p:cNvSpPr txBox="1">
            <a:spLocks noGrp="1"/>
          </p:cNvSpPr>
          <p:nvPr>
            <p:ph type="body" sz="quarter" idx="40"/>
          </p:nvPr>
        </p:nvSpPr>
        <p:spPr>
          <a:xfrm>
            <a:off x="4352221" y="1726413"/>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endParaRPr lang="en-GB"/>
          </a:p>
        </p:txBody>
      </p:sp>
      <p:sp>
        <p:nvSpPr>
          <p:cNvPr id="1126" name="Lorem ipsum dolor"/>
          <p:cNvSpPr txBox="1">
            <a:spLocks noGrp="1"/>
          </p:cNvSpPr>
          <p:nvPr>
            <p:ph type="body" sz="quarter" idx="41"/>
          </p:nvPr>
        </p:nvSpPr>
        <p:spPr>
          <a:xfrm>
            <a:off x="7248256" y="1358738"/>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endParaRPr/>
          </a:p>
        </p:txBody>
      </p:sp>
      <p:sp>
        <p:nvSpPr>
          <p:cNvPr id="1127" name="Lorem ipsum dolor"/>
          <p:cNvSpPr txBox="1">
            <a:spLocks noGrp="1"/>
          </p:cNvSpPr>
          <p:nvPr>
            <p:ph type="body" sz="quarter" idx="42"/>
          </p:nvPr>
        </p:nvSpPr>
        <p:spPr>
          <a:xfrm>
            <a:off x="1849420" y="2553004"/>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endParaRPr/>
          </a:p>
        </p:txBody>
      </p:sp>
      <p:sp>
        <p:nvSpPr>
          <p:cNvPr id="1129" name="Lorem ipsum dolor"/>
          <p:cNvSpPr txBox="1">
            <a:spLocks noGrp="1"/>
          </p:cNvSpPr>
          <p:nvPr>
            <p:ph type="body" sz="quarter" idx="43"/>
          </p:nvPr>
        </p:nvSpPr>
        <p:spPr>
          <a:xfrm>
            <a:off x="4008775" y="2553004"/>
            <a:ext cx="2171125"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endParaRPr lang="en-GB"/>
          </a:p>
        </p:txBody>
      </p:sp>
      <p:sp>
        <p:nvSpPr>
          <p:cNvPr id="1132" name="Lorem ipsum dolor"/>
          <p:cNvSpPr txBox="1">
            <a:spLocks noGrp="1"/>
          </p:cNvSpPr>
          <p:nvPr>
            <p:ph type="body" sz="quarter" idx="44"/>
          </p:nvPr>
        </p:nvSpPr>
        <p:spPr>
          <a:xfrm>
            <a:off x="7395404" y="2553004"/>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endParaRPr/>
          </a:p>
        </p:txBody>
      </p:sp>
      <p:sp>
        <p:nvSpPr>
          <p:cNvPr id="1134" name="Lorem ipsum dolor"/>
          <p:cNvSpPr txBox="1">
            <a:spLocks noGrp="1"/>
          </p:cNvSpPr>
          <p:nvPr>
            <p:ph type="body" sz="quarter" idx="45"/>
          </p:nvPr>
        </p:nvSpPr>
        <p:spPr>
          <a:xfrm>
            <a:off x="4800950" y="2975129"/>
            <a:ext cx="2171125"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endParaRPr/>
          </a:p>
        </p:txBody>
      </p:sp>
      <p:sp>
        <p:nvSpPr>
          <p:cNvPr id="1136" name="Lorem ipsum dolor"/>
          <p:cNvSpPr txBox="1">
            <a:spLocks noGrp="1"/>
          </p:cNvSpPr>
          <p:nvPr>
            <p:ph type="body" sz="quarter" idx="46"/>
          </p:nvPr>
        </p:nvSpPr>
        <p:spPr>
          <a:xfrm>
            <a:off x="7491304" y="2975129"/>
            <a:ext cx="2171125"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r>
              <a:t>Lorem ipsum dolor</a:t>
            </a:r>
          </a:p>
        </p:txBody>
      </p:sp>
      <p:sp>
        <p:nvSpPr>
          <p:cNvPr id="1138" name="Lorem"/>
          <p:cNvSpPr txBox="1">
            <a:spLocks noGrp="1"/>
          </p:cNvSpPr>
          <p:nvPr>
            <p:ph type="body" sz="quarter" idx="47"/>
          </p:nvPr>
        </p:nvSpPr>
        <p:spPr>
          <a:xfrm>
            <a:off x="9906496" y="2553004"/>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endParaRPr/>
          </a:p>
        </p:txBody>
      </p:sp>
      <p:sp>
        <p:nvSpPr>
          <p:cNvPr id="1141" name="Lorem ipsum dolor"/>
          <p:cNvSpPr txBox="1">
            <a:spLocks noGrp="1"/>
          </p:cNvSpPr>
          <p:nvPr>
            <p:ph type="body" sz="quarter" idx="48"/>
          </p:nvPr>
        </p:nvSpPr>
        <p:spPr>
          <a:xfrm>
            <a:off x="1862120" y="3854037"/>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endParaRPr/>
          </a:p>
        </p:txBody>
      </p:sp>
      <p:sp>
        <p:nvSpPr>
          <p:cNvPr id="1142" name="Lorem ipsum dolor"/>
          <p:cNvSpPr txBox="1">
            <a:spLocks noGrp="1"/>
          </p:cNvSpPr>
          <p:nvPr>
            <p:ph type="body" sz="quarter" idx="49"/>
          </p:nvPr>
        </p:nvSpPr>
        <p:spPr>
          <a:xfrm>
            <a:off x="4563209" y="3854037"/>
            <a:ext cx="2171125"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endParaRPr/>
          </a:p>
        </p:txBody>
      </p:sp>
      <p:sp>
        <p:nvSpPr>
          <p:cNvPr id="1144" name="Lorem ipsum dolor"/>
          <p:cNvSpPr txBox="1">
            <a:spLocks noGrp="1"/>
          </p:cNvSpPr>
          <p:nvPr>
            <p:ph type="body" sz="quarter" idx="50"/>
          </p:nvPr>
        </p:nvSpPr>
        <p:spPr>
          <a:xfrm>
            <a:off x="4829312" y="4275965"/>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endParaRPr/>
          </a:p>
        </p:txBody>
      </p:sp>
      <p:sp>
        <p:nvSpPr>
          <p:cNvPr id="1147" name="Lorem ipsum dolor"/>
          <p:cNvSpPr txBox="1">
            <a:spLocks noGrp="1"/>
          </p:cNvSpPr>
          <p:nvPr>
            <p:ph type="body" sz="quarter" idx="51"/>
          </p:nvPr>
        </p:nvSpPr>
        <p:spPr>
          <a:xfrm>
            <a:off x="7478604" y="4275965"/>
            <a:ext cx="2171125"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r>
              <a:t>Lorem ipsum dolor</a:t>
            </a:r>
          </a:p>
        </p:txBody>
      </p:sp>
      <p:sp>
        <p:nvSpPr>
          <p:cNvPr id="1148" name="Lorem"/>
          <p:cNvSpPr txBox="1">
            <a:spLocks noGrp="1"/>
          </p:cNvSpPr>
          <p:nvPr>
            <p:ph type="body" sz="quarter" idx="52"/>
          </p:nvPr>
        </p:nvSpPr>
        <p:spPr>
          <a:xfrm>
            <a:off x="8168861" y="3854037"/>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r>
              <a:t>Lorem</a:t>
            </a:r>
          </a:p>
        </p:txBody>
      </p:sp>
      <p:sp>
        <p:nvSpPr>
          <p:cNvPr id="1154" name="Lorem ipsum dolor"/>
          <p:cNvSpPr txBox="1">
            <a:spLocks noGrp="1"/>
          </p:cNvSpPr>
          <p:nvPr>
            <p:ph type="body" sz="quarter" idx="53"/>
          </p:nvPr>
        </p:nvSpPr>
        <p:spPr>
          <a:xfrm>
            <a:off x="2376470" y="5155070"/>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endParaRPr/>
          </a:p>
        </p:txBody>
      </p:sp>
      <p:sp>
        <p:nvSpPr>
          <p:cNvPr id="1155" name="Lorem ipsum dolor"/>
          <p:cNvSpPr txBox="1">
            <a:spLocks noGrp="1"/>
          </p:cNvSpPr>
          <p:nvPr>
            <p:ph type="body" sz="quarter" idx="54"/>
          </p:nvPr>
        </p:nvSpPr>
        <p:spPr>
          <a:xfrm>
            <a:off x="6778275" y="5155070"/>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endParaRPr/>
          </a:p>
        </p:txBody>
      </p:sp>
      <p:sp>
        <p:nvSpPr>
          <p:cNvPr id="1156" name="Lorem ipsum dolor"/>
          <p:cNvSpPr txBox="1">
            <a:spLocks noGrp="1"/>
          </p:cNvSpPr>
          <p:nvPr>
            <p:ph type="body" sz="quarter" idx="55"/>
          </p:nvPr>
        </p:nvSpPr>
        <p:spPr>
          <a:xfrm>
            <a:off x="4771129" y="5564298"/>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endParaRPr/>
          </a:p>
        </p:txBody>
      </p:sp>
      <p:sp>
        <p:nvSpPr>
          <p:cNvPr id="1157" name="Lorem"/>
          <p:cNvSpPr txBox="1">
            <a:spLocks noGrp="1"/>
          </p:cNvSpPr>
          <p:nvPr>
            <p:ph type="body" sz="quarter" idx="56"/>
          </p:nvPr>
        </p:nvSpPr>
        <p:spPr>
          <a:xfrm>
            <a:off x="8499728" y="5564298"/>
            <a:ext cx="2171125"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endParaRPr/>
          </a:p>
        </p:txBody>
      </p:sp>
      <p:sp>
        <p:nvSpPr>
          <p:cNvPr id="1158" name="Lorem"/>
          <p:cNvSpPr txBox="1">
            <a:spLocks noGrp="1"/>
          </p:cNvSpPr>
          <p:nvPr>
            <p:ph type="body" sz="quarter" idx="57"/>
          </p:nvPr>
        </p:nvSpPr>
        <p:spPr>
          <a:xfrm>
            <a:off x="9868396" y="5155070"/>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endParaRPr/>
          </a:p>
        </p:txBody>
      </p:sp>
      <p:sp>
        <p:nvSpPr>
          <p:cNvPr id="1160" name="Lorem ipsum dolor"/>
          <p:cNvSpPr txBox="1">
            <a:spLocks noGrp="1"/>
          </p:cNvSpPr>
          <p:nvPr>
            <p:ph type="body" sz="quarter" idx="58"/>
          </p:nvPr>
        </p:nvSpPr>
        <p:spPr>
          <a:xfrm>
            <a:off x="7622160" y="1726413"/>
            <a:ext cx="2171125"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endParaRPr/>
          </a:p>
        </p:txBody>
      </p:sp>
      <p:sp>
        <p:nvSpPr>
          <p:cNvPr id="71" name="Text Placeholder 4">
            <a:extLst>
              <a:ext uri="{FF2B5EF4-FFF2-40B4-BE49-F238E27FC236}">
                <a16:creationId xmlns:a16="http://schemas.microsoft.com/office/drawing/2014/main" id="{FF7DE67D-A0C2-4804-9147-E444D2EF02EA}"/>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2" name="Date Placeholder 1">
            <a:extLst>
              <a:ext uri="{FF2B5EF4-FFF2-40B4-BE49-F238E27FC236}">
                <a16:creationId xmlns:a16="http://schemas.microsoft.com/office/drawing/2014/main" id="{9D47219D-5FF3-42FA-AD62-168681C859A4}"/>
              </a:ext>
            </a:extLst>
          </p:cNvPr>
          <p:cNvSpPr>
            <a:spLocks noGrp="1"/>
          </p:cNvSpPr>
          <p:nvPr>
            <p:ph type="dt" sz="half" idx="59"/>
          </p:nvPr>
        </p:nvSpPr>
        <p:spPr/>
        <p:txBody>
          <a:bodyPr/>
          <a:lstStyle/>
          <a:p>
            <a:fld id="{A303A2FB-5DBF-4A40-A47E-41B64B368EFE}" type="datetime1">
              <a:rPr lang="en-US" smtClean="0"/>
              <a:t>11/30/2022</a:t>
            </a:fld>
            <a:endParaRPr lang="fi-FI"/>
          </a:p>
        </p:txBody>
      </p:sp>
      <p:sp>
        <p:nvSpPr>
          <p:cNvPr id="3" name="Footer Placeholder 2">
            <a:extLst>
              <a:ext uri="{FF2B5EF4-FFF2-40B4-BE49-F238E27FC236}">
                <a16:creationId xmlns:a16="http://schemas.microsoft.com/office/drawing/2014/main" id="{D9D8CB1C-32CA-4B7B-BA35-CE5960F0AF08}"/>
              </a:ext>
            </a:extLst>
          </p:cNvPr>
          <p:cNvSpPr>
            <a:spLocks noGrp="1"/>
          </p:cNvSpPr>
          <p:nvPr>
            <p:ph type="ftr" sz="quarter" idx="60"/>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5A606D13-2632-46EC-B03A-5DD3FCC9CBD0}"/>
              </a:ext>
            </a:extLst>
          </p:cNvPr>
          <p:cNvSpPr>
            <a:spLocks noGrp="1"/>
          </p:cNvSpPr>
          <p:nvPr>
            <p:ph type="sldNum" sz="quarter" idx="61"/>
          </p:nvPr>
        </p:nvSpPr>
        <p:spPr/>
        <p:txBody>
          <a:bodyPr/>
          <a:lstStyle/>
          <a:p>
            <a:fld id="{31160B98-140E-4345-B1A3-2A7247C42973}" type="slidenum">
              <a:rPr lang="fi-FI" smtClean="0"/>
              <a:pPr/>
              <a:t>‹#›</a:t>
            </a:fld>
            <a:endParaRPr lang="fi-FI"/>
          </a:p>
        </p:txBody>
      </p:sp>
      <p:sp>
        <p:nvSpPr>
          <p:cNvPr id="75" name="Lorem ipsum">
            <a:extLst>
              <a:ext uri="{FF2B5EF4-FFF2-40B4-BE49-F238E27FC236}">
                <a16:creationId xmlns:a16="http://schemas.microsoft.com/office/drawing/2014/main" id="{254277F6-19E5-4790-A3AD-8FAE040F9EE0}"/>
              </a:ext>
            </a:extLst>
          </p:cNvPr>
          <p:cNvSpPr txBox="1">
            <a:spLocks noGrp="1"/>
          </p:cNvSpPr>
          <p:nvPr>
            <p:ph type="body" sz="quarter" idx="62"/>
          </p:nvPr>
        </p:nvSpPr>
        <p:spPr>
          <a:xfrm rot="16200000">
            <a:off x="398820" y="1449034"/>
            <a:ext cx="1210104" cy="509133"/>
          </a:xfrm>
          <a:prstGeom prst="rect">
            <a:avLst/>
          </a:prstGeom>
          <a:solidFill>
            <a:srgbClr val="E9F352"/>
          </a:solidFill>
          <a:ln>
            <a:noFill/>
          </a:ln>
        </p:spPr>
        <p:txBody>
          <a:bodyPr anchor="ctr">
            <a:noAutofit/>
          </a:bodyPr>
          <a:lstStyle>
            <a:lvl1pPr marL="0" indent="0" algn="ctr" defTabSz="412750">
              <a:lnSpc>
                <a:spcPct val="90000"/>
              </a:lnSpc>
              <a:spcBef>
                <a:spcPts val="0"/>
              </a:spcBef>
              <a:buSzTx/>
              <a:buNone/>
              <a:defRPr sz="1000" b="1">
                <a:latin typeface="+mn-lt"/>
                <a:ea typeface="+mn-ea"/>
                <a:cs typeface="+mn-cs"/>
                <a:sym typeface="Helvetica"/>
              </a:defRPr>
            </a:lvl1pPr>
          </a:lstStyle>
          <a:p>
            <a:endParaRPr/>
          </a:p>
        </p:txBody>
      </p:sp>
      <p:sp>
        <p:nvSpPr>
          <p:cNvPr id="80" name="Lorem ipsum">
            <a:extLst>
              <a:ext uri="{FF2B5EF4-FFF2-40B4-BE49-F238E27FC236}">
                <a16:creationId xmlns:a16="http://schemas.microsoft.com/office/drawing/2014/main" id="{C2D3ACA8-5087-4EF0-B58F-F2ABA3C2B27A}"/>
              </a:ext>
            </a:extLst>
          </p:cNvPr>
          <p:cNvSpPr txBox="1">
            <a:spLocks noGrp="1"/>
          </p:cNvSpPr>
          <p:nvPr>
            <p:ph type="body" sz="quarter" idx="67"/>
          </p:nvPr>
        </p:nvSpPr>
        <p:spPr>
          <a:xfrm rot="16200000">
            <a:off x="398820" y="2738084"/>
            <a:ext cx="1210104" cy="509133"/>
          </a:xfrm>
          <a:prstGeom prst="rect">
            <a:avLst/>
          </a:prstGeom>
          <a:solidFill>
            <a:srgbClr val="E9F352"/>
          </a:solidFill>
          <a:ln>
            <a:noFill/>
          </a:ln>
        </p:spPr>
        <p:txBody>
          <a:bodyPr anchor="ctr">
            <a:noAutofit/>
          </a:bodyPr>
          <a:lstStyle>
            <a:lvl1pPr marL="0" indent="0" algn="ctr" defTabSz="412750">
              <a:lnSpc>
                <a:spcPct val="90000"/>
              </a:lnSpc>
              <a:spcBef>
                <a:spcPts val="0"/>
              </a:spcBef>
              <a:buSzTx/>
              <a:buNone/>
              <a:defRPr sz="1000" b="1">
                <a:latin typeface="+mn-lt"/>
                <a:ea typeface="+mn-ea"/>
                <a:cs typeface="+mn-cs"/>
                <a:sym typeface="Helvetica"/>
              </a:defRPr>
            </a:lvl1pPr>
          </a:lstStyle>
          <a:p>
            <a:endParaRPr/>
          </a:p>
        </p:txBody>
      </p:sp>
      <p:sp>
        <p:nvSpPr>
          <p:cNvPr id="82" name="Lorem ipsum">
            <a:extLst>
              <a:ext uri="{FF2B5EF4-FFF2-40B4-BE49-F238E27FC236}">
                <a16:creationId xmlns:a16="http://schemas.microsoft.com/office/drawing/2014/main" id="{C2B14BB7-182E-4CE4-ADCA-79EB2067B079}"/>
              </a:ext>
            </a:extLst>
          </p:cNvPr>
          <p:cNvSpPr txBox="1">
            <a:spLocks noGrp="1"/>
          </p:cNvSpPr>
          <p:nvPr>
            <p:ph type="body" sz="quarter" idx="69"/>
          </p:nvPr>
        </p:nvSpPr>
        <p:spPr>
          <a:xfrm rot="16200000">
            <a:off x="398820" y="4020784"/>
            <a:ext cx="1210104" cy="509133"/>
          </a:xfrm>
          <a:prstGeom prst="rect">
            <a:avLst/>
          </a:prstGeom>
          <a:solidFill>
            <a:srgbClr val="E9F352"/>
          </a:solidFill>
          <a:ln>
            <a:noFill/>
          </a:ln>
        </p:spPr>
        <p:txBody>
          <a:bodyPr anchor="ctr">
            <a:noAutofit/>
          </a:bodyPr>
          <a:lstStyle>
            <a:lvl1pPr marL="0" indent="0" algn="ctr" defTabSz="412750">
              <a:lnSpc>
                <a:spcPct val="90000"/>
              </a:lnSpc>
              <a:spcBef>
                <a:spcPts val="0"/>
              </a:spcBef>
              <a:buSzTx/>
              <a:buNone/>
              <a:defRPr sz="1000" b="1">
                <a:latin typeface="+mn-lt"/>
                <a:ea typeface="+mn-ea"/>
                <a:cs typeface="+mn-cs"/>
                <a:sym typeface="Helvetica"/>
              </a:defRPr>
            </a:lvl1pPr>
          </a:lstStyle>
          <a:p>
            <a:endParaRPr/>
          </a:p>
        </p:txBody>
      </p:sp>
    </p:spTree>
    <p:extLst>
      <p:ext uri="{BB962C8B-B14F-4D97-AF65-F5344CB8AC3E}">
        <p14:creationId xmlns:p14="http://schemas.microsoft.com/office/powerpoint/2010/main" val="1681787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iltton Cover Slide 2">
    <p:bg>
      <p:bgPr>
        <a:solidFill>
          <a:schemeClr val="tx1"/>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lvl1pPr>
              <a:defRPr>
                <a:solidFill>
                  <a:schemeClr val="bg1"/>
                </a:solidFill>
              </a:defRPr>
            </a:lvl1pPr>
          </a:lstStyle>
          <a:p>
            <a:fld id="{06104D98-2CDF-7B42-821A-4FC75CF38010}"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lvl1pPr>
              <a:defRPr>
                <a:solidFill>
                  <a:schemeClr val="bg1"/>
                </a:solidFill>
              </a:defRPr>
            </a:lvl1p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smtClean="0"/>
              <a:pPr/>
              <a:t>‹#›</a:t>
            </a:fld>
            <a:endParaRPr lang="fi-FI"/>
          </a:p>
        </p:txBody>
      </p:sp>
      <p:sp>
        <p:nvSpPr>
          <p:cNvPr id="2" name="Title 1">
            <a:extLst>
              <a:ext uri="{FF2B5EF4-FFF2-40B4-BE49-F238E27FC236}">
                <a16:creationId xmlns:a16="http://schemas.microsoft.com/office/drawing/2014/main" id="{9F6E6260-E36C-484A-9F25-1346EC50A8D2}"/>
              </a:ext>
            </a:extLst>
          </p:cNvPr>
          <p:cNvSpPr>
            <a:spLocks noGrp="1"/>
          </p:cNvSpPr>
          <p:nvPr>
            <p:ph type="ctrTitle" hasCustomPrompt="1"/>
          </p:nvPr>
        </p:nvSpPr>
        <p:spPr>
          <a:xfrm>
            <a:off x="437882" y="3095741"/>
            <a:ext cx="10915918" cy="2387600"/>
          </a:xfrm>
        </p:spPr>
        <p:txBody>
          <a:bodyPr anchor="t" anchorCtr="0"/>
          <a:lstStyle>
            <a:lvl1pPr algn="l">
              <a:defRPr sz="9200" b="0">
                <a:solidFill>
                  <a:schemeClr val="bg1"/>
                </a:solidFill>
              </a:defRPr>
            </a:lvl1pPr>
          </a:lstStyle>
          <a:p>
            <a:r>
              <a:rPr lang="en-GB"/>
              <a:t>title</a:t>
            </a:r>
          </a:p>
        </p:txBody>
      </p:sp>
      <p:pic>
        <p:nvPicPr>
          <p:cNvPr id="10" name="Mitton-arrow_white.png" descr="Mitton-arrow_white.png">
            <a:extLst>
              <a:ext uri="{FF2B5EF4-FFF2-40B4-BE49-F238E27FC236}">
                <a16:creationId xmlns:a16="http://schemas.microsoft.com/office/drawing/2014/main" id="{2EA1ED99-D9C1-48DB-B7FB-2C948736BC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38000" y="1591200"/>
            <a:ext cx="1839600" cy="1621274"/>
          </a:xfrm>
          <a:prstGeom prst="rect">
            <a:avLst/>
          </a:prstGeom>
          <a:ln w="12700">
            <a:miter lim="400000"/>
          </a:ln>
        </p:spPr>
      </p:pic>
      <p:pic>
        <p:nvPicPr>
          <p:cNvPr id="11" name="Miltton_Text_White.png">
            <a:extLst>
              <a:ext uri="{FF2B5EF4-FFF2-40B4-BE49-F238E27FC236}">
                <a16:creationId xmlns:a16="http://schemas.microsoft.com/office/drawing/2014/main" id="{274DA340-07AA-4790-9B52-9296EF3A25C3}"/>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89200" y="108000"/>
            <a:ext cx="1148400" cy="546416"/>
          </a:xfrm>
          <a:prstGeom prst="rect">
            <a:avLst/>
          </a:prstGeom>
          <a:ln w="12700">
            <a:miter lim="400000"/>
          </a:ln>
        </p:spPr>
      </p:pic>
      <p:pic>
        <p:nvPicPr>
          <p:cNvPr id="17" name="Miltton_Text_White.png" descr="Miltton_Text_White.png">
            <a:extLst>
              <a:ext uri="{FF2B5EF4-FFF2-40B4-BE49-F238E27FC236}">
                <a16:creationId xmlns:a16="http://schemas.microsoft.com/office/drawing/2014/main" id="{981D5566-0C13-4A6A-BC02-48238031F73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323850" y="1730375"/>
            <a:ext cx="4206875" cy="1212850"/>
          </a:xfrm>
          <a:prstGeom prst="rect">
            <a:avLst/>
          </a:prstGeom>
          <a:ln w="12700">
            <a:miter lim="400000"/>
          </a:ln>
        </p:spPr>
      </p:pic>
    </p:spTree>
    <p:extLst>
      <p:ext uri="{BB962C8B-B14F-4D97-AF65-F5344CB8AC3E}">
        <p14:creationId xmlns:p14="http://schemas.microsoft.com/office/powerpoint/2010/main" val="2847651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Q1">
    <p:bg>
      <p:bgPr>
        <a:solidFill>
          <a:schemeClr val="accent3">
            <a:hueOff val="-18000000"/>
            <a:lumOff val="1568"/>
          </a:schemeClr>
        </a:solidFill>
        <a:effectLst/>
      </p:bgPr>
    </p:bg>
    <p:spTree>
      <p:nvGrpSpPr>
        <p:cNvPr id="1" name=""/>
        <p:cNvGrpSpPr/>
        <p:nvPr/>
      </p:nvGrpSpPr>
      <p:grpSpPr>
        <a:xfrm>
          <a:off x="0" y="0"/>
          <a:ext cx="0" cy="0"/>
          <a:chOff x="0" y="0"/>
          <a:chExt cx="0" cy="0"/>
        </a:xfrm>
      </p:grpSpPr>
      <p:graphicFrame>
        <p:nvGraphicFramePr>
          <p:cNvPr id="34" name="2D Doughnut Chart">
            <a:extLst>
              <a:ext uri="{FF2B5EF4-FFF2-40B4-BE49-F238E27FC236}">
                <a16:creationId xmlns:a16="http://schemas.microsoft.com/office/drawing/2014/main" id="{2E72ACD0-2293-4A29-A84A-9C86F8B7FC77}"/>
              </a:ext>
            </a:extLst>
          </p:cNvPr>
          <p:cNvGraphicFramePr/>
          <p:nvPr userDrawn="1"/>
        </p:nvGraphicFramePr>
        <p:xfrm>
          <a:off x="3849930" y="1186181"/>
          <a:ext cx="4485639" cy="4485639"/>
        </p:xfrm>
        <a:graphic>
          <a:graphicData uri="http://schemas.openxmlformats.org/drawingml/2006/chart">
            <c:chart xmlns:c="http://schemas.openxmlformats.org/drawingml/2006/chart" xmlns:r="http://schemas.openxmlformats.org/officeDocument/2006/relationships" r:id="rId2"/>
          </a:graphicData>
        </a:graphic>
      </p:graphicFrame>
      <p:sp>
        <p:nvSpPr>
          <p:cNvPr id="227" name="Q1"/>
          <p:cNvSpPr txBox="1">
            <a:spLocks noGrp="1"/>
          </p:cNvSpPr>
          <p:nvPr>
            <p:ph type="body" sz="quarter" idx="21"/>
          </p:nvPr>
        </p:nvSpPr>
        <p:spPr>
          <a:xfrm>
            <a:off x="6586130" y="26758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latin typeface="+mn-lt"/>
                <a:ea typeface="+mn-ea"/>
                <a:cs typeface="+mn-cs"/>
                <a:sym typeface="Helvetica"/>
              </a:defRPr>
            </a:lvl1pPr>
          </a:lstStyle>
          <a:p>
            <a:pPr lvl="0"/>
            <a:r>
              <a:rPr lang="en-GB"/>
              <a:t>Click to edit Master text styles</a:t>
            </a:r>
          </a:p>
        </p:txBody>
      </p:sp>
      <p:sp>
        <p:nvSpPr>
          <p:cNvPr id="228" name="Q2"/>
          <p:cNvSpPr txBox="1">
            <a:spLocks noGrp="1"/>
          </p:cNvSpPr>
          <p:nvPr>
            <p:ph type="body" sz="quarter" idx="22"/>
          </p:nvPr>
        </p:nvSpPr>
        <p:spPr>
          <a:xfrm>
            <a:off x="6569099" y="38696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pPr lvl="0"/>
            <a:r>
              <a:rPr lang="en-GB"/>
              <a:t>Click to edit Master text styles</a:t>
            </a:r>
          </a:p>
        </p:txBody>
      </p:sp>
      <p:sp>
        <p:nvSpPr>
          <p:cNvPr id="229" name="Q4"/>
          <p:cNvSpPr txBox="1">
            <a:spLocks noGrp="1"/>
          </p:cNvSpPr>
          <p:nvPr>
            <p:ph type="body" sz="quarter" idx="23"/>
          </p:nvPr>
        </p:nvSpPr>
        <p:spPr>
          <a:xfrm>
            <a:off x="5238047" y="26758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pPr lvl="0"/>
            <a:r>
              <a:rPr lang="en-GB"/>
              <a:t>Click to edit Master text styles</a:t>
            </a:r>
          </a:p>
        </p:txBody>
      </p:sp>
      <p:sp>
        <p:nvSpPr>
          <p:cNvPr id="230" name="Q3"/>
          <p:cNvSpPr txBox="1">
            <a:spLocks noGrp="1"/>
          </p:cNvSpPr>
          <p:nvPr>
            <p:ph type="body" sz="quarter" idx="24"/>
          </p:nvPr>
        </p:nvSpPr>
        <p:spPr>
          <a:xfrm>
            <a:off x="5237932" y="38696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pPr lvl="0"/>
            <a:r>
              <a:rPr lang="en-GB"/>
              <a:t>Click to edit Master text styles</a:t>
            </a:r>
          </a:p>
        </p:txBody>
      </p:sp>
      <p:sp>
        <p:nvSpPr>
          <p:cNvPr id="231" name="Workshop…"/>
          <p:cNvSpPr txBox="1">
            <a:spLocks noGrp="1"/>
          </p:cNvSpPr>
          <p:nvPr>
            <p:ph type="body" sz="quarter" idx="25"/>
          </p:nvPr>
        </p:nvSpPr>
        <p:spPr>
          <a:xfrm>
            <a:off x="5654376" y="556613"/>
            <a:ext cx="1590051" cy="358496"/>
          </a:xfrm>
          <a:prstGeom prst="rect">
            <a:avLst/>
          </a:prstGeom>
        </p:spPr>
        <p:txBody>
          <a:bodyPr anchor="ctr">
            <a:spAutoFit/>
          </a:bodyPr>
          <a:lstStyle>
            <a:lvl1pPr marL="0" indent="0" defTabSz="412750">
              <a:lnSpc>
                <a:spcPct val="130000"/>
              </a:lnSpc>
              <a:spcBef>
                <a:spcPts val="0"/>
              </a:spcBef>
              <a:buSzTx/>
              <a:buNone/>
              <a:defRPr sz="1000" b="1">
                <a:latin typeface="+mn-lt"/>
                <a:ea typeface="+mn-ea"/>
                <a:cs typeface="+mn-cs"/>
                <a:sym typeface="Helvetica"/>
              </a:defRPr>
            </a:lvl1pPr>
          </a:lstStyle>
          <a:p>
            <a:pPr marL="0" lvl="0" indent="0" defTabSz="825500">
              <a:lnSpc>
                <a:spcPct val="130000"/>
              </a:lnSpc>
              <a:spcBef>
                <a:spcPts val="0"/>
              </a:spcBef>
              <a:buSzTx/>
              <a:buNone/>
              <a:defRPr sz="2000" b="1">
                <a:latin typeface="+mn-lt"/>
                <a:ea typeface="+mn-ea"/>
                <a:cs typeface="+mn-cs"/>
                <a:sym typeface="Helvetica"/>
              </a:defRPr>
            </a:pPr>
            <a:r>
              <a:rPr lang="en-GB"/>
              <a:t>Click to edit Master text styles</a:t>
            </a:r>
          </a:p>
        </p:txBody>
      </p:sp>
      <p:sp>
        <p:nvSpPr>
          <p:cNvPr id="232" name="Interim report"/>
          <p:cNvSpPr txBox="1">
            <a:spLocks noGrp="1"/>
          </p:cNvSpPr>
          <p:nvPr>
            <p:ph type="body" sz="quarter" idx="26"/>
          </p:nvPr>
        </p:nvSpPr>
        <p:spPr>
          <a:xfrm>
            <a:off x="7157209" y="1030189"/>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233" name="Annual report"/>
          <p:cNvSpPr txBox="1">
            <a:spLocks noGrp="1"/>
          </p:cNvSpPr>
          <p:nvPr>
            <p:ph type="body" sz="quarter" idx="27"/>
          </p:nvPr>
        </p:nvSpPr>
        <p:spPr>
          <a:xfrm>
            <a:off x="8029276" y="1771234"/>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234" name="Newsroom article"/>
          <p:cNvSpPr txBox="1">
            <a:spLocks noGrp="1"/>
          </p:cNvSpPr>
          <p:nvPr>
            <p:ph type="body" sz="quarter" idx="28"/>
          </p:nvPr>
        </p:nvSpPr>
        <p:spPr>
          <a:xfrm>
            <a:off x="8484171" y="2511352"/>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235" name="Quarterly…"/>
          <p:cNvSpPr txBox="1">
            <a:spLocks noGrp="1"/>
          </p:cNvSpPr>
          <p:nvPr>
            <p:ph type="body" sz="quarter" idx="29"/>
          </p:nvPr>
        </p:nvSpPr>
        <p:spPr>
          <a:xfrm>
            <a:off x="8664276" y="3249752"/>
            <a:ext cx="1590052" cy="358496"/>
          </a:xfrm>
          <a:prstGeom prst="rect">
            <a:avLst/>
          </a:prstGeom>
        </p:spPr>
        <p:txBody>
          <a:bodyPr anchor="ctr">
            <a:spAutoFit/>
          </a:bodyPr>
          <a:lstStyle>
            <a:lvl1pPr marL="0" indent="0" defTabSz="412750">
              <a:lnSpc>
                <a:spcPct val="130000"/>
              </a:lnSpc>
              <a:spcBef>
                <a:spcPts val="0"/>
              </a:spcBef>
              <a:buSzTx/>
              <a:buNone/>
              <a:defRPr sz="1000" b="1">
                <a:latin typeface="+mn-lt"/>
                <a:ea typeface="+mn-ea"/>
                <a:cs typeface="+mn-cs"/>
                <a:sym typeface="Helvetica"/>
              </a:defRPr>
            </a:lvl1pPr>
          </a:lstStyle>
          <a:p>
            <a:pPr marL="0" lvl="0" indent="0" defTabSz="825500">
              <a:lnSpc>
                <a:spcPct val="130000"/>
              </a:lnSpc>
              <a:spcBef>
                <a:spcPts val="0"/>
              </a:spcBef>
              <a:buSzTx/>
              <a:buNone/>
              <a:defRPr sz="2000" b="1">
                <a:latin typeface="+mn-lt"/>
                <a:ea typeface="+mn-ea"/>
                <a:cs typeface="+mn-cs"/>
                <a:sym typeface="Helvetica"/>
              </a:defRPr>
            </a:pPr>
            <a:r>
              <a:rPr lang="en-GB"/>
              <a:t>Click to edit Master text styles</a:t>
            </a:r>
          </a:p>
        </p:txBody>
      </p:sp>
      <p:sp>
        <p:nvSpPr>
          <p:cNvPr id="236" name="Interim report"/>
          <p:cNvSpPr txBox="1">
            <a:spLocks noGrp="1"/>
          </p:cNvSpPr>
          <p:nvPr>
            <p:ph type="body" sz="quarter" idx="30"/>
          </p:nvPr>
        </p:nvSpPr>
        <p:spPr>
          <a:xfrm>
            <a:off x="8537276" y="4166969"/>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37" name="Newsroom article"/>
          <p:cNvSpPr txBox="1">
            <a:spLocks noGrp="1"/>
          </p:cNvSpPr>
          <p:nvPr>
            <p:ph type="body" sz="quarter" idx="31"/>
          </p:nvPr>
        </p:nvSpPr>
        <p:spPr>
          <a:xfrm>
            <a:off x="8092776" y="4907550"/>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38" name="Newsroom article"/>
          <p:cNvSpPr txBox="1">
            <a:spLocks noGrp="1"/>
          </p:cNvSpPr>
          <p:nvPr>
            <p:ph type="body" sz="quarter" idx="32"/>
          </p:nvPr>
        </p:nvSpPr>
        <p:spPr>
          <a:xfrm>
            <a:off x="7292676" y="5595598"/>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39" name="Quarterly…"/>
          <p:cNvSpPr txBox="1">
            <a:spLocks noGrp="1"/>
          </p:cNvSpPr>
          <p:nvPr>
            <p:ph type="body" sz="quarter" idx="33"/>
          </p:nvPr>
        </p:nvSpPr>
        <p:spPr>
          <a:xfrm>
            <a:off x="5654375" y="5942889"/>
            <a:ext cx="1590052" cy="358496"/>
          </a:xfrm>
          <a:prstGeom prst="rect">
            <a:avLst/>
          </a:prstGeom>
        </p:spPr>
        <p:txBody>
          <a:bodyPr anchor="ctr">
            <a:spAutoFit/>
          </a:bodyPr>
          <a:lstStyle>
            <a:lvl1pPr marL="0" indent="0" defTabSz="412750">
              <a:lnSpc>
                <a:spcPct val="130000"/>
              </a:lnSpc>
              <a:spcBef>
                <a:spcPts val="0"/>
              </a:spcBef>
              <a:buSzTx/>
              <a:buNone/>
              <a:defRPr sz="1000" b="1">
                <a:solidFill>
                  <a:srgbClr val="AAAAAA"/>
                </a:solidFill>
                <a:latin typeface="+mn-lt"/>
                <a:ea typeface="+mn-ea"/>
                <a:cs typeface="+mn-cs"/>
                <a:sym typeface="Helvetica"/>
              </a:defRPr>
            </a:lvl1pPr>
          </a:lstStyle>
          <a:p>
            <a:pPr marL="0" lvl="0" indent="0" defTabSz="825500">
              <a:lnSpc>
                <a:spcPct val="130000"/>
              </a:lnSpc>
              <a:spcBef>
                <a:spcPts val="0"/>
              </a:spcBef>
              <a:buSzTx/>
              <a:buNone/>
              <a:defRPr sz="2000" b="1">
                <a:latin typeface="+mn-lt"/>
                <a:ea typeface="+mn-ea"/>
                <a:cs typeface="+mn-cs"/>
                <a:sym typeface="Helvetica"/>
              </a:defRPr>
            </a:pPr>
            <a:r>
              <a:rPr lang="en-GB"/>
              <a:t>Click to edit Master text styles</a:t>
            </a:r>
          </a:p>
        </p:txBody>
      </p:sp>
      <p:sp>
        <p:nvSpPr>
          <p:cNvPr id="240" name="Interim report"/>
          <p:cNvSpPr txBox="1">
            <a:spLocks noGrp="1"/>
          </p:cNvSpPr>
          <p:nvPr>
            <p:ph type="body" sz="quarter" idx="34"/>
          </p:nvPr>
        </p:nvSpPr>
        <p:spPr>
          <a:xfrm>
            <a:off x="4011422" y="5595598"/>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41" name="Newroom article"/>
          <p:cNvSpPr txBox="1">
            <a:spLocks noGrp="1"/>
          </p:cNvSpPr>
          <p:nvPr>
            <p:ph type="body" sz="quarter" idx="35"/>
          </p:nvPr>
        </p:nvSpPr>
        <p:spPr>
          <a:xfrm>
            <a:off x="3101676" y="4907550"/>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42" name="Newroom article"/>
          <p:cNvSpPr txBox="1">
            <a:spLocks noGrp="1"/>
          </p:cNvSpPr>
          <p:nvPr>
            <p:ph type="body" sz="quarter" idx="36"/>
          </p:nvPr>
        </p:nvSpPr>
        <p:spPr>
          <a:xfrm>
            <a:off x="2568277" y="4166969"/>
            <a:ext cx="1590051"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43" name="Quarterly…"/>
          <p:cNvSpPr txBox="1">
            <a:spLocks noGrp="1"/>
          </p:cNvSpPr>
          <p:nvPr>
            <p:ph type="body" sz="quarter" idx="37"/>
          </p:nvPr>
        </p:nvSpPr>
        <p:spPr>
          <a:xfrm>
            <a:off x="2530177" y="3249752"/>
            <a:ext cx="1590051" cy="358496"/>
          </a:xfrm>
          <a:prstGeom prst="rect">
            <a:avLst/>
          </a:prstGeom>
        </p:spPr>
        <p:txBody>
          <a:bodyPr anchor="ctr">
            <a:spAutoFit/>
          </a:bodyPr>
          <a:lstStyle>
            <a:lvl1pPr marL="0" indent="0" defTabSz="412750">
              <a:lnSpc>
                <a:spcPct val="130000"/>
              </a:lnSpc>
              <a:spcBef>
                <a:spcPts val="0"/>
              </a:spcBef>
              <a:buSzTx/>
              <a:buNone/>
              <a:defRPr sz="1000" b="1">
                <a:solidFill>
                  <a:srgbClr val="AAAAAA"/>
                </a:solidFill>
                <a:latin typeface="+mn-lt"/>
                <a:ea typeface="+mn-ea"/>
                <a:cs typeface="+mn-cs"/>
                <a:sym typeface="Helvetica"/>
              </a:defRPr>
            </a:lvl1pPr>
          </a:lstStyle>
          <a:p>
            <a:pPr marL="0" lvl="0" indent="0" defTabSz="825500">
              <a:lnSpc>
                <a:spcPct val="130000"/>
              </a:lnSpc>
              <a:spcBef>
                <a:spcPts val="0"/>
              </a:spcBef>
              <a:buSzTx/>
              <a:buNone/>
              <a:defRPr sz="2000" b="1">
                <a:latin typeface="+mn-lt"/>
                <a:ea typeface="+mn-ea"/>
                <a:cs typeface="+mn-cs"/>
                <a:sym typeface="Helvetica"/>
              </a:defRPr>
            </a:pPr>
            <a:r>
              <a:rPr lang="en-GB"/>
              <a:t>Click to edit Master text styles</a:t>
            </a:r>
          </a:p>
        </p:txBody>
      </p:sp>
      <p:sp>
        <p:nvSpPr>
          <p:cNvPr id="244" name="Interim report"/>
          <p:cNvSpPr txBox="1">
            <a:spLocks noGrp="1"/>
          </p:cNvSpPr>
          <p:nvPr>
            <p:ph type="body" sz="quarter" idx="38"/>
          </p:nvPr>
        </p:nvSpPr>
        <p:spPr>
          <a:xfrm>
            <a:off x="2707977" y="2511352"/>
            <a:ext cx="1590051"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45" name="Newsroom article"/>
          <p:cNvSpPr txBox="1">
            <a:spLocks noGrp="1"/>
          </p:cNvSpPr>
          <p:nvPr>
            <p:ph type="body" sz="quarter" idx="39"/>
          </p:nvPr>
        </p:nvSpPr>
        <p:spPr>
          <a:xfrm>
            <a:off x="3000076" y="1771234"/>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46" name="Newsroom article"/>
          <p:cNvSpPr txBox="1">
            <a:spLocks noGrp="1"/>
          </p:cNvSpPr>
          <p:nvPr>
            <p:ph type="body" sz="quarter" idx="40"/>
          </p:nvPr>
        </p:nvSpPr>
        <p:spPr>
          <a:xfrm>
            <a:off x="3993477" y="1030189"/>
            <a:ext cx="1590051"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47" name="Line"/>
          <p:cNvSpPr/>
          <p:nvPr/>
        </p:nvSpPr>
        <p:spPr>
          <a:xfrm>
            <a:off x="6754961" y="3432175"/>
            <a:ext cx="1700577" cy="0"/>
          </a:xfrm>
          <a:prstGeom prst="line">
            <a:avLst/>
          </a:prstGeom>
          <a:ln w="50800">
            <a:solidFill>
              <a:srgbClr val="000000"/>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48" name="Line"/>
          <p:cNvSpPr/>
          <p:nvPr/>
        </p:nvSpPr>
        <p:spPr>
          <a:xfrm>
            <a:off x="3732065" y="3429000"/>
            <a:ext cx="1700577" cy="0"/>
          </a:xfrm>
          <a:prstGeom prst="line">
            <a:avLst/>
          </a:prstGeom>
          <a:ln w="50800">
            <a:solidFill>
              <a:srgbClr val="AAAAAA"/>
            </a:solidFill>
            <a:miter/>
          </a:ln>
        </p:spPr>
        <p:txBody>
          <a:bodyPr tIns="45720" bIns="45720"/>
          <a:lstStyle/>
          <a:p>
            <a:pPr defTabSz="914400">
              <a:lnSpc>
                <a:spcPct val="100000"/>
              </a:lnSpc>
              <a:defRPr sz="3600">
                <a:solidFill>
                  <a:srgbClr val="414359"/>
                </a:solidFill>
              </a:defRPr>
            </a:pPr>
            <a:endParaRPr sz="1000">
              <a:solidFill>
                <a:srgbClr val="AAAAAA"/>
              </a:solidFill>
              <a:latin typeface="+mn-lt"/>
            </a:endParaRPr>
          </a:p>
        </p:txBody>
      </p:sp>
      <p:sp>
        <p:nvSpPr>
          <p:cNvPr id="249" name="Line"/>
          <p:cNvSpPr/>
          <p:nvPr/>
        </p:nvSpPr>
        <p:spPr>
          <a:xfrm flipH="1">
            <a:off x="6093801" y="3704186"/>
            <a:ext cx="1" cy="2107560"/>
          </a:xfrm>
          <a:prstGeom prst="line">
            <a:avLst/>
          </a:prstGeom>
          <a:ln w="50800">
            <a:solidFill>
              <a:srgbClr val="AAAAAA"/>
            </a:solidFill>
            <a:miter/>
          </a:ln>
        </p:spPr>
        <p:txBody>
          <a:bodyPr tIns="45720" bIns="45720"/>
          <a:lstStyle/>
          <a:p>
            <a:pPr defTabSz="914400">
              <a:lnSpc>
                <a:spcPct val="100000"/>
              </a:lnSpc>
              <a:defRPr sz="3600">
                <a:solidFill>
                  <a:srgbClr val="414359"/>
                </a:solidFill>
              </a:defRPr>
            </a:pPr>
            <a:endParaRPr sz="1000">
              <a:solidFill>
                <a:srgbClr val="AAAAAA"/>
              </a:solidFill>
              <a:latin typeface="+mn-lt"/>
            </a:endParaRPr>
          </a:p>
        </p:txBody>
      </p:sp>
      <p:sp>
        <p:nvSpPr>
          <p:cNvPr id="250" name="Line"/>
          <p:cNvSpPr/>
          <p:nvPr/>
        </p:nvSpPr>
        <p:spPr>
          <a:xfrm flipH="1">
            <a:off x="6093801" y="1045794"/>
            <a:ext cx="1" cy="2067697"/>
          </a:xfrm>
          <a:prstGeom prst="line">
            <a:avLst/>
          </a:prstGeom>
          <a:ln w="50800">
            <a:solidFill>
              <a:srgbClr val="000000"/>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53" name="2020"/>
          <p:cNvSpPr txBox="1">
            <a:spLocks noGrp="1"/>
          </p:cNvSpPr>
          <p:nvPr>
            <p:ph type="body" sz="quarter" idx="42"/>
          </p:nvPr>
        </p:nvSpPr>
        <p:spPr>
          <a:xfrm>
            <a:off x="5563672" y="3159554"/>
            <a:ext cx="1068947" cy="553996"/>
          </a:xfrm>
          <a:prstGeom prst="rect">
            <a:avLst/>
          </a:prstGeom>
        </p:spPr>
        <p:txBody>
          <a:bodyPr wrap="square" lIns="91439" tIns="91439" rIns="91439" bIns="91439">
            <a:spAutoFit/>
          </a:bodyPr>
          <a:lstStyle>
            <a:lvl1pPr marL="0" indent="0" algn="ctr" defTabSz="914400">
              <a:lnSpc>
                <a:spcPct val="100000"/>
              </a:lnSpc>
              <a:spcBef>
                <a:spcPts val="0"/>
              </a:spcBef>
              <a:buSzTx/>
              <a:buNone/>
              <a:defRPr sz="2400">
                <a:latin typeface="+mn-lt"/>
                <a:ea typeface="Domaine Display"/>
                <a:cs typeface="Domaine Display"/>
                <a:sym typeface="Domaine Display"/>
              </a:defRPr>
            </a:lvl1pPr>
          </a:lstStyle>
          <a:p>
            <a:pPr lvl="0"/>
            <a:r>
              <a:rPr lang="en-GB"/>
              <a:t>Click to edit Master text styles</a:t>
            </a:r>
          </a:p>
        </p:txBody>
      </p:sp>
      <p:sp>
        <p:nvSpPr>
          <p:cNvPr id="32" name="Text Placeholder 4">
            <a:extLst>
              <a:ext uri="{FF2B5EF4-FFF2-40B4-BE49-F238E27FC236}">
                <a16:creationId xmlns:a16="http://schemas.microsoft.com/office/drawing/2014/main" id="{82500DE5-BF18-4C8C-93F8-D8F0A779ADD6}"/>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GB"/>
              <a:t>Click to edit Master text styles</a:t>
            </a:r>
          </a:p>
        </p:txBody>
      </p:sp>
      <p:sp>
        <p:nvSpPr>
          <p:cNvPr id="2" name="Date Placeholder 1">
            <a:extLst>
              <a:ext uri="{FF2B5EF4-FFF2-40B4-BE49-F238E27FC236}">
                <a16:creationId xmlns:a16="http://schemas.microsoft.com/office/drawing/2014/main" id="{85A97257-AC05-4F04-8EB5-B671440AECB2}"/>
              </a:ext>
            </a:extLst>
          </p:cNvPr>
          <p:cNvSpPr>
            <a:spLocks noGrp="1"/>
          </p:cNvSpPr>
          <p:nvPr>
            <p:ph type="dt" sz="half" idx="43"/>
          </p:nvPr>
        </p:nvSpPr>
        <p:spPr/>
        <p:txBody>
          <a:bodyPr/>
          <a:lstStyle/>
          <a:p>
            <a:fld id="{DF62F917-6340-5043-B997-7C6A6246A5E5}" type="datetime1">
              <a:rPr lang="en-US" smtClean="0"/>
              <a:t>11/30/2022</a:t>
            </a:fld>
            <a:endParaRPr lang="fi-FI"/>
          </a:p>
        </p:txBody>
      </p:sp>
      <p:sp>
        <p:nvSpPr>
          <p:cNvPr id="3" name="Footer Placeholder 2">
            <a:extLst>
              <a:ext uri="{FF2B5EF4-FFF2-40B4-BE49-F238E27FC236}">
                <a16:creationId xmlns:a16="http://schemas.microsoft.com/office/drawing/2014/main" id="{397F6ADC-DD41-4C3F-BADE-3AED695C4692}"/>
              </a:ext>
            </a:extLst>
          </p:cNvPr>
          <p:cNvSpPr>
            <a:spLocks noGrp="1"/>
          </p:cNvSpPr>
          <p:nvPr>
            <p:ph type="ftr" sz="quarter" idx="44"/>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5786B0F3-2B34-4599-BEC0-46F89E6170E6}"/>
              </a:ext>
            </a:extLst>
          </p:cNvPr>
          <p:cNvSpPr>
            <a:spLocks noGrp="1"/>
          </p:cNvSpPr>
          <p:nvPr>
            <p:ph type="sldNum" sz="quarter" idx="45"/>
          </p:nvPr>
        </p:nvSpPr>
        <p:spPr/>
        <p:txBody>
          <a:bodyPr/>
          <a:lstStyle/>
          <a:p>
            <a:fld id="{31160B98-140E-4345-B1A3-2A7247C42973}" type="slidenum">
              <a:rPr lang="fi-FI" smtClean="0"/>
              <a:pPr/>
              <a:t>‹#›</a:t>
            </a:fld>
            <a:endParaRPr lang="fi-FI"/>
          </a:p>
        </p:txBody>
      </p:sp>
      <p:pic>
        <p:nvPicPr>
          <p:cNvPr id="36" name="Miltton_Text_Black.png">
            <a:extLst>
              <a:ext uri="{FF2B5EF4-FFF2-40B4-BE49-F238E27FC236}">
                <a16:creationId xmlns:a16="http://schemas.microsoft.com/office/drawing/2014/main" id="{57229F0A-326B-4CC5-B04C-AE32E4392A9A}"/>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Tree>
    <p:extLst>
      <p:ext uri="{BB962C8B-B14F-4D97-AF65-F5344CB8AC3E}">
        <p14:creationId xmlns:p14="http://schemas.microsoft.com/office/powerpoint/2010/main" val="336301484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Chart Steps 4">
    <p:bg>
      <p:bgPr>
        <a:solidFill>
          <a:srgbClr val="E4F030"/>
        </a:solidFill>
        <a:effectLst/>
      </p:bgPr>
    </p:bg>
    <p:spTree>
      <p:nvGrpSpPr>
        <p:cNvPr id="1" name=""/>
        <p:cNvGrpSpPr/>
        <p:nvPr/>
      </p:nvGrpSpPr>
      <p:grpSpPr>
        <a:xfrm>
          <a:off x="0" y="0"/>
          <a:ext cx="0" cy="0"/>
          <a:chOff x="0" y="0"/>
          <a:chExt cx="0" cy="0"/>
        </a:xfrm>
      </p:grpSpPr>
      <p:sp>
        <p:nvSpPr>
          <p:cNvPr id="527" name="1."/>
          <p:cNvSpPr txBox="1">
            <a:spLocks noGrp="1"/>
          </p:cNvSpPr>
          <p:nvPr>
            <p:ph type="body" sz="quarter" idx="25" hasCustomPrompt="1"/>
          </p:nvPr>
        </p:nvSpPr>
        <p:spPr>
          <a:xfrm>
            <a:off x="3888359" y="2266856"/>
            <a:ext cx="784187" cy="1431159"/>
          </a:xfrm>
          <a:prstGeom prst="rect">
            <a:avLst/>
          </a:prstGeom>
        </p:spPr>
        <p:txBody>
          <a:bodyPr wrap="none" lIns="91439" tIns="91439" rIns="91439" bIns="91439">
            <a:spAutoFit/>
          </a:bodyPr>
          <a:lstStyle>
            <a:lvl1pPr marL="0" indent="0" defTabSz="914400">
              <a:lnSpc>
                <a:spcPct val="90000"/>
              </a:lnSpc>
              <a:spcBef>
                <a:spcPts val="0"/>
              </a:spcBef>
              <a:buSzTx/>
              <a:buNone/>
              <a:defRPr sz="9000">
                <a:solidFill>
                  <a:srgbClr val="FFFFFF"/>
                </a:solidFill>
                <a:latin typeface="Domaine Display"/>
                <a:ea typeface="Domaine Display"/>
                <a:cs typeface="Domaine Display"/>
                <a:sym typeface="Domaine Display"/>
              </a:defRPr>
            </a:lvl1pPr>
          </a:lstStyle>
          <a:p>
            <a:r>
              <a:rPr lang="fi-FI"/>
              <a:t>X</a:t>
            </a:r>
            <a:endParaRPr/>
          </a:p>
        </p:txBody>
      </p:sp>
      <p:sp>
        <p:nvSpPr>
          <p:cNvPr id="3" name="Text Placeholder 2">
            <a:extLst>
              <a:ext uri="{FF2B5EF4-FFF2-40B4-BE49-F238E27FC236}">
                <a16:creationId xmlns:a16="http://schemas.microsoft.com/office/drawing/2014/main" id="{BE058E5B-B24E-4A1A-BF7F-80A44D6882BA}"/>
              </a:ext>
            </a:extLst>
          </p:cNvPr>
          <p:cNvSpPr>
            <a:spLocks noGrp="1"/>
          </p:cNvSpPr>
          <p:nvPr>
            <p:ph type="body" sz="quarter" idx="31"/>
          </p:nvPr>
        </p:nvSpPr>
        <p:spPr>
          <a:xfrm>
            <a:off x="439738" y="3156129"/>
            <a:ext cx="2481262" cy="405853"/>
          </a:xfrm>
        </p:spPr>
        <p:txBody>
          <a:bodyPr anchor="b" anchorCtr="0"/>
          <a:lstStyle>
            <a:lvl1pPr marL="0" indent="0">
              <a:lnSpc>
                <a:spcPct val="90000"/>
              </a:lnSpc>
              <a:buNone/>
              <a:defRPr sz="2000" b="1"/>
            </a:lvl1pPr>
          </a:lstStyle>
          <a:p>
            <a:pPr lvl="0"/>
            <a:endParaRPr lang="en-US"/>
          </a:p>
        </p:txBody>
      </p:sp>
      <p:sp>
        <p:nvSpPr>
          <p:cNvPr id="4" name="Date Placeholder 3">
            <a:extLst>
              <a:ext uri="{FF2B5EF4-FFF2-40B4-BE49-F238E27FC236}">
                <a16:creationId xmlns:a16="http://schemas.microsoft.com/office/drawing/2014/main" id="{4D606B6F-2B1A-4BBC-9537-C5F09B244F76}"/>
              </a:ext>
            </a:extLst>
          </p:cNvPr>
          <p:cNvSpPr>
            <a:spLocks noGrp="1"/>
          </p:cNvSpPr>
          <p:nvPr>
            <p:ph type="dt" sz="half" idx="38"/>
          </p:nvPr>
        </p:nvSpPr>
        <p:spPr/>
        <p:txBody>
          <a:bodyPr/>
          <a:lstStyle/>
          <a:p>
            <a:fld id="{B3D230BB-81D5-084A-B93D-A7B9C76B25F8}" type="datetime1">
              <a:rPr lang="en-US" smtClean="0"/>
              <a:t>11/30/2022</a:t>
            </a:fld>
            <a:endParaRPr lang="fi-FI"/>
          </a:p>
        </p:txBody>
      </p:sp>
      <p:sp>
        <p:nvSpPr>
          <p:cNvPr id="5" name="Footer Placeholder 4">
            <a:extLst>
              <a:ext uri="{FF2B5EF4-FFF2-40B4-BE49-F238E27FC236}">
                <a16:creationId xmlns:a16="http://schemas.microsoft.com/office/drawing/2014/main" id="{A49C35BD-F78C-4CEE-8A3F-63A15F6C90DF}"/>
              </a:ext>
            </a:extLst>
          </p:cNvPr>
          <p:cNvSpPr>
            <a:spLocks noGrp="1"/>
          </p:cNvSpPr>
          <p:nvPr>
            <p:ph type="ftr" sz="quarter" idx="39"/>
          </p:nvPr>
        </p:nvSpPr>
        <p:spPr/>
        <p:txBody>
          <a:bodyPr/>
          <a:lstStyle/>
          <a:p>
            <a:r>
              <a:rPr lang="fi-FI"/>
              <a:t>© Miltton New Nordics</a:t>
            </a:r>
          </a:p>
        </p:txBody>
      </p:sp>
      <p:sp>
        <p:nvSpPr>
          <p:cNvPr id="6" name="Slide Number Placeholder 5">
            <a:extLst>
              <a:ext uri="{FF2B5EF4-FFF2-40B4-BE49-F238E27FC236}">
                <a16:creationId xmlns:a16="http://schemas.microsoft.com/office/drawing/2014/main" id="{C91551C0-BE37-4A1C-8B43-4FE9EBD22A8D}"/>
              </a:ext>
            </a:extLst>
          </p:cNvPr>
          <p:cNvSpPr>
            <a:spLocks noGrp="1"/>
          </p:cNvSpPr>
          <p:nvPr>
            <p:ph type="sldNum" sz="quarter" idx="40"/>
          </p:nvPr>
        </p:nvSpPr>
        <p:spPr/>
        <p:txBody>
          <a:bodyPr/>
          <a:lstStyle/>
          <a:p>
            <a:fld id="{31160B98-140E-4345-B1A3-2A7247C42973}" type="slidenum">
              <a:rPr lang="fi-FI" smtClean="0"/>
              <a:pPr/>
              <a:t>‹#›</a:t>
            </a:fld>
            <a:endParaRPr lang="fi-FI"/>
          </a:p>
        </p:txBody>
      </p:sp>
      <p:sp>
        <p:nvSpPr>
          <p:cNvPr id="25" name="Text Placeholder 4">
            <a:extLst>
              <a:ext uri="{FF2B5EF4-FFF2-40B4-BE49-F238E27FC236}">
                <a16:creationId xmlns:a16="http://schemas.microsoft.com/office/drawing/2014/main" id="{175893C6-6E31-4270-9F1A-18FF71A259BB}"/>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
        <p:nvSpPr>
          <p:cNvPr id="8" name="Title 7">
            <a:extLst>
              <a:ext uri="{FF2B5EF4-FFF2-40B4-BE49-F238E27FC236}">
                <a16:creationId xmlns:a16="http://schemas.microsoft.com/office/drawing/2014/main" id="{931B9EBF-2C2B-44BE-9AF0-F2FD43FDB8AB}"/>
              </a:ext>
            </a:extLst>
          </p:cNvPr>
          <p:cNvSpPr>
            <a:spLocks noGrp="1"/>
          </p:cNvSpPr>
          <p:nvPr>
            <p:ph type="title"/>
          </p:nvPr>
        </p:nvSpPr>
        <p:spPr/>
        <p:txBody>
          <a:bodyPr/>
          <a:lstStyle/>
          <a:p>
            <a:r>
              <a:rPr lang="en-US"/>
              <a:t>Click to edit Master title style</a:t>
            </a:r>
            <a:endParaRPr lang="en-GB"/>
          </a:p>
        </p:txBody>
      </p:sp>
      <p:pic>
        <p:nvPicPr>
          <p:cNvPr id="22" name="Mitton-arrow.png" descr="Mitton-arrow.png">
            <a:extLst>
              <a:ext uri="{FF2B5EF4-FFF2-40B4-BE49-F238E27FC236}">
                <a16:creationId xmlns:a16="http://schemas.microsoft.com/office/drawing/2014/main" id="{B4055E5C-536C-4DB3-927E-20A26E5A66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23" name="Text Placeholder 2">
            <a:extLst>
              <a:ext uri="{FF2B5EF4-FFF2-40B4-BE49-F238E27FC236}">
                <a16:creationId xmlns:a16="http://schemas.microsoft.com/office/drawing/2014/main" id="{E6B4EB69-54BC-4477-BC30-C3D9D4F61915}"/>
              </a:ext>
            </a:extLst>
          </p:cNvPr>
          <p:cNvSpPr>
            <a:spLocks noGrp="1"/>
          </p:cNvSpPr>
          <p:nvPr>
            <p:ph type="body" sz="quarter" idx="41"/>
          </p:nvPr>
        </p:nvSpPr>
        <p:spPr>
          <a:xfrm>
            <a:off x="439738" y="3733979"/>
            <a:ext cx="2481262" cy="405853"/>
          </a:xfrm>
        </p:spPr>
        <p:txBody>
          <a:bodyPr/>
          <a:lstStyle>
            <a:lvl1pPr marL="0" indent="0">
              <a:lnSpc>
                <a:spcPct val="90000"/>
              </a:lnSpc>
              <a:buNone/>
              <a:defRPr sz="1500" b="0"/>
            </a:lvl1pPr>
          </a:lstStyle>
          <a:p>
            <a:pPr lvl="0"/>
            <a:endParaRPr lang="en-US"/>
          </a:p>
        </p:txBody>
      </p:sp>
      <p:sp>
        <p:nvSpPr>
          <p:cNvPr id="24" name="1.">
            <a:extLst>
              <a:ext uri="{FF2B5EF4-FFF2-40B4-BE49-F238E27FC236}">
                <a16:creationId xmlns:a16="http://schemas.microsoft.com/office/drawing/2014/main" id="{93E34EA0-38CD-4F68-9F7D-52D44FEC89CC}"/>
              </a:ext>
            </a:extLst>
          </p:cNvPr>
          <p:cNvSpPr txBox="1">
            <a:spLocks noGrp="1"/>
          </p:cNvSpPr>
          <p:nvPr>
            <p:ph type="body" sz="quarter" idx="42" hasCustomPrompt="1"/>
          </p:nvPr>
        </p:nvSpPr>
        <p:spPr>
          <a:xfrm>
            <a:off x="3888359" y="3498756"/>
            <a:ext cx="784187" cy="1431159"/>
          </a:xfrm>
          <a:prstGeom prst="rect">
            <a:avLst/>
          </a:prstGeom>
        </p:spPr>
        <p:txBody>
          <a:bodyPr wrap="none" lIns="91439" tIns="91439" rIns="91439" bIns="91439">
            <a:spAutoFit/>
          </a:bodyPr>
          <a:lstStyle>
            <a:lvl1pPr marL="0" indent="0" defTabSz="914400">
              <a:lnSpc>
                <a:spcPct val="90000"/>
              </a:lnSpc>
              <a:spcBef>
                <a:spcPts val="0"/>
              </a:spcBef>
              <a:buSzTx/>
              <a:buNone/>
              <a:defRPr sz="9000">
                <a:solidFill>
                  <a:srgbClr val="FFFFFF"/>
                </a:solidFill>
                <a:latin typeface="Domaine Display"/>
                <a:ea typeface="Domaine Display"/>
                <a:cs typeface="Domaine Display"/>
                <a:sym typeface="Domaine Display"/>
              </a:defRPr>
            </a:lvl1pPr>
          </a:lstStyle>
          <a:p>
            <a:r>
              <a:rPr lang="fi-FI"/>
              <a:t>X</a:t>
            </a:r>
            <a:endParaRPr/>
          </a:p>
        </p:txBody>
      </p:sp>
      <p:sp>
        <p:nvSpPr>
          <p:cNvPr id="26" name="Text Placeholder 2">
            <a:extLst>
              <a:ext uri="{FF2B5EF4-FFF2-40B4-BE49-F238E27FC236}">
                <a16:creationId xmlns:a16="http://schemas.microsoft.com/office/drawing/2014/main" id="{8ABCFEF9-9EF5-44A7-A126-A0C77F223836}"/>
              </a:ext>
            </a:extLst>
          </p:cNvPr>
          <p:cNvSpPr>
            <a:spLocks noGrp="1"/>
          </p:cNvSpPr>
          <p:nvPr>
            <p:ph type="body" sz="quarter" idx="43"/>
          </p:nvPr>
        </p:nvSpPr>
        <p:spPr>
          <a:xfrm>
            <a:off x="4954588" y="3772079"/>
            <a:ext cx="2481262" cy="405853"/>
          </a:xfrm>
        </p:spPr>
        <p:txBody>
          <a:bodyPr anchor="b" anchorCtr="0"/>
          <a:lstStyle>
            <a:lvl1pPr marL="0" indent="0">
              <a:lnSpc>
                <a:spcPct val="90000"/>
              </a:lnSpc>
              <a:buNone/>
              <a:defRPr sz="1500" b="1"/>
            </a:lvl1pPr>
          </a:lstStyle>
          <a:p>
            <a:pPr lvl="0"/>
            <a:endParaRPr lang="en-US"/>
          </a:p>
        </p:txBody>
      </p:sp>
      <p:sp>
        <p:nvSpPr>
          <p:cNvPr id="27" name="Text Placeholder 2">
            <a:extLst>
              <a:ext uri="{FF2B5EF4-FFF2-40B4-BE49-F238E27FC236}">
                <a16:creationId xmlns:a16="http://schemas.microsoft.com/office/drawing/2014/main" id="{8C0D0EF0-999E-4CE4-9F40-1E82B983F45E}"/>
              </a:ext>
            </a:extLst>
          </p:cNvPr>
          <p:cNvSpPr>
            <a:spLocks noGrp="1"/>
          </p:cNvSpPr>
          <p:nvPr>
            <p:ph type="body" sz="quarter" idx="44"/>
          </p:nvPr>
        </p:nvSpPr>
        <p:spPr>
          <a:xfrm>
            <a:off x="4954588" y="4222929"/>
            <a:ext cx="2481262" cy="405853"/>
          </a:xfrm>
        </p:spPr>
        <p:txBody>
          <a:bodyPr/>
          <a:lstStyle>
            <a:lvl1pPr marL="0" indent="0">
              <a:lnSpc>
                <a:spcPct val="90000"/>
              </a:lnSpc>
              <a:buNone/>
              <a:defRPr sz="1000" b="0"/>
            </a:lvl1pPr>
          </a:lstStyle>
          <a:p>
            <a:pPr lvl="0"/>
            <a:endParaRPr lang="en-US"/>
          </a:p>
        </p:txBody>
      </p:sp>
      <p:sp>
        <p:nvSpPr>
          <p:cNvPr id="28" name="1.">
            <a:extLst>
              <a:ext uri="{FF2B5EF4-FFF2-40B4-BE49-F238E27FC236}">
                <a16:creationId xmlns:a16="http://schemas.microsoft.com/office/drawing/2014/main" id="{2F3C3887-A1DC-468B-AB83-64A7212D5E55}"/>
              </a:ext>
            </a:extLst>
          </p:cNvPr>
          <p:cNvSpPr txBox="1">
            <a:spLocks noGrp="1"/>
          </p:cNvSpPr>
          <p:nvPr>
            <p:ph type="body" sz="quarter" idx="45" hasCustomPrompt="1"/>
          </p:nvPr>
        </p:nvSpPr>
        <p:spPr>
          <a:xfrm>
            <a:off x="7577709" y="2266856"/>
            <a:ext cx="784187" cy="1431159"/>
          </a:xfrm>
          <a:prstGeom prst="rect">
            <a:avLst/>
          </a:prstGeom>
        </p:spPr>
        <p:txBody>
          <a:bodyPr wrap="none" lIns="91439" tIns="91439" rIns="91439" bIns="91439">
            <a:spAutoFit/>
          </a:bodyPr>
          <a:lstStyle>
            <a:lvl1pPr marL="0" indent="0" defTabSz="914400">
              <a:lnSpc>
                <a:spcPct val="90000"/>
              </a:lnSpc>
              <a:spcBef>
                <a:spcPts val="0"/>
              </a:spcBef>
              <a:buSzTx/>
              <a:buNone/>
              <a:defRPr sz="9000">
                <a:solidFill>
                  <a:srgbClr val="FFFFFF"/>
                </a:solidFill>
                <a:latin typeface="Domaine Display"/>
                <a:ea typeface="Domaine Display"/>
                <a:cs typeface="Domaine Display"/>
                <a:sym typeface="Domaine Display"/>
              </a:defRPr>
            </a:lvl1pPr>
          </a:lstStyle>
          <a:p>
            <a:r>
              <a:rPr lang="fi-FI"/>
              <a:t>X</a:t>
            </a:r>
            <a:endParaRPr/>
          </a:p>
        </p:txBody>
      </p:sp>
      <p:sp>
        <p:nvSpPr>
          <p:cNvPr id="29" name="Text Placeholder 2">
            <a:extLst>
              <a:ext uri="{FF2B5EF4-FFF2-40B4-BE49-F238E27FC236}">
                <a16:creationId xmlns:a16="http://schemas.microsoft.com/office/drawing/2014/main" id="{E49891FF-F0F7-488D-82E7-032C261F53E8}"/>
              </a:ext>
            </a:extLst>
          </p:cNvPr>
          <p:cNvSpPr>
            <a:spLocks noGrp="1"/>
          </p:cNvSpPr>
          <p:nvPr>
            <p:ph type="body" sz="quarter" idx="46"/>
          </p:nvPr>
        </p:nvSpPr>
        <p:spPr>
          <a:xfrm>
            <a:off x="8643938" y="2540179"/>
            <a:ext cx="2481262" cy="405853"/>
          </a:xfrm>
        </p:spPr>
        <p:txBody>
          <a:bodyPr anchor="b" anchorCtr="0"/>
          <a:lstStyle>
            <a:lvl1pPr marL="0" indent="0">
              <a:lnSpc>
                <a:spcPct val="90000"/>
              </a:lnSpc>
              <a:buNone/>
              <a:defRPr sz="1500" b="1"/>
            </a:lvl1pPr>
          </a:lstStyle>
          <a:p>
            <a:pPr lvl="0"/>
            <a:endParaRPr lang="en-US"/>
          </a:p>
        </p:txBody>
      </p:sp>
      <p:sp>
        <p:nvSpPr>
          <p:cNvPr id="30" name="Text Placeholder 2">
            <a:extLst>
              <a:ext uri="{FF2B5EF4-FFF2-40B4-BE49-F238E27FC236}">
                <a16:creationId xmlns:a16="http://schemas.microsoft.com/office/drawing/2014/main" id="{B5759D03-5146-4EEB-8E12-5FBDE5984AC7}"/>
              </a:ext>
            </a:extLst>
          </p:cNvPr>
          <p:cNvSpPr>
            <a:spLocks noGrp="1"/>
          </p:cNvSpPr>
          <p:nvPr>
            <p:ph type="body" sz="quarter" idx="47"/>
          </p:nvPr>
        </p:nvSpPr>
        <p:spPr>
          <a:xfrm>
            <a:off x="8643938" y="2991029"/>
            <a:ext cx="2481262" cy="405853"/>
          </a:xfrm>
        </p:spPr>
        <p:txBody>
          <a:bodyPr/>
          <a:lstStyle>
            <a:lvl1pPr marL="0" indent="0">
              <a:lnSpc>
                <a:spcPct val="90000"/>
              </a:lnSpc>
              <a:buNone/>
              <a:defRPr sz="1000" b="0"/>
            </a:lvl1pPr>
          </a:lstStyle>
          <a:p>
            <a:pPr lvl="0"/>
            <a:endParaRPr lang="en-US"/>
          </a:p>
        </p:txBody>
      </p:sp>
      <p:sp>
        <p:nvSpPr>
          <p:cNvPr id="31" name="1.">
            <a:extLst>
              <a:ext uri="{FF2B5EF4-FFF2-40B4-BE49-F238E27FC236}">
                <a16:creationId xmlns:a16="http://schemas.microsoft.com/office/drawing/2014/main" id="{4AE91FFF-3C7D-46A9-85EE-7E584B03B6CA}"/>
              </a:ext>
            </a:extLst>
          </p:cNvPr>
          <p:cNvSpPr txBox="1">
            <a:spLocks noGrp="1"/>
          </p:cNvSpPr>
          <p:nvPr>
            <p:ph type="body" sz="quarter" idx="48" hasCustomPrompt="1"/>
          </p:nvPr>
        </p:nvSpPr>
        <p:spPr>
          <a:xfrm>
            <a:off x="7577709" y="3498756"/>
            <a:ext cx="784187" cy="1431159"/>
          </a:xfrm>
          <a:prstGeom prst="rect">
            <a:avLst/>
          </a:prstGeom>
        </p:spPr>
        <p:txBody>
          <a:bodyPr wrap="none" lIns="91439" tIns="91439" rIns="91439" bIns="91439">
            <a:spAutoFit/>
          </a:bodyPr>
          <a:lstStyle>
            <a:lvl1pPr marL="0" indent="0" defTabSz="914400">
              <a:lnSpc>
                <a:spcPct val="90000"/>
              </a:lnSpc>
              <a:spcBef>
                <a:spcPts val="0"/>
              </a:spcBef>
              <a:buSzTx/>
              <a:buNone/>
              <a:defRPr sz="9000">
                <a:solidFill>
                  <a:srgbClr val="FFFFFF"/>
                </a:solidFill>
                <a:latin typeface="Domaine Display"/>
                <a:ea typeface="Domaine Display"/>
                <a:cs typeface="Domaine Display"/>
                <a:sym typeface="Domaine Display"/>
              </a:defRPr>
            </a:lvl1pPr>
          </a:lstStyle>
          <a:p>
            <a:r>
              <a:rPr lang="fi-FI"/>
              <a:t>X</a:t>
            </a:r>
            <a:endParaRPr/>
          </a:p>
        </p:txBody>
      </p:sp>
      <p:sp>
        <p:nvSpPr>
          <p:cNvPr id="32" name="Text Placeholder 2">
            <a:extLst>
              <a:ext uri="{FF2B5EF4-FFF2-40B4-BE49-F238E27FC236}">
                <a16:creationId xmlns:a16="http://schemas.microsoft.com/office/drawing/2014/main" id="{372A2D81-8527-4D73-98DF-0C39734D174B}"/>
              </a:ext>
            </a:extLst>
          </p:cNvPr>
          <p:cNvSpPr>
            <a:spLocks noGrp="1"/>
          </p:cNvSpPr>
          <p:nvPr>
            <p:ph type="body" sz="quarter" idx="49"/>
          </p:nvPr>
        </p:nvSpPr>
        <p:spPr>
          <a:xfrm>
            <a:off x="8643938" y="3772079"/>
            <a:ext cx="2481262" cy="405853"/>
          </a:xfrm>
        </p:spPr>
        <p:txBody>
          <a:bodyPr anchor="b" anchorCtr="0"/>
          <a:lstStyle>
            <a:lvl1pPr marL="0" indent="0">
              <a:lnSpc>
                <a:spcPct val="90000"/>
              </a:lnSpc>
              <a:buNone/>
              <a:defRPr sz="1500" b="1"/>
            </a:lvl1pPr>
          </a:lstStyle>
          <a:p>
            <a:pPr lvl="0"/>
            <a:endParaRPr lang="en-US"/>
          </a:p>
        </p:txBody>
      </p:sp>
      <p:sp>
        <p:nvSpPr>
          <p:cNvPr id="33" name="Text Placeholder 2">
            <a:extLst>
              <a:ext uri="{FF2B5EF4-FFF2-40B4-BE49-F238E27FC236}">
                <a16:creationId xmlns:a16="http://schemas.microsoft.com/office/drawing/2014/main" id="{84C7CCED-0F94-4E41-A09B-967FF9F5E070}"/>
              </a:ext>
            </a:extLst>
          </p:cNvPr>
          <p:cNvSpPr>
            <a:spLocks noGrp="1"/>
          </p:cNvSpPr>
          <p:nvPr>
            <p:ph type="body" sz="quarter" idx="50"/>
          </p:nvPr>
        </p:nvSpPr>
        <p:spPr>
          <a:xfrm>
            <a:off x="8643938" y="4222929"/>
            <a:ext cx="2481262" cy="405853"/>
          </a:xfrm>
        </p:spPr>
        <p:txBody>
          <a:bodyPr/>
          <a:lstStyle>
            <a:lvl1pPr marL="0" indent="0">
              <a:lnSpc>
                <a:spcPct val="90000"/>
              </a:lnSpc>
              <a:buNone/>
              <a:defRPr sz="1000" b="0"/>
            </a:lvl1pPr>
          </a:lstStyle>
          <a:p>
            <a:pPr lvl="0"/>
            <a:endParaRPr lang="en-US"/>
          </a:p>
        </p:txBody>
      </p:sp>
      <p:cxnSp>
        <p:nvCxnSpPr>
          <p:cNvPr id="10" name="Straight Connector 9">
            <a:extLst>
              <a:ext uri="{FF2B5EF4-FFF2-40B4-BE49-F238E27FC236}">
                <a16:creationId xmlns:a16="http://schemas.microsoft.com/office/drawing/2014/main" id="{1288102E-E0EF-4410-A482-DEA876338714}"/>
              </a:ext>
            </a:extLst>
          </p:cNvPr>
          <p:cNvCxnSpPr/>
          <p:nvPr userDrawn="1"/>
        </p:nvCxnSpPr>
        <p:spPr>
          <a:xfrm>
            <a:off x="3524250" y="2330450"/>
            <a:ext cx="0" cy="2794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 Placeholder 2">
            <a:extLst>
              <a:ext uri="{FF2B5EF4-FFF2-40B4-BE49-F238E27FC236}">
                <a16:creationId xmlns:a16="http://schemas.microsoft.com/office/drawing/2014/main" id="{8DCDCABE-CDF0-4607-B7CE-EB701D29ED9F}"/>
              </a:ext>
            </a:extLst>
          </p:cNvPr>
          <p:cNvSpPr>
            <a:spLocks noGrp="1"/>
          </p:cNvSpPr>
          <p:nvPr>
            <p:ph type="body" sz="quarter" idx="51"/>
          </p:nvPr>
        </p:nvSpPr>
        <p:spPr>
          <a:xfrm>
            <a:off x="4954588" y="2540179"/>
            <a:ext cx="2481262" cy="405853"/>
          </a:xfrm>
        </p:spPr>
        <p:txBody>
          <a:bodyPr anchor="b" anchorCtr="0"/>
          <a:lstStyle>
            <a:lvl1pPr marL="0" indent="0">
              <a:lnSpc>
                <a:spcPct val="90000"/>
              </a:lnSpc>
              <a:buNone/>
              <a:defRPr sz="1500" b="1"/>
            </a:lvl1pPr>
          </a:lstStyle>
          <a:p>
            <a:pPr lvl="0"/>
            <a:endParaRPr lang="en-US"/>
          </a:p>
        </p:txBody>
      </p:sp>
      <p:sp>
        <p:nvSpPr>
          <p:cNvPr id="35" name="Text Placeholder 2">
            <a:extLst>
              <a:ext uri="{FF2B5EF4-FFF2-40B4-BE49-F238E27FC236}">
                <a16:creationId xmlns:a16="http://schemas.microsoft.com/office/drawing/2014/main" id="{AC9457B3-8F96-4E7C-825E-346FB57AFF5B}"/>
              </a:ext>
            </a:extLst>
          </p:cNvPr>
          <p:cNvSpPr>
            <a:spLocks noGrp="1"/>
          </p:cNvSpPr>
          <p:nvPr>
            <p:ph type="body" sz="quarter" idx="52"/>
          </p:nvPr>
        </p:nvSpPr>
        <p:spPr>
          <a:xfrm>
            <a:off x="4954588" y="2991029"/>
            <a:ext cx="2481262" cy="405853"/>
          </a:xfrm>
        </p:spPr>
        <p:txBody>
          <a:bodyPr/>
          <a:lstStyle>
            <a:lvl1pPr marL="0" indent="0">
              <a:lnSpc>
                <a:spcPct val="90000"/>
              </a:lnSpc>
              <a:buNone/>
              <a:defRPr sz="1000" b="0"/>
            </a:lvl1pPr>
          </a:lstStyle>
          <a:p>
            <a:pPr lvl="0"/>
            <a:endParaRPr lang="en-US"/>
          </a:p>
        </p:txBody>
      </p:sp>
    </p:spTree>
    <p:extLst>
      <p:ext uri="{BB962C8B-B14F-4D97-AF65-F5344CB8AC3E}">
        <p14:creationId xmlns:p14="http://schemas.microsoft.com/office/powerpoint/2010/main" val="154037855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Chart Steps 4">
    <p:bg>
      <p:bgPr>
        <a:solidFill>
          <a:srgbClr val="E6F05A"/>
        </a:solidFill>
        <a:effectLst/>
      </p:bgPr>
    </p:bg>
    <p:spTree>
      <p:nvGrpSpPr>
        <p:cNvPr id="1" name=""/>
        <p:cNvGrpSpPr/>
        <p:nvPr/>
      </p:nvGrpSpPr>
      <p:grpSpPr>
        <a:xfrm>
          <a:off x="0" y="0"/>
          <a:ext cx="0" cy="0"/>
          <a:chOff x="0" y="0"/>
          <a:chExt cx="0" cy="0"/>
        </a:xfrm>
      </p:grpSpPr>
      <p:sp>
        <p:nvSpPr>
          <p:cNvPr id="527" name="1."/>
          <p:cNvSpPr txBox="1">
            <a:spLocks noGrp="1"/>
          </p:cNvSpPr>
          <p:nvPr>
            <p:ph type="body" sz="quarter" idx="25" hasCustomPrompt="1"/>
          </p:nvPr>
        </p:nvSpPr>
        <p:spPr>
          <a:xfrm>
            <a:off x="3888359" y="2266856"/>
            <a:ext cx="784187" cy="1431159"/>
          </a:xfrm>
          <a:prstGeom prst="rect">
            <a:avLst/>
          </a:prstGeom>
        </p:spPr>
        <p:txBody>
          <a:bodyPr wrap="none" lIns="91439" tIns="91439" rIns="91439" bIns="91439">
            <a:spAutoFit/>
          </a:bodyPr>
          <a:lstStyle>
            <a:lvl1pPr marL="0" indent="0" defTabSz="914400">
              <a:lnSpc>
                <a:spcPct val="90000"/>
              </a:lnSpc>
              <a:spcBef>
                <a:spcPts val="0"/>
              </a:spcBef>
              <a:buSzTx/>
              <a:buNone/>
              <a:defRPr sz="9000">
                <a:solidFill>
                  <a:srgbClr val="FFFFFF"/>
                </a:solidFill>
                <a:latin typeface="Domaine Display"/>
                <a:ea typeface="Domaine Display"/>
                <a:cs typeface="Domaine Display"/>
                <a:sym typeface="Domaine Display"/>
              </a:defRPr>
            </a:lvl1pPr>
          </a:lstStyle>
          <a:p>
            <a:r>
              <a:rPr lang="fi-FI"/>
              <a:t>X</a:t>
            </a:r>
            <a:endParaRPr/>
          </a:p>
        </p:txBody>
      </p:sp>
      <p:sp>
        <p:nvSpPr>
          <p:cNvPr id="3" name="Text Placeholder 2">
            <a:extLst>
              <a:ext uri="{FF2B5EF4-FFF2-40B4-BE49-F238E27FC236}">
                <a16:creationId xmlns:a16="http://schemas.microsoft.com/office/drawing/2014/main" id="{BE058E5B-B24E-4A1A-BF7F-80A44D6882BA}"/>
              </a:ext>
            </a:extLst>
          </p:cNvPr>
          <p:cNvSpPr>
            <a:spLocks noGrp="1"/>
          </p:cNvSpPr>
          <p:nvPr>
            <p:ph type="body" sz="quarter" idx="31"/>
          </p:nvPr>
        </p:nvSpPr>
        <p:spPr>
          <a:xfrm>
            <a:off x="439738" y="3156129"/>
            <a:ext cx="2481262" cy="405853"/>
          </a:xfrm>
        </p:spPr>
        <p:txBody>
          <a:bodyPr anchor="b" anchorCtr="0"/>
          <a:lstStyle>
            <a:lvl1pPr marL="0" indent="0">
              <a:lnSpc>
                <a:spcPct val="90000"/>
              </a:lnSpc>
              <a:buNone/>
              <a:defRPr sz="2000" b="1"/>
            </a:lvl1pPr>
          </a:lstStyle>
          <a:p>
            <a:pPr lvl="0"/>
            <a:endParaRPr lang="en-US"/>
          </a:p>
        </p:txBody>
      </p:sp>
      <p:sp>
        <p:nvSpPr>
          <p:cNvPr id="4" name="Date Placeholder 3">
            <a:extLst>
              <a:ext uri="{FF2B5EF4-FFF2-40B4-BE49-F238E27FC236}">
                <a16:creationId xmlns:a16="http://schemas.microsoft.com/office/drawing/2014/main" id="{4D606B6F-2B1A-4BBC-9537-C5F09B244F76}"/>
              </a:ext>
            </a:extLst>
          </p:cNvPr>
          <p:cNvSpPr>
            <a:spLocks noGrp="1"/>
          </p:cNvSpPr>
          <p:nvPr>
            <p:ph type="dt" sz="half" idx="38"/>
          </p:nvPr>
        </p:nvSpPr>
        <p:spPr/>
        <p:txBody>
          <a:bodyPr/>
          <a:lstStyle/>
          <a:p>
            <a:fld id="{D622C641-E975-834A-B6A8-09326E8D412F}" type="datetime1">
              <a:rPr lang="en-US" smtClean="0"/>
              <a:t>11/30/2022</a:t>
            </a:fld>
            <a:endParaRPr lang="fi-FI"/>
          </a:p>
        </p:txBody>
      </p:sp>
      <p:sp>
        <p:nvSpPr>
          <p:cNvPr id="5" name="Footer Placeholder 4">
            <a:extLst>
              <a:ext uri="{FF2B5EF4-FFF2-40B4-BE49-F238E27FC236}">
                <a16:creationId xmlns:a16="http://schemas.microsoft.com/office/drawing/2014/main" id="{A49C35BD-F78C-4CEE-8A3F-63A15F6C90DF}"/>
              </a:ext>
            </a:extLst>
          </p:cNvPr>
          <p:cNvSpPr>
            <a:spLocks noGrp="1"/>
          </p:cNvSpPr>
          <p:nvPr>
            <p:ph type="ftr" sz="quarter" idx="39"/>
          </p:nvPr>
        </p:nvSpPr>
        <p:spPr/>
        <p:txBody>
          <a:bodyPr/>
          <a:lstStyle/>
          <a:p>
            <a:r>
              <a:rPr lang="fi-FI"/>
              <a:t>© Miltton New Nordics</a:t>
            </a:r>
          </a:p>
        </p:txBody>
      </p:sp>
      <p:sp>
        <p:nvSpPr>
          <p:cNvPr id="6" name="Slide Number Placeholder 5">
            <a:extLst>
              <a:ext uri="{FF2B5EF4-FFF2-40B4-BE49-F238E27FC236}">
                <a16:creationId xmlns:a16="http://schemas.microsoft.com/office/drawing/2014/main" id="{C91551C0-BE37-4A1C-8B43-4FE9EBD22A8D}"/>
              </a:ext>
            </a:extLst>
          </p:cNvPr>
          <p:cNvSpPr>
            <a:spLocks noGrp="1"/>
          </p:cNvSpPr>
          <p:nvPr>
            <p:ph type="sldNum" sz="quarter" idx="40"/>
          </p:nvPr>
        </p:nvSpPr>
        <p:spPr/>
        <p:txBody>
          <a:bodyPr/>
          <a:lstStyle/>
          <a:p>
            <a:fld id="{31160B98-140E-4345-B1A3-2A7247C42973}" type="slidenum">
              <a:rPr lang="fi-FI" smtClean="0"/>
              <a:pPr/>
              <a:t>‹#›</a:t>
            </a:fld>
            <a:endParaRPr lang="fi-FI"/>
          </a:p>
        </p:txBody>
      </p:sp>
      <p:sp>
        <p:nvSpPr>
          <p:cNvPr id="25" name="Text Placeholder 4">
            <a:extLst>
              <a:ext uri="{FF2B5EF4-FFF2-40B4-BE49-F238E27FC236}">
                <a16:creationId xmlns:a16="http://schemas.microsoft.com/office/drawing/2014/main" id="{175893C6-6E31-4270-9F1A-18FF71A259BB}"/>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
        <p:nvSpPr>
          <p:cNvPr id="8" name="Title 7">
            <a:extLst>
              <a:ext uri="{FF2B5EF4-FFF2-40B4-BE49-F238E27FC236}">
                <a16:creationId xmlns:a16="http://schemas.microsoft.com/office/drawing/2014/main" id="{931B9EBF-2C2B-44BE-9AF0-F2FD43FDB8AB}"/>
              </a:ext>
            </a:extLst>
          </p:cNvPr>
          <p:cNvSpPr>
            <a:spLocks noGrp="1"/>
          </p:cNvSpPr>
          <p:nvPr>
            <p:ph type="title"/>
          </p:nvPr>
        </p:nvSpPr>
        <p:spPr/>
        <p:txBody>
          <a:bodyPr/>
          <a:lstStyle/>
          <a:p>
            <a:r>
              <a:rPr lang="en-US"/>
              <a:t>Click to edit Master title style</a:t>
            </a:r>
            <a:endParaRPr lang="en-GB"/>
          </a:p>
        </p:txBody>
      </p:sp>
      <p:pic>
        <p:nvPicPr>
          <p:cNvPr id="22" name="Mitton-arrow.png" descr="Mitton-arrow.png">
            <a:extLst>
              <a:ext uri="{FF2B5EF4-FFF2-40B4-BE49-F238E27FC236}">
                <a16:creationId xmlns:a16="http://schemas.microsoft.com/office/drawing/2014/main" id="{B4055E5C-536C-4DB3-927E-20A26E5A66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23" name="Text Placeholder 2">
            <a:extLst>
              <a:ext uri="{FF2B5EF4-FFF2-40B4-BE49-F238E27FC236}">
                <a16:creationId xmlns:a16="http://schemas.microsoft.com/office/drawing/2014/main" id="{E6B4EB69-54BC-4477-BC30-C3D9D4F61915}"/>
              </a:ext>
            </a:extLst>
          </p:cNvPr>
          <p:cNvSpPr>
            <a:spLocks noGrp="1"/>
          </p:cNvSpPr>
          <p:nvPr>
            <p:ph type="body" sz="quarter" idx="41"/>
          </p:nvPr>
        </p:nvSpPr>
        <p:spPr>
          <a:xfrm>
            <a:off x="439738" y="3733979"/>
            <a:ext cx="2481262" cy="405853"/>
          </a:xfrm>
        </p:spPr>
        <p:txBody>
          <a:bodyPr/>
          <a:lstStyle>
            <a:lvl1pPr marL="0" indent="0">
              <a:lnSpc>
                <a:spcPct val="90000"/>
              </a:lnSpc>
              <a:buNone/>
              <a:defRPr sz="1500" b="0"/>
            </a:lvl1pPr>
          </a:lstStyle>
          <a:p>
            <a:pPr lvl="0"/>
            <a:endParaRPr lang="en-US"/>
          </a:p>
        </p:txBody>
      </p:sp>
      <p:sp>
        <p:nvSpPr>
          <p:cNvPr id="24" name="1.">
            <a:extLst>
              <a:ext uri="{FF2B5EF4-FFF2-40B4-BE49-F238E27FC236}">
                <a16:creationId xmlns:a16="http://schemas.microsoft.com/office/drawing/2014/main" id="{93E34EA0-38CD-4F68-9F7D-52D44FEC89CC}"/>
              </a:ext>
            </a:extLst>
          </p:cNvPr>
          <p:cNvSpPr txBox="1">
            <a:spLocks noGrp="1"/>
          </p:cNvSpPr>
          <p:nvPr>
            <p:ph type="body" sz="quarter" idx="42" hasCustomPrompt="1"/>
          </p:nvPr>
        </p:nvSpPr>
        <p:spPr>
          <a:xfrm>
            <a:off x="3888359" y="3498756"/>
            <a:ext cx="784187" cy="1431159"/>
          </a:xfrm>
          <a:prstGeom prst="rect">
            <a:avLst/>
          </a:prstGeom>
        </p:spPr>
        <p:txBody>
          <a:bodyPr wrap="none" lIns="91439" tIns="91439" rIns="91439" bIns="91439">
            <a:spAutoFit/>
          </a:bodyPr>
          <a:lstStyle>
            <a:lvl1pPr marL="0" indent="0" defTabSz="914400">
              <a:lnSpc>
                <a:spcPct val="90000"/>
              </a:lnSpc>
              <a:spcBef>
                <a:spcPts val="0"/>
              </a:spcBef>
              <a:buSzTx/>
              <a:buNone/>
              <a:defRPr sz="9000">
                <a:solidFill>
                  <a:srgbClr val="FFFFFF"/>
                </a:solidFill>
                <a:latin typeface="Domaine Display"/>
                <a:ea typeface="Domaine Display"/>
                <a:cs typeface="Domaine Display"/>
                <a:sym typeface="Domaine Display"/>
              </a:defRPr>
            </a:lvl1pPr>
          </a:lstStyle>
          <a:p>
            <a:r>
              <a:rPr lang="fi-FI"/>
              <a:t>X</a:t>
            </a:r>
            <a:endParaRPr/>
          </a:p>
        </p:txBody>
      </p:sp>
      <p:sp>
        <p:nvSpPr>
          <p:cNvPr id="26" name="Text Placeholder 2">
            <a:extLst>
              <a:ext uri="{FF2B5EF4-FFF2-40B4-BE49-F238E27FC236}">
                <a16:creationId xmlns:a16="http://schemas.microsoft.com/office/drawing/2014/main" id="{8ABCFEF9-9EF5-44A7-A126-A0C77F223836}"/>
              </a:ext>
            </a:extLst>
          </p:cNvPr>
          <p:cNvSpPr>
            <a:spLocks noGrp="1"/>
          </p:cNvSpPr>
          <p:nvPr>
            <p:ph type="body" sz="quarter" idx="43"/>
          </p:nvPr>
        </p:nvSpPr>
        <p:spPr>
          <a:xfrm>
            <a:off x="4954588" y="3772079"/>
            <a:ext cx="2481262" cy="405853"/>
          </a:xfrm>
        </p:spPr>
        <p:txBody>
          <a:bodyPr anchor="b" anchorCtr="0"/>
          <a:lstStyle>
            <a:lvl1pPr marL="0" indent="0">
              <a:lnSpc>
                <a:spcPct val="90000"/>
              </a:lnSpc>
              <a:buNone/>
              <a:defRPr sz="1500" b="1"/>
            </a:lvl1pPr>
          </a:lstStyle>
          <a:p>
            <a:pPr lvl="0"/>
            <a:endParaRPr lang="en-US"/>
          </a:p>
        </p:txBody>
      </p:sp>
      <p:sp>
        <p:nvSpPr>
          <p:cNvPr id="27" name="Text Placeholder 2">
            <a:extLst>
              <a:ext uri="{FF2B5EF4-FFF2-40B4-BE49-F238E27FC236}">
                <a16:creationId xmlns:a16="http://schemas.microsoft.com/office/drawing/2014/main" id="{8C0D0EF0-999E-4CE4-9F40-1E82B983F45E}"/>
              </a:ext>
            </a:extLst>
          </p:cNvPr>
          <p:cNvSpPr>
            <a:spLocks noGrp="1"/>
          </p:cNvSpPr>
          <p:nvPr>
            <p:ph type="body" sz="quarter" idx="44"/>
          </p:nvPr>
        </p:nvSpPr>
        <p:spPr>
          <a:xfrm>
            <a:off x="4954588" y="4222929"/>
            <a:ext cx="2481262" cy="405853"/>
          </a:xfrm>
        </p:spPr>
        <p:txBody>
          <a:bodyPr/>
          <a:lstStyle>
            <a:lvl1pPr marL="0" indent="0">
              <a:lnSpc>
                <a:spcPct val="90000"/>
              </a:lnSpc>
              <a:buNone/>
              <a:defRPr sz="1000" b="0"/>
            </a:lvl1pPr>
          </a:lstStyle>
          <a:p>
            <a:pPr lvl="0"/>
            <a:endParaRPr lang="en-US"/>
          </a:p>
        </p:txBody>
      </p:sp>
      <p:sp>
        <p:nvSpPr>
          <p:cNvPr id="28" name="1.">
            <a:extLst>
              <a:ext uri="{FF2B5EF4-FFF2-40B4-BE49-F238E27FC236}">
                <a16:creationId xmlns:a16="http://schemas.microsoft.com/office/drawing/2014/main" id="{2F3C3887-A1DC-468B-AB83-64A7212D5E55}"/>
              </a:ext>
            </a:extLst>
          </p:cNvPr>
          <p:cNvSpPr txBox="1">
            <a:spLocks noGrp="1"/>
          </p:cNvSpPr>
          <p:nvPr>
            <p:ph type="body" sz="quarter" idx="45" hasCustomPrompt="1"/>
          </p:nvPr>
        </p:nvSpPr>
        <p:spPr>
          <a:xfrm>
            <a:off x="7577709" y="2266856"/>
            <a:ext cx="784187" cy="1431159"/>
          </a:xfrm>
          <a:prstGeom prst="rect">
            <a:avLst/>
          </a:prstGeom>
        </p:spPr>
        <p:txBody>
          <a:bodyPr wrap="none" lIns="91439" tIns="91439" rIns="91439" bIns="91439">
            <a:spAutoFit/>
          </a:bodyPr>
          <a:lstStyle>
            <a:lvl1pPr marL="0" indent="0" defTabSz="914400">
              <a:lnSpc>
                <a:spcPct val="90000"/>
              </a:lnSpc>
              <a:spcBef>
                <a:spcPts val="0"/>
              </a:spcBef>
              <a:buSzTx/>
              <a:buNone/>
              <a:defRPr sz="9000">
                <a:solidFill>
                  <a:srgbClr val="FFFFFF"/>
                </a:solidFill>
                <a:latin typeface="Domaine Display"/>
                <a:ea typeface="Domaine Display"/>
                <a:cs typeface="Domaine Display"/>
                <a:sym typeface="Domaine Display"/>
              </a:defRPr>
            </a:lvl1pPr>
          </a:lstStyle>
          <a:p>
            <a:r>
              <a:rPr lang="fi-FI"/>
              <a:t>X</a:t>
            </a:r>
            <a:endParaRPr/>
          </a:p>
        </p:txBody>
      </p:sp>
      <p:sp>
        <p:nvSpPr>
          <p:cNvPr id="29" name="Text Placeholder 2">
            <a:extLst>
              <a:ext uri="{FF2B5EF4-FFF2-40B4-BE49-F238E27FC236}">
                <a16:creationId xmlns:a16="http://schemas.microsoft.com/office/drawing/2014/main" id="{E49891FF-F0F7-488D-82E7-032C261F53E8}"/>
              </a:ext>
            </a:extLst>
          </p:cNvPr>
          <p:cNvSpPr>
            <a:spLocks noGrp="1"/>
          </p:cNvSpPr>
          <p:nvPr>
            <p:ph type="body" sz="quarter" idx="46"/>
          </p:nvPr>
        </p:nvSpPr>
        <p:spPr>
          <a:xfrm>
            <a:off x="8643938" y="2540179"/>
            <a:ext cx="2481262" cy="405853"/>
          </a:xfrm>
        </p:spPr>
        <p:txBody>
          <a:bodyPr anchor="b" anchorCtr="0"/>
          <a:lstStyle>
            <a:lvl1pPr marL="0" indent="0">
              <a:lnSpc>
                <a:spcPct val="90000"/>
              </a:lnSpc>
              <a:buNone/>
              <a:defRPr sz="1500" b="1"/>
            </a:lvl1pPr>
          </a:lstStyle>
          <a:p>
            <a:pPr lvl="0"/>
            <a:endParaRPr lang="en-US"/>
          </a:p>
        </p:txBody>
      </p:sp>
      <p:sp>
        <p:nvSpPr>
          <p:cNvPr id="30" name="Text Placeholder 2">
            <a:extLst>
              <a:ext uri="{FF2B5EF4-FFF2-40B4-BE49-F238E27FC236}">
                <a16:creationId xmlns:a16="http://schemas.microsoft.com/office/drawing/2014/main" id="{B5759D03-5146-4EEB-8E12-5FBDE5984AC7}"/>
              </a:ext>
            </a:extLst>
          </p:cNvPr>
          <p:cNvSpPr>
            <a:spLocks noGrp="1"/>
          </p:cNvSpPr>
          <p:nvPr>
            <p:ph type="body" sz="quarter" idx="47"/>
          </p:nvPr>
        </p:nvSpPr>
        <p:spPr>
          <a:xfrm>
            <a:off x="8643938" y="2991029"/>
            <a:ext cx="2481262" cy="405853"/>
          </a:xfrm>
        </p:spPr>
        <p:txBody>
          <a:bodyPr/>
          <a:lstStyle>
            <a:lvl1pPr marL="0" indent="0">
              <a:lnSpc>
                <a:spcPct val="90000"/>
              </a:lnSpc>
              <a:buNone/>
              <a:defRPr sz="1000" b="0"/>
            </a:lvl1pPr>
          </a:lstStyle>
          <a:p>
            <a:pPr lvl="0"/>
            <a:endParaRPr lang="en-US"/>
          </a:p>
        </p:txBody>
      </p:sp>
      <p:sp>
        <p:nvSpPr>
          <p:cNvPr id="31" name="1.">
            <a:extLst>
              <a:ext uri="{FF2B5EF4-FFF2-40B4-BE49-F238E27FC236}">
                <a16:creationId xmlns:a16="http://schemas.microsoft.com/office/drawing/2014/main" id="{4AE91FFF-3C7D-46A9-85EE-7E584B03B6CA}"/>
              </a:ext>
            </a:extLst>
          </p:cNvPr>
          <p:cNvSpPr txBox="1">
            <a:spLocks noGrp="1"/>
          </p:cNvSpPr>
          <p:nvPr>
            <p:ph type="body" sz="quarter" idx="48" hasCustomPrompt="1"/>
          </p:nvPr>
        </p:nvSpPr>
        <p:spPr>
          <a:xfrm>
            <a:off x="7577709" y="3498756"/>
            <a:ext cx="784187" cy="1431159"/>
          </a:xfrm>
          <a:prstGeom prst="rect">
            <a:avLst/>
          </a:prstGeom>
        </p:spPr>
        <p:txBody>
          <a:bodyPr wrap="none" lIns="91439" tIns="91439" rIns="91439" bIns="91439">
            <a:spAutoFit/>
          </a:bodyPr>
          <a:lstStyle>
            <a:lvl1pPr marL="0" indent="0" defTabSz="914400">
              <a:lnSpc>
                <a:spcPct val="90000"/>
              </a:lnSpc>
              <a:spcBef>
                <a:spcPts val="0"/>
              </a:spcBef>
              <a:buSzTx/>
              <a:buNone/>
              <a:defRPr sz="9000">
                <a:solidFill>
                  <a:srgbClr val="FFFFFF"/>
                </a:solidFill>
                <a:latin typeface="Domaine Display"/>
                <a:ea typeface="Domaine Display"/>
                <a:cs typeface="Domaine Display"/>
                <a:sym typeface="Domaine Display"/>
              </a:defRPr>
            </a:lvl1pPr>
          </a:lstStyle>
          <a:p>
            <a:r>
              <a:rPr lang="fi-FI"/>
              <a:t>X</a:t>
            </a:r>
            <a:endParaRPr/>
          </a:p>
        </p:txBody>
      </p:sp>
      <p:sp>
        <p:nvSpPr>
          <p:cNvPr id="32" name="Text Placeholder 2">
            <a:extLst>
              <a:ext uri="{FF2B5EF4-FFF2-40B4-BE49-F238E27FC236}">
                <a16:creationId xmlns:a16="http://schemas.microsoft.com/office/drawing/2014/main" id="{372A2D81-8527-4D73-98DF-0C39734D174B}"/>
              </a:ext>
            </a:extLst>
          </p:cNvPr>
          <p:cNvSpPr>
            <a:spLocks noGrp="1"/>
          </p:cNvSpPr>
          <p:nvPr>
            <p:ph type="body" sz="quarter" idx="49"/>
          </p:nvPr>
        </p:nvSpPr>
        <p:spPr>
          <a:xfrm>
            <a:off x="8643938" y="3772079"/>
            <a:ext cx="2481262" cy="405853"/>
          </a:xfrm>
        </p:spPr>
        <p:txBody>
          <a:bodyPr anchor="b" anchorCtr="0"/>
          <a:lstStyle>
            <a:lvl1pPr marL="0" indent="0">
              <a:lnSpc>
                <a:spcPct val="90000"/>
              </a:lnSpc>
              <a:buNone/>
              <a:defRPr sz="1500" b="1"/>
            </a:lvl1pPr>
          </a:lstStyle>
          <a:p>
            <a:pPr lvl="0"/>
            <a:endParaRPr lang="en-US"/>
          </a:p>
        </p:txBody>
      </p:sp>
      <p:sp>
        <p:nvSpPr>
          <p:cNvPr id="33" name="Text Placeholder 2">
            <a:extLst>
              <a:ext uri="{FF2B5EF4-FFF2-40B4-BE49-F238E27FC236}">
                <a16:creationId xmlns:a16="http://schemas.microsoft.com/office/drawing/2014/main" id="{84C7CCED-0F94-4E41-A09B-967FF9F5E070}"/>
              </a:ext>
            </a:extLst>
          </p:cNvPr>
          <p:cNvSpPr>
            <a:spLocks noGrp="1"/>
          </p:cNvSpPr>
          <p:nvPr>
            <p:ph type="body" sz="quarter" idx="50"/>
          </p:nvPr>
        </p:nvSpPr>
        <p:spPr>
          <a:xfrm>
            <a:off x="8643938" y="4222929"/>
            <a:ext cx="2481262" cy="405853"/>
          </a:xfrm>
        </p:spPr>
        <p:txBody>
          <a:bodyPr/>
          <a:lstStyle>
            <a:lvl1pPr marL="0" indent="0">
              <a:lnSpc>
                <a:spcPct val="90000"/>
              </a:lnSpc>
              <a:buNone/>
              <a:defRPr sz="1000" b="0"/>
            </a:lvl1pPr>
          </a:lstStyle>
          <a:p>
            <a:pPr lvl="0"/>
            <a:endParaRPr lang="en-US"/>
          </a:p>
        </p:txBody>
      </p:sp>
      <p:cxnSp>
        <p:nvCxnSpPr>
          <p:cNvPr id="10" name="Straight Connector 9">
            <a:extLst>
              <a:ext uri="{FF2B5EF4-FFF2-40B4-BE49-F238E27FC236}">
                <a16:creationId xmlns:a16="http://schemas.microsoft.com/office/drawing/2014/main" id="{1288102E-E0EF-4410-A482-DEA876338714}"/>
              </a:ext>
            </a:extLst>
          </p:cNvPr>
          <p:cNvCxnSpPr/>
          <p:nvPr userDrawn="1"/>
        </p:nvCxnSpPr>
        <p:spPr>
          <a:xfrm>
            <a:off x="3524250" y="2330450"/>
            <a:ext cx="0" cy="2794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 Placeholder 2">
            <a:extLst>
              <a:ext uri="{FF2B5EF4-FFF2-40B4-BE49-F238E27FC236}">
                <a16:creationId xmlns:a16="http://schemas.microsoft.com/office/drawing/2014/main" id="{8DCDCABE-CDF0-4607-B7CE-EB701D29ED9F}"/>
              </a:ext>
            </a:extLst>
          </p:cNvPr>
          <p:cNvSpPr>
            <a:spLocks noGrp="1"/>
          </p:cNvSpPr>
          <p:nvPr>
            <p:ph type="body" sz="quarter" idx="51"/>
          </p:nvPr>
        </p:nvSpPr>
        <p:spPr>
          <a:xfrm>
            <a:off x="4954588" y="2540179"/>
            <a:ext cx="2481262" cy="405853"/>
          </a:xfrm>
        </p:spPr>
        <p:txBody>
          <a:bodyPr anchor="b" anchorCtr="0"/>
          <a:lstStyle>
            <a:lvl1pPr marL="0" indent="0">
              <a:lnSpc>
                <a:spcPct val="90000"/>
              </a:lnSpc>
              <a:buNone/>
              <a:defRPr sz="1500" b="1"/>
            </a:lvl1pPr>
          </a:lstStyle>
          <a:p>
            <a:pPr lvl="0"/>
            <a:endParaRPr lang="en-US"/>
          </a:p>
        </p:txBody>
      </p:sp>
      <p:sp>
        <p:nvSpPr>
          <p:cNvPr id="35" name="Text Placeholder 2">
            <a:extLst>
              <a:ext uri="{FF2B5EF4-FFF2-40B4-BE49-F238E27FC236}">
                <a16:creationId xmlns:a16="http://schemas.microsoft.com/office/drawing/2014/main" id="{AC9457B3-8F96-4E7C-825E-346FB57AFF5B}"/>
              </a:ext>
            </a:extLst>
          </p:cNvPr>
          <p:cNvSpPr>
            <a:spLocks noGrp="1"/>
          </p:cNvSpPr>
          <p:nvPr>
            <p:ph type="body" sz="quarter" idx="52"/>
          </p:nvPr>
        </p:nvSpPr>
        <p:spPr>
          <a:xfrm>
            <a:off x="4954588" y="2991029"/>
            <a:ext cx="2481262" cy="405853"/>
          </a:xfrm>
        </p:spPr>
        <p:txBody>
          <a:bodyPr/>
          <a:lstStyle>
            <a:lvl1pPr marL="0" indent="0">
              <a:lnSpc>
                <a:spcPct val="90000"/>
              </a:lnSpc>
              <a:buNone/>
              <a:defRPr sz="1000" b="0"/>
            </a:lvl1pPr>
          </a:lstStyle>
          <a:p>
            <a:pPr lvl="0"/>
            <a:endParaRPr lang="en-US"/>
          </a:p>
        </p:txBody>
      </p:sp>
    </p:spTree>
    <p:extLst>
      <p:ext uri="{BB962C8B-B14F-4D97-AF65-F5344CB8AC3E}">
        <p14:creationId xmlns:p14="http://schemas.microsoft.com/office/powerpoint/2010/main" val="154037855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Chart 1">
    <p:bg>
      <p:bgPr>
        <a:solidFill>
          <a:srgbClr val="E5E5E7"/>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D606B6F-2B1A-4BBC-9537-C5F09B244F76}"/>
              </a:ext>
            </a:extLst>
          </p:cNvPr>
          <p:cNvSpPr>
            <a:spLocks noGrp="1"/>
          </p:cNvSpPr>
          <p:nvPr>
            <p:ph type="dt" sz="half" idx="38"/>
          </p:nvPr>
        </p:nvSpPr>
        <p:spPr/>
        <p:txBody>
          <a:bodyPr/>
          <a:lstStyle/>
          <a:p>
            <a:fld id="{BD1CB518-F32B-C64F-965C-F2F1C160ACDA}" type="datetime1">
              <a:rPr lang="en-US" smtClean="0"/>
              <a:t>11/30/2022</a:t>
            </a:fld>
            <a:endParaRPr lang="fi-FI"/>
          </a:p>
        </p:txBody>
      </p:sp>
      <p:sp>
        <p:nvSpPr>
          <p:cNvPr id="5" name="Footer Placeholder 4">
            <a:extLst>
              <a:ext uri="{FF2B5EF4-FFF2-40B4-BE49-F238E27FC236}">
                <a16:creationId xmlns:a16="http://schemas.microsoft.com/office/drawing/2014/main" id="{A49C35BD-F78C-4CEE-8A3F-63A15F6C90DF}"/>
              </a:ext>
            </a:extLst>
          </p:cNvPr>
          <p:cNvSpPr>
            <a:spLocks noGrp="1"/>
          </p:cNvSpPr>
          <p:nvPr>
            <p:ph type="ftr" sz="quarter" idx="39"/>
          </p:nvPr>
        </p:nvSpPr>
        <p:spPr/>
        <p:txBody>
          <a:bodyPr/>
          <a:lstStyle/>
          <a:p>
            <a:r>
              <a:rPr lang="fi-FI"/>
              <a:t>© Miltton New Nordics</a:t>
            </a:r>
          </a:p>
        </p:txBody>
      </p:sp>
      <p:sp>
        <p:nvSpPr>
          <p:cNvPr id="6" name="Slide Number Placeholder 5">
            <a:extLst>
              <a:ext uri="{FF2B5EF4-FFF2-40B4-BE49-F238E27FC236}">
                <a16:creationId xmlns:a16="http://schemas.microsoft.com/office/drawing/2014/main" id="{C91551C0-BE37-4A1C-8B43-4FE9EBD22A8D}"/>
              </a:ext>
            </a:extLst>
          </p:cNvPr>
          <p:cNvSpPr>
            <a:spLocks noGrp="1"/>
          </p:cNvSpPr>
          <p:nvPr>
            <p:ph type="sldNum" sz="quarter" idx="40"/>
          </p:nvPr>
        </p:nvSpPr>
        <p:spPr/>
        <p:txBody>
          <a:bodyPr/>
          <a:lstStyle/>
          <a:p>
            <a:fld id="{31160B98-140E-4345-B1A3-2A7247C42973}" type="slidenum">
              <a:rPr lang="fi-FI" smtClean="0"/>
              <a:pPr/>
              <a:t>‹#›</a:t>
            </a:fld>
            <a:endParaRPr lang="fi-FI"/>
          </a:p>
        </p:txBody>
      </p:sp>
      <p:sp>
        <p:nvSpPr>
          <p:cNvPr id="25" name="Text Placeholder 4">
            <a:extLst>
              <a:ext uri="{FF2B5EF4-FFF2-40B4-BE49-F238E27FC236}">
                <a16:creationId xmlns:a16="http://schemas.microsoft.com/office/drawing/2014/main" id="{175893C6-6E31-4270-9F1A-18FF71A259BB}"/>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
        <p:nvSpPr>
          <p:cNvPr id="33" name="Text Placeholder 2">
            <a:extLst>
              <a:ext uri="{FF2B5EF4-FFF2-40B4-BE49-F238E27FC236}">
                <a16:creationId xmlns:a16="http://schemas.microsoft.com/office/drawing/2014/main" id="{84C7CCED-0F94-4E41-A09B-967FF9F5E070}"/>
              </a:ext>
            </a:extLst>
          </p:cNvPr>
          <p:cNvSpPr>
            <a:spLocks noGrp="1"/>
          </p:cNvSpPr>
          <p:nvPr>
            <p:ph type="body" sz="quarter" idx="50"/>
          </p:nvPr>
        </p:nvSpPr>
        <p:spPr>
          <a:xfrm>
            <a:off x="1695451" y="2892015"/>
            <a:ext cx="2190741" cy="1042506"/>
          </a:xfrm>
        </p:spPr>
        <p:txBody>
          <a:bodyPr/>
          <a:lstStyle>
            <a:lvl1pPr marL="0" indent="0">
              <a:lnSpc>
                <a:spcPct val="130000"/>
              </a:lnSpc>
              <a:buNone/>
              <a:defRPr sz="1000" b="0"/>
            </a:lvl1pPr>
          </a:lstStyle>
          <a:p>
            <a:pPr lvl="0"/>
            <a:endParaRPr lang="en-US"/>
          </a:p>
        </p:txBody>
      </p:sp>
      <p:cxnSp>
        <p:nvCxnSpPr>
          <p:cNvPr id="10" name="Straight Connector 9">
            <a:extLst>
              <a:ext uri="{FF2B5EF4-FFF2-40B4-BE49-F238E27FC236}">
                <a16:creationId xmlns:a16="http://schemas.microsoft.com/office/drawing/2014/main" id="{1288102E-E0EF-4410-A482-DEA876338714}"/>
              </a:ext>
            </a:extLst>
          </p:cNvPr>
          <p:cNvCxnSpPr>
            <a:cxnSpLocks/>
          </p:cNvCxnSpPr>
          <p:nvPr userDrawn="1"/>
        </p:nvCxnSpPr>
        <p:spPr>
          <a:xfrm>
            <a:off x="4394200" y="2667000"/>
            <a:ext cx="0" cy="1346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DDDA229F-2EEE-46B3-8AF4-7A0BC76A5556}"/>
              </a:ext>
            </a:extLst>
          </p:cNvPr>
          <p:cNvSpPr>
            <a:spLocks noGrp="1"/>
          </p:cNvSpPr>
          <p:nvPr>
            <p:ph type="title"/>
          </p:nvPr>
        </p:nvSpPr>
        <p:spPr>
          <a:xfrm>
            <a:off x="953036" y="1225550"/>
            <a:ext cx="10284807" cy="458250"/>
          </a:xfrm>
        </p:spPr>
        <p:txBody>
          <a:bodyPr anchor="ctr" anchorCtr="0"/>
          <a:lstStyle>
            <a:lvl1pPr algn="ctr">
              <a:defRPr/>
            </a:lvl1pPr>
          </a:lstStyle>
          <a:p>
            <a:r>
              <a:rPr lang="en-US"/>
              <a:t>Click to edit Master title style</a:t>
            </a:r>
            <a:endParaRPr lang="en-GB"/>
          </a:p>
        </p:txBody>
      </p:sp>
      <p:sp>
        <p:nvSpPr>
          <p:cNvPr id="36" name="Text Placeholder 2">
            <a:extLst>
              <a:ext uri="{FF2B5EF4-FFF2-40B4-BE49-F238E27FC236}">
                <a16:creationId xmlns:a16="http://schemas.microsoft.com/office/drawing/2014/main" id="{44DD275C-7C53-498C-B595-B478BCFEF246}"/>
              </a:ext>
            </a:extLst>
          </p:cNvPr>
          <p:cNvSpPr>
            <a:spLocks noGrp="1"/>
          </p:cNvSpPr>
          <p:nvPr>
            <p:ph type="body" sz="quarter" idx="51"/>
          </p:nvPr>
        </p:nvSpPr>
        <p:spPr>
          <a:xfrm>
            <a:off x="1581150" y="5670730"/>
            <a:ext cx="9036050" cy="339662"/>
          </a:xfrm>
        </p:spPr>
        <p:txBody>
          <a:bodyPr/>
          <a:lstStyle>
            <a:lvl1pPr marL="0" indent="0" algn="ctr">
              <a:lnSpc>
                <a:spcPct val="130000"/>
              </a:lnSpc>
              <a:buNone/>
              <a:defRPr sz="1000" b="0"/>
            </a:lvl1pPr>
          </a:lstStyle>
          <a:p>
            <a:pPr lvl="0"/>
            <a:endParaRPr lang="en-US"/>
          </a:p>
        </p:txBody>
      </p:sp>
      <p:cxnSp>
        <p:nvCxnSpPr>
          <p:cNvPr id="37" name="Straight Connector 36">
            <a:extLst>
              <a:ext uri="{FF2B5EF4-FFF2-40B4-BE49-F238E27FC236}">
                <a16:creationId xmlns:a16="http://schemas.microsoft.com/office/drawing/2014/main" id="{30503A27-6A24-4BC8-BF82-417CE559A0BE}"/>
              </a:ext>
            </a:extLst>
          </p:cNvPr>
          <p:cNvCxnSpPr>
            <a:cxnSpLocks/>
          </p:cNvCxnSpPr>
          <p:nvPr userDrawn="1"/>
        </p:nvCxnSpPr>
        <p:spPr>
          <a:xfrm>
            <a:off x="7785100" y="2667000"/>
            <a:ext cx="0" cy="1346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997EDDB-D841-44D7-8695-C103551A1AEA}"/>
              </a:ext>
            </a:extLst>
          </p:cNvPr>
          <p:cNvCxnSpPr/>
          <p:nvPr userDrawn="1"/>
        </p:nvCxnSpPr>
        <p:spPr>
          <a:xfrm>
            <a:off x="1181100" y="4197350"/>
            <a:ext cx="100266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 Placeholder 2">
            <a:extLst>
              <a:ext uri="{FF2B5EF4-FFF2-40B4-BE49-F238E27FC236}">
                <a16:creationId xmlns:a16="http://schemas.microsoft.com/office/drawing/2014/main" id="{36B10009-C5AB-4781-BD96-07097A1CFEA1}"/>
              </a:ext>
            </a:extLst>
          </p:cNvPr>
          <p:cNvSpPr>
            <a:spLocks noGrp="1"/>
          </p:cNvSpPr>
          <p:nvPr>
            <p:ph type="body" sz="quarter" idx="52"/>
          </p:nvPr>
        </p:nvSpPr>
        <p:spPr>
          <a:xfrm>
            <a:off x="5041901" y="2892015"/>
            <a:ext cx="2190741" cy="1042506"/>
          </a:xfrm>
        </p:spPr>
        <p:txBody>
          <a:bodyPr/>
          <a:lstStyle>
            <a:lvl1pPr marL="0" indent="0">
              <a:lnSpc>
                <a:spcPct val="130000"/>
              </a:lnSpc>
              <a:buNone/>
              <a:defRPr sz="1000" b="0"/>
            </a:lvl1pPr>
          </a:lstStyle>
          <a:p>
            <a:pPr lvl="0"/>
            <a:endParaRPr lang="en-US"/>
          </a:p>
        </p:txBody>
      </p:sp>
      <p:sp>
        <p:nvSpPr>
          <p:cNvPr id="39" name="Text Placeholder 2">
            <a:extLst>
              <a:ext uri="{FF2B5EF4-FFF2-40B4-BE49-F238E27FC236}">
                <a16:creationId xmlns:a16="http://schemas.microsoft.com/office/drawing/2014/main" id="{88CFC8D8-F4AA-48CB-BE4A-58F35319D536}"/>
              </a:ext>
            </a:extLst>
          </p:cNvPr>
          <p:cNvSpPr>
            <a:spLocks noGrp="1"/>
          </p:cNvSpPr>
          <p:nvPr>
            <p:ph type="body" sz="quarter" idx="53"/>
          </p:nvPr>
        </p:nvSpPr>
        <p:spPr>
          <a:xfrm>
            <a:off x="8407401" y="2892015"/>
            <a:ext cx="2190741" cy="1042506"/>
          </a:xfrm>
        </p:spPr>
        <p:txBody>
          <a:bodyPr/>
          <a:lstStyle>
            <a:lvl1pPr marL="0" indent="0">
              <a:lnSpc>
                <a:spcPct val="130000"/>
              </a:lnSpc>
              <a:buNone/>
              <a:defRPr sz="1000" b="0"/>
            </a:lvl1pPr>
          </a:lstStyle>
          <a:p>
            <a:pPr lvl="0"/>
            <a:endParaRPr lang="en-US"/>
          </a:p>
        </p:txBody>
      </p:sp>
      <p:sp>
        <p:nvSpPr>
          <p:cNvPr id="40" name="Text Placeholder 2">
            <a:extLst>
              <a:ext uri="{FF2B5EF4-FFF2-40B4-BE49-F238E27FC236}">
                <a16:creationId xmlns:a16="http://schemas.microsoft.com/office/drawing/2014/main" id="{D56C0653-B007-4198-8606-83586D6E5D0F}"/>
              </a:ext>
            </a:extLst>
          </p:cNvPr>
          <p:cNvSpPr>
            <a:spLocks noGrp="1"/>
          </p:cNvSpPr>
          <p:nvPr>
            <p:ph type="body" sz="quarter" idx="54"/>
          </p:nvPr>
        </p:nvSpPr>
        <p:spPr>
          <a:xfrm>
            <a:off x="1581150" y="5264330"/>
            <a:ext cx="9036050" cy="339662"/>
          </a:xfrm>
        </p:spPr>
        <p:txBody>
          <a:bodyPr anchor="b" anchorCtr="0"/>
          <a:lstStyle>
            <a:lvl1pPr marL="0" indent="0" algn="ctr">
              <a:lnSpc>
                <a:spcPct val="100000"/>
              </a:lnSpc>
              <a:buNone/>
              <a:defRPr sz="1600" b="1"/>
            </a:lvl1pPr>
          </a:lstStyle>
          <a:p>
            <a:pPr lvl="0"/>
            <a:endParaRPr lang="en-US"/>
          </a:p>
        </p:txBody>
      </p:sp>
      <p:pic>
        <p:nvPicPr>
          <p:cNvPr id="41" name="Mitton-arrow.png" descr="Mitton-arrow.png">
            <a:extLst>
              <a:ext uri="{FF2B5EF4-FFF2-40B4-BE49-F238E27FC236}">
                <a16:creationId xmlns:a16="http://schemas.microsoft.com/office/drawing/2014/main" id="{E43F0597-C565-4BB0-9B9E-C71BB829A5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2312430" y="4274244"/>
            <a:ext cx="613208" cy="540432"/>
          </a:xfrm>
          <a:prstGeom prst="rect">
            <a:avLst/>
          </a:prstGeom>
          <a:ln w="12700">
            <a:miter lim="400000"/>
          </a:ln>
        </p:spPr>
      </p:pic>
      <p:pic>
        <p:nvPicPr>
          <p:cNvPr id="42" name="Mitton-arrow.png" descr="Mitton-arrow.png">
            <a:extLst>
              <a:ext uri="{FF2B5EF4-FFF2-40B4-BE49-F238E27FC236}">
                <a16:creationId xmlns:a16="http://schemas.microsoft.com/office/drawing/2014/main" id="{0A57760B-D73A-455A-9BE6-6DD03D3F64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779530" y="4274244"/>
            <a:ext cx="613208" cy="540432"/>
          </a:xfrm>
          <a:prstGeom prst="rect">
            <a:avLst/>
          </a:prstGeom>
          <a:ln w="12700">
            <a:miter lim="400000"/>
          </a:ln>
        </p:spPr>
      </p:pic>
      <p:pic>
        <p:nvPicPr>
          <p:cNvPr id="43" name="Mitton-arrow.png" descr="Mitton-arrow.png">
            <a:extLst>
              <a:ext uri="{FF2B5EF4-FFF2-40B4-BE49-F238E27FC236}">
                <a16:creationId xmlns:a16="http://schemas.microsoft.com/office/drawing/2014/main" id="{11684AA3-2C17-4521-A345-5DC1E7E758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9252980" y="4274244"/>
            <a:ext cx="613208" cy="540432"/>
          </a:xfrm>
          <a:prstGeom prst="rect">
            <a:avLst/>
          </a:prstGeom>
          <a:ln w="12700">
            <a:miter lim="400000"/>
          </a:ln>
        </p:spPr>
      </p:pic>
    </p:spTree>
    <p:extLst>
      <p:ext uri="{BB962C8B-B14F-4D97-AF65-F5344CB8AC3E}">
        <p14:creationId xmlns:p14="http://schemas.microsoft.com/office/powerpoint/2010/main" val="402702250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Chart Steps 3">
    <p:bg>
      <p:bgPr>
        <a:solidFill>
          <a:srgbClr val="E4F030"/>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D606B6F-2B1A-4BBC-9537-C5F09B244F76}"/>
              </a:ext>
            </a:extLst>
          </p:cNvPr>
          <p:cNvSpPr>
            <a:spLocks noGrp="1"/>
          </p:cNvSpPr>
          <p:nvPr>
            <p:ph type="dt" sz="half" idx="38"/>
          </p:nvPr>
        </p:nvSpPr>
        <p:spPr/>
        <p:txBody>
          <a:bodyPr/>
          <a:lstStyle/>
          <a:p>
            <a:fld id="{968226C0-BFB7-A540-A55C-7707E2DEE7AA}" type="datetime1">
              <a:rPr lang="en-US" smtClean="0"/>
              <a:t>11/30/2022</a:t>
            </a:fld>
            <a:endParaRPr lang="fi-FI"/>
          </a:p>
        </p:txBody>
      </p:sp>
      <p:sp>
        <p:nvSpPr>
          <p:cNvPr id="5" name="Footer Placeholder 4">
            <a:extLst>
              <a:ext uri="{FF2B5EF4-FFF2-40B4-BE49-F238E27FC236}">
                <a16:creationId xmlns:a16="http://schemas.microsoft.com/office/drawing/2014/main" id="{A49C35BD-F78C-4CEE-8A3F-63A15F6C90DF}"/>
              </a:ext>
            </a:extLst>
          </p:cNvPr>
          <p:cNvSpPr>
            <a:spLocks noGrp="1"/>
          </p:cNvSpPr>
          <p:nvPr>
            <p:ph type="ftr" sz="quarter" idx="39"/>
          </p:nvPr>
        </p:nvSpPr>
        <p:spPr/>
        <p:txBody>
          <a:bodyPr/>
          <a:lstStyle/>
          <a:p>
            <a:r>
              <a:rPr lang="fi-FI"/>
              <a:t>© Miltton New Nordics</a:t>
            </a:r>
          </a:p>
        </p:txBody>
      </p:sp>
      <p:sp>
        <p:nvSpPr>
          <p:cNvPr id="6" name="Slide Number Placeholder 5">
            <a:extLst>
              <a:ext uri="{FF2B5EF4-FFF2-40B4-BE49-F238E27FC236}">
                <a16:creationId xmlns:a16="http://schemas.microsoft.com/office/drawing/2014/main" id="{C91551C0-BE37-4A1C-8B43-4FE9EBD22A8D}"/>
              </a:ext>
            </a:extLst>
          </p:cNvPr>
          <p:cNvSpPr>
            <a:spLocks noGrp="1"/>
          </p:cNvSpPr>
          <p:nvPr>
            <p:ph type="sldNum" sz="quarter" idx="40"/>
          </p:nvPr>
        </p:nvSpPr>
        <p:spPr/>
        <p:txBody>
          <a:bodyPr/>
          <a:lstStyle/>
          <a:p>
            <a:fld id="{31160B98-140E-4345-B1A3-2A7247C42973}" type="slidenum">
              <a:rPr lang="fi-FI" smtClean="0"/>
              <a:pPr/>
              <a:t>‹#›</a:t>
            </a:fld>
            <a:endParaRPr lang="fi-FI"/>
          </a:p>
        </p:txBody>
      </p:sp>
      <p:sp>
        <p:nvSpPr>
          <p:cNvPr id="25" name="Text Placeholder 4">
            <a:extLst>
              <a:ext uri="{FF2B5EF4-FFF2-40B4-BE49-F238E27FC236}">
                <a16:creationId xmlns:a16="http://schemas.microsoft.com/office/drawing/2014/main" id="{175893C6-6E31-4270-9F1A-18FF71A259BB}"/>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
        <p:nvSpPr>
          <p:cNvPr id="9" name="Title 8">
            <a:extLst>
              <a:ext uri="{FF2B5EF4-FFF2-40B4-BE49-F238E27FC236}">
                <a16:creationId xmlns:a16="http://schemas.microsoft.com/office/drawing/2014/main" id="{DDDA229F-2EEE-46B3-8AF4-7A0BC76A5556}"/>
              </a:ext>
            </a:extLst>
          </p:cNvPr>
          <p:cNvSpPr>
            <a:spLocks noGrp="1"/>
          </p:cNvSpPr>
          <p:nvPr>
            <p:ph type="title"/>
          </p:nvPr>
        </p:nvSpPr>
        <p:spPr>
          <a:xfrm>
            <a:off x="953036" y="1225550"/>
            <a:ext cx="10284807" cy="458250"/>
          </a:xfrm>
        </p:spPr>
        <p:txBody>
          <a:bodyPr anchor="ctr" anchorCtr="0"/>
          <a:lstStyle>
            <a:lvl1pPr algn="ctr">
              <a:defRPr/>
            </a:lvl1pPr>
          </a:lstStyle>
          <a:p>
            <a:r>
              <a:rPr lang="en-US"/>
              <a:t>Click to edit Master title style</a:t>
            </a:r>
            <a:endParaRPr lang="en-GB"/>
          </a:p>
        </p:txBody>
      </p:sp>
      <p:sp>
        <p:nvSpPr>
          <p:cNvPr id="36" name="Text Placeholder 2">
            <a:extLst>
              <a:ext uri="{FF2B5EF4-FFF2-40B4-BE49-F238E27FC236}">
                <a16:creationId xmlns:a16="http://schemas.microsoft.com/office/drawing/2014/main" id="{44DD275C-7C53-498C-B595-B478BCFEF246}"/>
              </a:ext>
            </a:extLst>
          </p:cNvPr>
          <p:cNvSpPr>
            <a:spLocks noGrp="1"/>
          </p:cNvSpPr>
          <p:nvPr>
            <p:ph type="body" sz="quarter" idx="51"/>
          </p:nvPr>
        </p:nvSpPr>
        <p:spPr>
          <a:xfrm>
            <a:off x="4546600" y="5518330"/>
            <a:ext cx="3130550" cy="339662"/>
          </a:xfrm>
        </p:spPr>
        <p:txBody>
          <a:bodyPr/>
          <a:lstStyle>
            <a:lvl1pPr marL="0" indent="0" algn="ctr">
              <a:lnSpc>
                <a:spcPct val="130000"/>
              </a:lnSpc>
              <a:buNone/>
              <a:defRPr sz="1000" b="0"/>
            </a:lvl1pPr>
          </a:lstStyle>
          <a:p>
            <a:pPr lvl="0"/>
            <a:endParaRPr lang="en-US"/>
          </a:p>
        </p:txBody>
      </p:sp>
      <p:sp>
        <p:nvSpPr>
          <p:cNvPr id="18" name="1.">
            <a:extLst>
              <a:ext uri="{FF2B5EF4-FFF2-40B4-BE49-F238E27FC236}">
                <a16:creationId xmlns:a16="http://schemas.microsoft.com/office/drawing/2014/main" id="{99628B39-0709-452C-84ED-4A6CE1290E60}"/>
              </a:ext>
            </a:extLst>
          </p:cNvPr>
          <p:cNvSpPr txBox="1">
            <a:spLocks noGrp="1"/>
          </p:cNvSpPr>
          <p:nvPr>
            <p:ph type="body" sz="quarter" idx="25" hasCustomPrompt="1"/>
          </p:nvPr>
        </p:nvSpPr>
        <p:spPr>
          <a:xfrm>
            <a:off x="1297559" y="3079656"/>
            <a:ext cx="784187" cy="1431159"/>
          </a:xfrm>
          <a:prstGeom prst="rect">
            <a:avLst/>
          </a:prstGeom>
        </p:spPr>
        <p:txBody>
          <a:bodyPr wrap="none" lIns="91439" tIns="91439" rIns="91439" bIns="91439">
            <a:spAutoFit/>
          </a:bodyPr>
          <a:lstStyle>
            <a:lvl1pPr marL="0" indent="0" defTabSz="914400">
              <a:lnSpc>
                <a:spcPct val="90000"/>
              </a:lnSpc>
              <a:spcBef>
                <a:spcPts val="0"/>
              </a:spcBef>
              <a:buSzTx/>
              <a:buNone/>
              <a:defRPr sz="9000">
                <a:solidFill>
                  <a:srgbClr val="FFFFFF"/>
                </a:solidFill>
                <a:latin typeface="Domaine Display"/>
                <a:ea typeface="Domaine Display"/>
                <a:cs typeface="Domaine Display"/>
                <a:sym typeface="Domaine Display"/>
              </a:defRPr>
            </a:lvl1pPr>
          </a:lstStyle>
          <a:p>
            <a:r>
              <a:rPr lang="fi-FI"/>
              <a:t>X</a:t>
            </a:r>
            <a:endParaRPr/>
          </a:p>
        </p:txBody>
      </p:sp>
      <p:sp>
        <p:nvSpPr>
          <p:cNvPr id="19" name="Text Placeholder 2">
            <a:extLst>
              <a:ext uri="{FF2B5EF4-FFF2-40B4-BE49-F238E27FC236}">
                <a16:creationId xmlns:a16="http://schemas.microsoft.com/office/drawing/2014/main" id="{7BF15104-E653-4B54-8C49-56C6C6340C62}"/>
              </a:ext>
            </a:extLst>
          </p:cNvPr>
          <p:cNvSpPr>
            <a:spLocks noGrp="1"/>
          </p:cNvSpPr>
          <p:nvPr>
            <p:ph type="body" sz="quarter" idx="55"/>
          </p:nvPr>
        </p:nvSpPr>
        <p:spPr>
          <a:xfrm>
            <a:off x="2173288" y="3079657"/>
            <a:ext cx="1897062" cy="616043"/>
          </a:xfrm>
        </p:spPr>
        <p:txBody>
          <a:bodyPr anchor="b" anchorCtr="0"/>
          <a:lstStyle>
            <a:lvl1pPr marL="0" indent="0">
              <a:lnSpc>
                <a:spcPct val="90000"/>
              </a:lnSpc>
              <a:buNone/>
              <a:defRPr sz="1500" b="1"/>
            </a:lvl1pPr>
          </a:lstStyle>
          <a:p>
            <a:pPr lvl="0"/>
            <a:endParaRPr lang="en-US"/>
          </a:p>
        </p:txBody>
      </p:sp>
      <p:sp>
        <p:nvSpPr>
          <p:cNvPr id="20" name="Text Placeholder 2">
            <a:extLst>
              <a:ext uri="{FF2B5EF4-FFF2-40B4-BE49-F238E27FC236}">
                <a16:creationId xmlns:a16="http://schemas.microsoft.com/office/drawing/2014/main" id="{20346F8F-0DB3-4EBD-9B37-A348F99555DB}"/>
              </a:ext>
            </a:extLst>
          </p:cNvPr>
          <p:cNvSpPr>
            <a:spLocks noGrp="1"/>
          </p:cNvSpPr>
          <p:nvPr>
            <p:ph type="body" sz="quarter" idx="52"/>
          </p:nvPr>
        </p:nvSpPr>
        <p:spPr>
          <a:xfrm>
            <a:off x="2173288" y="3803829"/>
            <a:ext cx="1897062" cy="725832"/>
          </a:xfrm>
        </p:spPr>
        <p:txBody>
          <a:bodyPr/>
          <a:lstStyle>
            <a:lvl1pPr marL="0" indent="0">
              <a:lnSpc>
                <a:spcPct val="110000"/>
              </a:lnSpc>
              <a:buNone/>
              <a:defRPr sz="1000" b="0"/>
            </a:lvl1pPr>
          </a:lstStyle>
          <a:p>
            <a:pPr lvl="0"/>
            <a:endParaRPr lang="en-US"/>
          </a:p>
        </p:txBody>
      </p:sp>
      <p:sp>
        <p:nvSpPr>
          <p:cNvPr id="24" name="1.">
            <a:extLst>
              <a:ext uri="{FF2B5EF4-FFF2-40B4-BE49-F238E27FC236}">
                <a16:creationId xmlns:a16="http://schemas.microsoft.com/office/drawing/2014/main" id="{B3523C85-A62F-40CC-8D34-35802663CBB4}"/>
              </a:ext>
            </a:extLst>
          </p:cNvPr>
          <p:cNvSpPr txBox="1">
            <a:spLocks noGrp="1"/>
          </p:cNvSpPr>
          <p:nvPr>
            <p:ph type="body" sz="quarter" idx="56" hasCustomPrompt="1"/>
          </p:nvPr>
        </p:nvSpPr>
        <p:spPr>
          <a:xfrm>
            <a:off x="4796409" y="3079656"/>
            <a:ext cx="784187" cy="1431159"/>
          </a:xfrm>
          <a:prstGeom prst="rect">
            <a:avLst/>
          </a:prstGeom>
        </p:spPr>
        <p:txBody>
          <a:bodyPr wrap="none" lIns="91439" tIns="91439" rIns="91439" bIns="91439">
            <a:spAutoFit/>
          </a:bodyPr>
          <a:lstStyle>
            <a:lvl1pPr marL="0" indent="0" defTabSz="914400">
              <a:lnSpc>
                <a:spcPct val="90000"/>
              </a:lnSpc>
              <a:spcBef>
                <a:spcPts val="0"/>
              </a:spcBef>
              <a:buSzTx/>
              <a:buNone/>
              <a:defRPr sz="9000">
                <a:solidFill>
                  <a:srgbClr val="FFFFFF"/>
                </a:solidFill>
                <a:latin typeface="Domaine Display"/>
                <a:ea typeface="Domaine Display"/>
                <a:cs typeface="Domaine Display"/>
                <a:sym typeface="Domaine Display"/>
              </a:defRPr>
            </a:lvl1pPr>
          </a:lstStyle>
          <a:p>
            <a:r>
              <a:rPr lang="fi-FI"/>
              <a:t>X</a:t>
            </a:r>
            <a:endParaRPr/>
          </a:p>
        </p:txBody>
      </p:sp>
      <p:sp>
        <p:nvSpPr>
          <p:cNvPr id="26" name="Text Placeholder 2">
            <a:extLst>
              <a:ext uri="{FF2B5EF4-FFF2-40B4-BE49-F238E27FC236}">
                <a16:creationId xmlns:a16="http://schemas.microsoft.com/office/drawing/2014/main" id="{F818013B-5BD1-4C09-9509-DDAA7EE8E01C}"/>
              </a:ext>
            </a:extLst>
          </p:cNvPr>
          <p:cNvSpPr>
            <a:spLocks noGrp="1"/>
          </p:cNvSpPr>
          <p:nvPr>
            <p:ph type="body" sz="quarter" idx="57"/>
          </p:nvPr>
        </p:nvSpPr>
        <p:spPr>
          <a:xfrm>
            <a:off x="5672138" y="3079657"/>
            <a:ext cx="1897062" cy="616043"/>
          </a:xfrm>
        </p:spPr>
        <p:txBody>
          <a:bodyPr anchor="b" anchorCtr="0"/>
          <a:lstStyle>
            <a:lvl1pPr marL="0" indent="0">
              <a:lnSpc>
                <a:spcPct val="90000"/>
              </a:lnSpc>
              <a:buNone/>
              <a:defRPr sz="1500" b="1"/>
            </a:lvl1pPr>
          </a:lstStyle>
          <a:p>
            <a:pPr lvl="0"/>
            <a:endParaRPr lang="en-US"/>
          </a:p>
        </p:txBody>
      </p:sp>
      <p:sp>
        <p:nvSpPr>
          <p:cNvPr id="27" name="Text Placeholder 2">
            <a:extLst>
              <a:ext uri="{FF2B5EF4-FFF2-40B4-BE49-F238E27FC236}">
                <a16:creationId xmlns:a16="http://schemas.microsoft.com/office/drawing/2014/main" id="{AC8EFCAF-8E9E-433C-BD4D-37ADB66D029B}"/>
              </a:ext>
            </a:extLst>
          </p:cNvPr>
          <p:cNvSpPr>
            <a:spLocks noGrp="1"/>
          </p:cNvSpPr>
          <p:nvPr>
            <p:ph type="body" sz="quarter" idx="58"/>
          </p:nvPr>
        </p:nvSpPr>
        <p:spPr>
          <a:xfrm>
            <a:off x="5672138" y="3803829"/>
            <a:ext cx="1897062" cy="725832"/>
          </a:xfrm>
        </p:spPr>
        <p:txBody>
          <a:bodyPr/>
          <a:lstStyle>
            <a:lvl1pPr marL="0" indent="0">
              <a:lnSpc>
                <a:spcPct val="110000"/>
              </a:lnSpc>
              <a:buNone/>
              <a:defRPr sz="1000" b="0"/>
            </a:lvl1pPr>
          </a:lstStyle>
          <a:p>
            <a:pPr lvl="0"/>
            <a:endParaRPr lang="en-US"/>
          </a:p>
        </p:txBody>
      </p:sp>
      <p:sp>
        <p:nvSpPr>
          <p:cNvPr id="28" name="1.">
            <a:extLst>
              <a:ext uri="{FF2B5EF4-FFF2-40B4-BE49-F238E27FC236}">
                <a16:creationId xmlns:a16="http://schemas.microsoft.com/office/drawing/2014/main" id="{77FB31A9-1A41-42E0-9CA3-0CE261BBD374}"/>
              </a:ext>
            </a:extLst>
          </p:cNvPr>
          <p:cNvSpPr txBox="1">
            <a:spLocks noGrp="1"/>
          </p:cNvSpPr>
          <p:nvPr>
            <p:ph type="body" sz="quarter" idx="59" hasCustomPrompt="1"/>
          </p:nvPr>
        </p:nvSpPr>
        <p:spPr>
          <a:xfrm>
            <a:off x="8231759" y="3079656"/>
            <a:ext cx="784187" cy="1431159"/>
          </a:xfrm>
          <a:prstGeom prst="rect">
            <a:avLst/>
          </a:prstGeom>
        </p:spPr>
        <p:txBody>
          <a:bodyPr wrap="none" lIns="91439" tIns="91439" rIns="91439" bIns="91439">
            <a:spAutoFit/>
          </a:bodyPr>
          <a:lstStyle>
            <a:lvl1pPr marL="0" indent="0" defTabSz="914400">
              <a:lnSpc>
                <a:spcPct val="90000"/>
              </a:lnSpc>
              <a:spcBef>
                <a:spcPts val="0"/>
              </a:spcBef>
              <a:buSzTx/>
              <a:buNone/>
              <a:defRPr sz="9000">
                <a:solidFill>
                  <a:srgbClr val="FFFFFF"/>
                </a:solidFill>
                <a:latin typeface="Domaine Display"/>
                <a:ea typeface="Domaine Display"/>
                <a:cs typeface="Domaine Display"/>
                <a:sym typeface="Domaine Display"/>
              </a:defRPr>
            </a:lvl1pPr>
          </a:lstStyle>
          <a:p>
            <a:r>
              <a:rPr lang="fi-FI"/>
              <a:t>X</a:t>
            </a:r>
            <a:endParaRPr/>
          </a:p>
        </p:txBody>
      </p:sp>
      <p:sp>
        <p:nvSpPr>
          <p:cNvPr id="29" name="Text Placeholder 2">
            <a:extLst>
              <a:ext uri="{FF2B5EF4-FFF2-40B4-BE49-F238E27FC236}">
                <a16:creationId xmlns:a16="http://schemas.microsoft.com/office/drawing/2014/main" id="{D38EE055-9CA3-480F-ADD4-F01A8181D373}"/>
              </a:ext>
            </a:extLst>
          </p:cNvPr>
          <p:cNvSpPr>
            <a:spLocks noGrp="1"/>
          </p:cNvSpPr>
          <p:nvPr>
            <p:ph type="body" sz="quarter" idx="60"/>
          </p:nvPr>
        </p:nvSpPr>
        <p:spPr>
          <a:xfrm>
            <a:off x="9107488" y="3079657"/>
            <a:ext cx="1897062" cy="616043"/>
          </a:xfrm>
        </p:spPr>
        <p:txBody>
          <a:bodyPr anchor="b" anchorCtr="0"/>
          <a:lstStyle>
            <a:lvl1pPr marL="0" indent="0">
              <a:lnSpc>
                <a:spcPct val="90000"/>
              </a:lnSpc>
              <a:buNone/>
              <a:defRPr sz="1500" b="1"/>
            </a:lvl1pPr>
          </a:lstStyle>
          <a:p>
            <a:pPr lvl="0"/>
            <a:endParaRPr lang="en-US"/>
          </a:p>
        </p:txBody>
      </p:sp>
      <p:sp>
        <p:nvSpPr>
          <p:cNvPr id="30" name="Text Placeholder 2">
            <a:extLst>
              <a:ext uri="{FF2B5EF4-FFF2-40B4-BE49-F238E27FC236}">
                <a16:creationId xmlns:a16="http://schemas.microsoft.com/office/drawing/2014/main" id="{73FAFB4E-C8E8-4D1D-93CF-8E18DFB73349}"/>
              </a:ext>
            </a:extLst>
          </p:cNvPr>
          <p:cNvSpPr>
            <a:spLocks noGrp="1"/>
          </p:cNvSpPr>
          <p:nvPr>
            <p:ph type="body" sz="quarter" idx="61"/>
          </p:nvPr>
        </p:nvSpPr>
        <p:spPr>
          <a:xfrm>
            <a:off x="9107488" y="3803829"/>
            <a:ext cx="1897062" cy="725832"/>
          </a:xfrm>
        </p:spPr>
        <p:txBody>
          <a:bodyPr/>
          <a:lstStyle>
            <a:lvl1pPr marL="0" indent="0">
              <a:lnSpc>
                <a:spcPct val="110000"/>
              </a:lnSpc>
              <a:buNone/>
              <a:defRPr sz="1000" b="0"/>
            </a:lvl1pPr>
          </a:lstStyle>
          <a:p>
            <a:pPr lvl="0"/>
            <a:endParaRPr lang="en-US"/>
          </a:p>
        </p:txBody>
      </p:sp>
      <p:sp>
        <p:nvSpPr>
          <p:cNvPr id="31" name="Text Placeholder 2">
            <a:extLst>
              <a:ext uri="{FF2B5EF4-FFF2-40B4-BE49-F238E27FC236}">
                <a16:creationId xmlns:a16="http://schemas.microsoft.com/office/drawing/2014/main" id="{B6062690-8A6B-4D12-BB5A-F9AF4915AF74}"/>
              </a:ext>
            </a:extLst>
          </p:cNvPr>
          <p:cNvSpPr>
            <a:spLocks noGrp="1"/>
          </p:cNvSpPr>
          <p:nvPr>
            <p:ph type="body" sz="quarter" idx="62"/>
          </p:nvPr>
        </p:nvSpPr>
        <p:spPr>
          <a:xfrm>
            <a:off x="4546600" y="1962330"/>
            <a:ext cx="3130550" cy="339662"/>
          </a:xfrm>
        </p:spPr>
        <p:txBody>
          <a:bodyPr anchor="ctr" anchorCtr="0"/>
          <a:lstStyle>
            <a:lvl1pPr marL="0" indent="0" algn="ctr">
              <a:lnSpc>
                <a:spcPct val="130000"/>
              </a:lnSpc>
              <a:buNone/>
              <a:defRPr sz="1000" b="0"/>
            </a:lvl1pPr>
          </a:lstStyle>
          <a:p>
            <a:pPr lvl="0"/>
            <a:endParaRPr lang="en-US"/>
          </a:p>
        </p:txBody>
      </p:sp>
      <p:sp>
        <p:nvSpPr>
          <p:cNvPr id="7" name="Rectangle 6">
            <a:extLst>
              <a:ext uri="{FF2B5EF4-FFF2-40B4-BE49-F238E27FC236}">
                <a16:creationId xmlns:a16="http://schemas.microsoft.com/office/drawing/2014/main" id="{9FDA428F-01C3-4136-AB24-EB98F5995397}"/>
              </a:ext>
            </a:extLst>
          </p:cNvPr>
          <p:cNvSpPr/>
          <p:nvPr userDrawn="1"/>
        </p:nvSpPr>
        <p:spPr>
          <a:xfrm>
            <a:off x="977900" y="2876550"/>
            <a:ext cx="3467100" cy="198120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DB45556B-EB9B-4E13-9821-460A9DC204F0}"/>
              </a:ext>
            </a:extLst>
          </p:cNvPr>
          <p:cNvSpPr/>
          <p:nvPr userDrawn="1"/>
        </p:nvSpPr>
        <p:spPr>
          <a:xfrm>
            <a:off x="4445000" y="2876550"/>
            <a:ext cx="3327400" cy="198120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3B90D562-A1DC-4A7C-8FF6-A7CEF6443C91}"/>
              </a:ext>
            </a:extLst>
          </p:cNvPr>
          <p:cNvSpPr/>
          <p:nvPr userDrawn="1"/>
        </p:nvSpPr>
        <p:spPr>
          <a:xfrm>
            <a:off x="7772400" y="2876550"/>
            <a:ext cx="3517900" cy="307975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 Placeholder 2">
            <a:extLst>
              <a:ext uri="{FF2B5EF4-FFF2-40B4-BE49-F238E27FC236}">
                <a16:creationId xmlns:a16="http://schemas.microsoft.com/office/drawing/2014/main" id="{F8E05B87-2FD5-4AA5-90F1-DC43137F23ED}"/>
              </a:ext>
            </a:extLst>
          </p:cNvPr>
          <p:cNvSpPr>
            <a:spLocks noGrp="1"/>
          </p:cNvSpPr>
          <p:nvPr>
            <p:ph type="body" sz="quarter" idx="64" hasCustomPrompt="1"/>
          </p:nvPr>
        </p:nvSpPr>
        <p:spPr>
          <a:xfrm>
            <a:off x="5829299" y="4895851"/>
            <a:ext cx="567919" cy="56515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44" name="Text Placeholder 2">
            <a:extLst>
              <a:ext uri="{FF2B5EF4-FFF2-40B4-BE49-F238E27FC236}">
                <a16:creationId xmlns:a16="http://schemas.microsoft.com/office/drawing/2014/main" id="{0C93C0CD-9F81-483B-B4CB-8FD00B871F92}"/>
              </a:ext>
            </a:extLst>
          </p:cNvPr>
          <p:cNvSpPr>
            <a:spLocks noGrp="1"/>
          </p:cNvSpPr>
          <p:nvPr>
            <p:ph type="body" sz="quarter" idx="65" hasCustomPrompt="1"/>
          </p:nvPr>
        </p:nvSpPr>
        <p:spPr>
          <a:xfrm rot="10800000">
            <a:off x="5829299" y="2305051"/>
            <a:ext cx="567919" cy="56515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Tree>
    <p:extLst>
      <p:ext uri="{BB962C8B-B14F-4D97-AF65-F5344CB8AC3E}">
        <p14:creationId xmlns:p14="http://schemas.microsoft.com/office/powerpoint/2010/main" val="66827405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Chart Steps 3">
    <p:bg>
      <p:bgPr>
        <a:solidFill>
          <a:srgbClr val="E9F35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D606B6F-2B1A-4BBC-9537-C5F09B244F76}"/>
              </a:ext>
            </a:extLst>
          </p:cNvPr>
          <p:cNvSpPr>
            <a:spLocks noGrp="1"/>
          </p:cNvSpPr>
          <p:nvPr>
            <p:ph type="dt" sz="half" idx="38"/>
          </p:nvPr>
        </p:nvSpPr>
        <p:spPr/>
        <p:txBody>
          <a:bodyPr/>
          <a:lstStyle/>
          <a:p>
            <a:fld id="{04DFC1B5-182A-BB4A-9A7C-509DD15431AE}" type="datetime1">
              <a:rPr lang="en-US" smtClean="0"/>
              <a:t>11/30/2022</a:t>
            </a:fld>
            <a:endParaRPr lang="fi-FI"/>
          </a:p>
        </p:txBody>
      </p:sp>
      <p:sp>
        <p:nvSpPr>
          <p:cNvPr id="5" name="Footer Placeholder 4">
            <a:extLst>
              <a:ext uri="{FF2B5EF4-FFF2-40B4-BE49-F238E27FC236}">
                <a16:creationId xmlns:a16="http://schemas.microsoft.com/office/drawing/2014/main" id="{A49C35BD-F78C-4CEE-8A3F-63A15F6C90DF}"/>
              </a:ext>
            </a:extLst>
          </p:cNvPr>
          <p:cNvSpPr>
            <a:spLocks noGrp="1"/>
          </p:cNvSpPr>
          <p:nvPr>
            <p:ph type="ftr" sz="quarter" idx="39"/>
          </p:nvPr>
        </p:nvSpPr>
        <p:spPr/>
        <p:txBody>
          <a:bodyPr/>
          <a:lstStyle/>
          <a:p>
            <a:r>
              <a:rPr lang="fi-FI"/>
              <a:t>© Miltton New Nordics</a:t>
            </a:r>
          </a:p>
        </p:txBody>
      </p:sp>
      <p:sp>
        <p:nvSpPr>
          <p:cNvPr id="6" name="Slide Number Placeholder 5">
            <a:extLst>
              <a:ext uri="{FF2B5EF4-FFF2-40B4-BE49-F238E27FC236}">
                <a16:creationId xmlns:a16="http://schemas.microsoft.com/office/drawing/2014/main" id="{C91551C0-BE37-4A1C-8B43-4FE9EBD22A8D}"/>
              </a:ext>
            </a:extLst>
          </p:cNvPr>
          <p:cNvSpPr>
            <a:spLocks noGrp="1"/>
          </p:cNvSpPr>
          <p:nvPr>
            <p:ph type="sldNum" sz="quarter" idx="40"/>
          </p:nvPr>
        </p:nvSpPr>
        <p:spPr/>
        <p:txBody>
          <a:bodyPr/>
          <a:lstStyle/>
          <a:p>
            <a:fld id="{31160B98-140E-4345-B1A3-2A7247C42973}" type="slidenum">
              <a:rPr lang="fi-FI" smtClean="0"/>
              <a:pPr/>
              <a:t>‹#›</a:t>
            </a:fld>
            <a:endParaRPr lang="fi-FI"/>
          </a:p>
        </p:txBody>
      </p:sp>
      <p:sp>
        <p:nvSpPr>
          <p:cNvPr id="25" name="Text Placeholder 4">
            <a:extLst>
              <a:ext uri="{FF2B5EF4-FFF2-40B4-BE49-F238E27FC236}">
                <a16:creationId xmlns:a16="http://schemas.microsoft.com/office/drawing/2014/main" id="{175893C6-6E31-4270-9F1A-18FF71A259BB}"/>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
        <p:nvSpPr>
          <p:cNvPr id="9" name="Title 8">
            <a:extLst>
              <a:ext uri="{FF2B5EF4-FFF2-40B4-BE49-F238E27FC236}">
                <a16:creationId xmlns:a16="http://schemas.microsoft.com/office/drawing/2014/main" id="{DDDA229F-2EEE-46B3-8AF4-7A0BC76A5556}"/>
              </a:ext>
            </a:extLst>
          </p:cNvPr>
          <p:cNvSpPr>
            <a:spLocks noGrp="1"/>
          </p:cNvSpPr>
          <p:nvPr>
            <p:ph type="title"/>
          </p:nvPr>
        </p:nvSpPr>
        <p:spPr>
          <a:xfrm>
            <a:off x="953036" y="1225550"/>
            <a:ext cx="10284807" cy="458250"/>
          </a:xfrm>
        </p:spPr>
        <p:txBody>
          <a:bodyPr anchor="ctr" anchorCtr="0"/>
          <a:lstStyle>
            <a:lvl1pPr algn="ctr">
              <a:defRPr/>
            </a:lvl1pPr>
          </a:lstStyle>
          <a:p>
            <a:r>
              <a:rPr lang="en-US"/>
              <a:t>Click to edit Master title style</a:t>
            </a:r>
            <a:endParaRPr lang="en-GB"/>
          </a:p>
        </p:txBody>
      </p:sp>
      <p:sp>
        <p:nvSpPr>
          <p:cNvPr id="36" name="Text Placeholder 2">
            <a:extLst>
              <a:ext uri="{FF2B5EF4-FFF2-40B4-BE49-F238E27FC236}">
                <a16:creationId xmlns:a16="http://schemas.microsoft.com/office/drawing/2014/main" id="{44DD275C-7C53-498C-B595-B478BCFEF246}"/>
              </a:ext>
            </a:extLst>
          </p:cNvPr>
          <p:cNvSpPr>
            <a:spLocks noGrp="1"/>
          </p:cNvSpPr>
          <p:nvPr>
            <p:ph type="body" sz="quarter" idx="51"/>
          </p:nvPr>
        </p:nvSpPr>
        <p:spPr>
          <a:xfrm>
            <a:off x="4546600" y="5518330"/>
            <a:ext cx="3130550" cy="339662"/>
          </a:xfrm>
        </p:spPr>
        <p:txBody>
          <a:bodyPr/>
          <a:lstStyle>
            <a:lvl1pPr marL="0" indent="0" algn="ctr">
              <a:lnSpc>
                <a:spcPct val="130000"/>
              </a:lnSpc>
              <a:buNone/>
              <a:defRPr sz="1000" b="0"/>
            </a:lvl1pPr>
          </a:lstStyle>
          <a:p>
            <a:pPr lvl="0"/>
            <a:endParaRPr lang="en-US"/>
          </a:p>
        </p:txBody>
      </p:sp>
      <p:sp>
        <p:nvSpPr>
          <p:cNvPr id="18" name="1.">
            <a:extLst>
              <a:ext uri="{FF2B5EF4-FFF2-40B4-BE49-F238E27FC236}">
                <a16:creationId xmlns:a16="http://schemas.microsoft.com/office/drawing/2014/main" id="{99628B39-0709-452C-84ED-4A6CE1290E60}"/>
              </a:ext>
            </a:extLst>
          </p:cNvPr>
          <p:cNvSpPr txBox="1">
            <a:spLocks noGrp="1"/>
          </p:cNvSpPr>
          <p:nvPr>
            <p:ph type="body" sz="quarter" idx="25" hasCustomPrompt="1"/>
          </p:nvPr>
        </p:nvSpPr>
        <p:spPr>
          <a:xfrm>
            <a:off x="1297559" y="3079656"/>
            <a:ext cx="784187" cy="1431159"/>
          </a:xfrm>
          <a:prstGeom prst="rect">
            <a:avLst/>
          </a:prstGeom>
        </p:spPr>
        <p:txBody>
          <a:bodyPr wrap="none" lIns="91439" tIns="91439" rIns="91439" bIns="91439">
            <a:spAutoFit/>
          </a:bodyPr>
          <a:lstStyle>
            <a:lvl1pPr marL="0" indent="0" defTabSz="914400">
              <a:lnSpc>
                <a:spcPct val="90000"/>
              </a:lnSpc>
              <a:spcBef>
                <a:spcPts val="0"/>
              </a:spcBef>
              <a:buSzTx/>
              <a:buNone/>
              <a:defRPr sz="9000">
                <a:solidFill>
                  <a:srgbClr val="FFFFFF"/>
                </a:solidFill>
                <a:latin typeface="Domaine Display"/>
                <a:ea typeface="Domaine Display"/>
                <a:cs typeface="Domaine Display"/>
                <a:sym typeface="Domaine Display"/>
              </a:defRPr>
            </a:lvl1pPr>
          </a:lstStyle>
          <a:p>
            <a:r>
              <a:rPr lang="fi-FI"/>
              <a:t>X</a:t>
            </a:r>
            <a:endParaRPr/>
          </a:p>
        </p:txBody>
      </p:sp>
      <p:sp>
        <p:nvSpPr>
          <p:cNvPr id="19" name="Text Placeholder 2">
            <a:extLst>
              <a:ext uri="{FF2B5EF4-FFF2-40B4-BE49-F238E27FC236}">
                <a16:creationId xmlns:a16="http://schemas.microsoft.com/office/drawing/2014/main" id="{7BF15104-E653-4B54-8C49-56C6C6340C62}"/>
              </a:ext>
            </a:extLst>
          </p:cNvPr>
          <p:cNvSpPr>
            <a:spLocks noGrp="1"/>
          </p:cNvSpPr>
          <p:nvPr>
            <p:ph type="body" sz="quarter" idx="55"/>
          </p:nvPr>
        </p:nvSpPr>
        <p:spPr>
          <a:xfrm>
            <a:off x="2173288" y="3079657"/>
            <a:ext cx="1897062" cy="616043"/>
          </a:xfrm>
        </p:spPr>
        <p:txBody>
          <a:bodyPr anchor="b" anchorCtr="0"/>
          <a:lstStyle>
            <a:lvl1pPr marL="0" indent="0">
              <a:lnSpc>
                <a:spcPct val="90000"/>
              </a:lnSpc>
              <a:buNone/>
              <a:defRPr sz="1500" b="1"/>
            </a:lvl1pPr>
          </a:lstStyle>
          <a:p>
            <a:pPr lvl="0"/>
            <a:endParaRPr lang="en-US"/>
          </a:p>
        </p:txBody>
      </p:sp>
      <p:sp>
        <p:nvSpPr>
          <p:cNvPr id="20" name="Text Placeholder 2">
            <a:extLst>
              <a:ext uri="{FF2B5EF4-FFF2-40B4-BE49-F238E27FC236}">
                <a16:creationId xmlns:a16="http://schemas.microsoft.com/office/drawing/2014/main" id="{20346F8F-0DB3-4EBD-9B37-A348F99555DB}"/>
              </a:ext>
            </a:extLst>
          </p:cNvPr>
          <p:cNvSpPr>
            <a:spLocks noGrp="1"/>
          </p:cNvSpPr>
          <p:nvPr>
            <p:ph type="body" sz="quarter" idx="52"/>
          </p:nvPr>
        </p:nvSpPr>
        <p:spPr>
          <a:xfrm>
            <a:off x="2173288" y="3803829"/>
            <a:ext cx="1897062" cy="725832"/>
          </a:xfrm>
        </p:spPr>
        <p:txBody>
          <a:bodyPr/>
          <a:lstStyle>
            <a:lvl1pPr marL="0" indent="0">
              <a:lnSpc>
                <a:spcPct val="110000"/>
              </a:lnSpc>
              <a:buNone/>
              <a:defRPr sz="1000" b="0"/>
            </a:lvl1pPr>
          </a:lstStyle>
          <a:p>
            <a:pPr lvl="0"/>
            <a:endParaRPr lang="en-US"/>
          </a:p>
        </p:txBody>
      </p:sp>
      <p:sp>
        <p:nvSpPr>
          <p:cNvPr id="24" name="1.">
            <a:extLst>
              <a:ext uri="{FF2B5EF4-FFF2-40B4-BE49-F238E27FC236}">
                <a16:creationId xmlns:a16="http://schemas.microsoft.com/office/drawing/2014/main" id="{B3523C85-A62F-40CC-8D34-35802663CBB4}"/>
              </a:ext>
            </a:extLst>
          </p:cNvPr>
          <p:cNvSpPr txBox="1">
            <a:spLocks noGrp="1"/>
          </p:cNvSpPr>
          <p:nvPr>
            <p:ph type="body" sz="quarter" idx="56" hasCustomPrompt="1"/>
          </p:nvPr>
        </p:nvSpPr>
        <p:spPr>
          <a:xfrm>
            <a:off x="4796409" y="3079656"/>
            <a:ext cx="784187" cy="1431159"/>
          </a:xfrm>
          <a:prstGeom prst="rect">
            <a:avLst/>
          </a:prstGeom>
        </p:spPr>
        <p:txBody>
          <a:bodyPr wrap="none" lIns="91439" tIns="91439" rIns="91439" bIns="91439">
            <a:spAutoFit/>
          </a:bodyPr>
          <a:lstStyle>
            <a:lvl1pPr marL="0" indent="0" defTabSz="914400">
              <a:lnSpc>
                <a:spcPct val="90000"/>
              </a:lnSpc>
              <a:spcBef>
                <a:spcPts val="0"/>
              </a:spcBef>
              <a:buSzTx/>
              <a:buNone/>
              <a:defRPr sz="9000">
                <a:solidFill>
                  <a:srgbClr val="FFFFFF"/>
                </a:solidFill>
                <a:latin typeface="Domaine Display"/>
                <a:ea typeface="Domaine Display"/>
                <a:cs typeface="Domaine Display"/>
                <a:sym typeface="Domaine Display"/>
              </a:defRPr>
            </a:lvl1pPr>
          </a:lstStyle>
          <a:p>
            <a:r>
              <a:rPr lang="fi-FI"/>
              <a:t>X</a:t>
            </a:r>
            <a:endParaRPr/>
          </a:p>
        </p:txBody>
      </p:sp>
      <p:sp>
        <p:nvSpPr>
          <p:cNvPr id="26" name="Text Placeholder 2">
            <a:extLst>
              <a:ext uri="{FF2B5EF4-FFF2-40B4-BE49-F238E27FC236}">
                <a16:creationId xmlns:a16="http://schemas.microsoft.com/office/drawing/2014/main" id="{F818013B-5BD1-4C09-9509-DDAA7EE8E01C}"/>
              </a:ext>
            </a:extLst>
          </p:cNvPr>
          <p:cNvSpPr>
            <a:spLocks noGrp="1"/>
          </p:cNvSpPr>
          <p:nvPr>
            <p:ph type="body" sz="quarter" idx="57"/>
          </p:nvPr>
        </p:nvSpPr>
        <p:spPr>
          <a:xfrm>
            <a:off x="5672138" y="3079657"/>
            <a:ext cx="1897062" cy="616043"/>
          </a:xfrm>
        </p:spPr>
        <p:txBody>
          <a:bodyPr anchor="b" anchorCtr="0"/>
          <a:lstStyle>
            <a:lvl1pPr marL="0" indent="0">
              <a:lnSpc>
                <a:spcPct val="90000"/>
              </a:lnSpc>
              <a:buNone/>
              <a:defRPr sz="1500" b="1"/>
            </a:lvl1pPr>
          </a:lstStyle>
          <a:p>
            <a:pPr lvl="0"/>
            <a:endParaRPr lang="en-US"/>
          </a:p>
        </p:txBody>
      </p:sp>
      <p:sp>
        <p:nvSpPr>
          <p:cNvPr id="27" name="Text Placeholder 2">
            <a:extLst>
              <a:ext uri="{FF2B5EF4-FFF2-40B4-BE49-F238E27FC236}">
                <a16:creationId xmlns:a16="http://schemas.microsoft.com/office/drawing/2014/main" id="{AC8EFCAF-8E9E-433C-BD4D-37ADB66D029B}"/>
              </a:ext>
            </a:extLst>
          </p:cNvPr>
          <p:cNvSpPr>
            <a:spLocks noGrp="1"/>
          </p:cNvSpPr>
          <p:nvPr>
            <p:ph type="body" sz="quarter" idx="58"/>
          </p:nvPr>
        </p:nvSpPr>
        <p:spPr>
          <a:xfrm>
            <a:off x="5672138" y="3803829"/>
            <a:ext cx="1897062" cy="725832"/>
          </a:xfrm>
        </p:spPr>
        <p:txBody>
          <a:bodyPr/>
          <a:lstStyle>
            <a:lvl1pPr marL="0" indent="0">
              <a:lnSpc>
                <a:spcPct val="110000"/>
              </a:lnSpc>
              <a:buNone/>
              <a:defRPr sz="1000" b="0"/>
            </a:lvl1pPr>
          </a:lstStyle>
          <a:p>
            <a:pPr lvl="0"/>
            <a:endParaRPr lang="en-US"/>
          </a:p>
        </p:txBody>
      </p:sp>
      <p:sp>
        <p:nvSpPr>
          <p:cNvPr id="28" name="1.">
            <a:extLst>
              <a:ext uri="{FF2B5EF4-FFF2-40B4-BE49-F238E27FC236}">
                <a16:creationId xmlns:a16="http://schemas.microsoft.com/office/drawing/2014/main" id="{77FB31A9-1A41-42E0-9CA3-0CE261BBD374}"/>
              </a:ext>
            </a:extLst>
          </p:cNvPr>
          <p:cNvSpPr txBox="1">
            <a:spLocks noGrp="1"/>
          </p:cNvSpPr>
          <p:nvPr>
            <p:ph type="body" sz="quarter" idx="59" hasCustomPrompt="1"/>
          </p:nvPr>
        </p:nvSpPr>
        <p:spPr>
          <a:xfrm>
            <a:off x="8231759" y="3079656"/>
            <a:ext cx="784187" cy="1431159"/>
          </a:xfrm>
          <a:prstGeom prst="rect">
            <a:avLst/>
          </a:prstGeom>
        </p:spPr>
        <p:txBody>
          <a:bodyPr wrap="none" lIns="91439" tIns="91439" rIns="91439" bIns="91439">
            <a:spAutoFit/>
          </a:bodyPr>
          <a:lstStyle>
            <a:lvl1pPr marL="0" indent="0" defTabSz="914400">
              <a:lnSpc>
                <a:spcPct val="90000"/>
              </a:lnSpc>
              <a:spcBef>
                <a:spcPts val="0"/>
              </a:spcBef>
              <a:buSzTx/>
              <a:buNone/>
              <a:defRPr sz="9000">
                <a:solidFill>
                  <a:srgbClr val="FFFFFF"/>
                </a:solidFill>
                <a:latin typeface="Domaine Display"/>
                <a:ea typeface="Domaine Display"/>
                <a:cs typeface="Domaine Display"/>
                <a:sym typeface="Domaine Display"/>
              </a:defRPr>
            </a:lvl1pPr>
          </a:lstStyle>
          <a:p>
            <a:r>
              <a:rPr lang="fi-FI"/>
              <a:t>X</a:t>
            </a:r>
            <a:endParaRPr/>
          </a:p>
        </p:txBody>
      </p:sp>
      <p:sp>
        <p:nvSpPr>
          <p:cNvPr id="29" name="Text Placeholder 2">
            <a:extLst>
              <a:ext uri="{FF2B5EF4-FFF2-40B4-BE49-F238E27FC236}">
                <a16:creationId xmlns:a16="http://schemas.microsoft.com/office/drawing/2014/main" id="{D38EE055-9CA3-480F-ADD4-F01A8181D373}"/>
              </a:ext>
            </a:extLst>
          </p:cNvPr>
          <p:cNvSpPr>
            <a:spLocks noGrp="1"/>
          </p:cNvSpPr>
          <p:nvPr>
            <p:ph type="body" sz="quarter" idx="60"/>
          </p:nvPr>
        </p:nvSpPr>
        <p:spPr>
          <a:xfrm>
            <a:off x="9107488" y="3079657"/>
            <a:ext cx="1897062" cy="616043"/>
          </a:xfrm>
        </p:spPr>
        <p:txBody>
          <a:bodyPr anchor="b" anchorCtr="0"/>
          <a:lstStyle>
            <a:lvl1pPr marL="0" indent="0">
              <a:lnSpc>
                <a:spcPct val="90000"/>
              </a:lnSpc>
              <a:buNone/>
              <a:defRPr sz="1500" b="1"/>
            </a:lvl1pPr>
          </a:lstStyle>
          <a:p>
            <a:pPr lvl="0"/>
            <a:endParaRPr lang="en-US"/>
          </a:p>
        </p:txBody>
      </p:sp>
      <p:sp>
        <p:nvSpPr>
          <p:cNvPr id="30" name="Text Placeholder 2">
            <a:extLst>
              <a:ext uri="{FF2B5EF4-FFF2-40B4-BE49-F238E27FC236}">
                <a16:creationId xmlns:a16="http://schemas.microsoft.com/office/drawing/2014/main" id="{73FAFB4E-C8E8-4D1D-93CF-8E18DFB73349}"/>
              </a:ext>
            </a:extLst>
          </p:cNvPr>
          <p:cNvSpPr>
            <a:spLocks noGrp="1"/>
          </p:cNvSpPr>
          <p:nvPr>
            <p:ph type="body" sz="quarter" idx="61"/>
          </p:nvPr>
        </p:nvSpPr>
        <p:spPr>
          <a:xfrm>
            <a:off x="9107488" y="3803829"/>
            <a:ext cx="1897062" cy="725832"/>
          </a:xfrm>
        </p:spPr>
        <p:txBody>
          <a:bodyPr/>
          <a:lstStyle>
            <a:lvl1pPr marL="0" indent="0">
              <a:lnSpc>
                <a:spcPct val="110000"/>
              </a:lnSpc>
              <a:buNone/>
              <a:defRPr sz="1000" b="0"/>
            </a:lvl1pPr>
          </a:lstStyle>
          <a:p>
            <a:pPr lvl="0"/>
            <a:endParaRPr lang="en-US"/>
          </a:p>
        </p:txBody>
      </p:sp>
      <p:sp>
        <p:nvSpPr>
          <p:cNvPr id="31" name="Text Placeholder 2">
            <a:extLst>
              <a:ext uri="{FF2B5EF4-FFF2-40B4-BE49-F238E27FC236}">
                <a16:creationId xmlns:a16="http://schemas.microsoft.com/office/drawing/2014/main" id="{B6062690-8A6B-4D12-BB5A-F9AF4915AF74}"/>
              </a:ext>
            </a:extLst>
          </p:cNvPr>
          <p:cNvSpPr>
            <a:spLocks noGrp="1"/>
          </p:cNvSpPr>
          <p:nvPr>
            <p:ph type="body" sz="quarter" idx="62"/>
          </p:nvPr>
        </p:nvSpPr>
        <p:spPr>
          <a:xfrm>
            <a:off x="4546600" y="1962330"/>
            <a:ext cx="3130550" cy="339662"/>
          </a:xfrm>
        </p:spPr>
        <p:txBody>
          <a:bodyPr anchor="ctr" anchorCtr="0"/>
          <a:lstStyle>
            <a:lvl1pPr marL="0" indent="0" algn="ctr">
              <a:lnSpc>
                <a:spcPct val="130000"/>
              </a:lnSpc>
              <a:buNone/>
              <a:defRPr sz="1000" b="0"/>
            </a:lvl1pPr>
          </a:lstStyle>
          <a:p>
            <a:pPr lvl="0"/>
            <a:endParaRPr lang="en-US"/>
          </a:p>
        </p:txBody>
      </p:sp>
      <p:sp>
        <p:nvSpPr>
          <p:cNvPr id="7" name="Rectangle 6">
            <a:extLst>
              <a:ext uri="{FF2B5EF4-FFF2-40B4-BE49-F238E27FC236}">
                <a16:creationId xmlns:a16="http://schemas.microsoft.com/office/drawing/2014/main" id="{9FDA428F-01C3-4136-AB24-EB98F5995397}"/>
              </a:ext>
            </a:extLst>
          </p:cNvPr>
          <p:cNvSpPr/>
          <p:nvPr userDrawn="1"/>
        </p:nvSpPr>
        <p:spPr>
          <a:xfrm>
            <a:off x="977900" y="2876550"/>
            <a:ext cx="3467100" cy="198120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DB45556B-EB9B-4E13-9821-460A9DC204F0}"/>
              </a:ext>
            </a:extLst>
          </p:cNvPr>
          <p:cNvSpPr/>
          <p:nvPr userDrawn="1"/>
        </p:nvSpPr>
        <p:spPr>
          <a:xfrm>
            <a:off x="4445000" y="2876550"/>
            <a:ext cx="3327400" cy="198120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3B90D562-A1DC-4A7C-8FF6-A7CEF6443C91}"/>
              </a:ext>
            </a:extLst>
          </p:cNvPr>
          <p:cNvSpPr/>
          <p:nvPr userDrawn="1"/>
        </p:nvSpPr>
        <p:spPr>
          <a:xfrm>
            <a:off x="7772400" y="2876550"/>
            <a:ext cx="3517900" cy="307975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 Placeholder 2">
            <a:extLst>
              <a:ext uri="{FF2B5EF4-FFF2-40B4-BE49-F238E27FC236}">
                <a16:creationId xmlns:a16="http://schemas.microsoft.com/office/drawing/2014/main" id="{F8E05B87-2FD5-4AA5-90F1-DC43137F23ED}"/>
              </a:ext>
            </a:extLst>
          </p:cNvPr>
          <p:cNvSpPr>
            <a:spLocks noGrp="1"/>
          </p:cNvSpPr>
          <p:nvPr>
            <p:ph type="body" sz="quarter" idx="64" hasCustomPrompt="1"/>
          </p:nvPr>
        </p:nvSpPr>
        <p:spPr>
          <a:xfrm>
            <a:off x="5829299" y="4895851"/>
            <a:ext cx="567919" cy="56515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44" name="Text Placeholder 2">
            <a:extLst>
              <a:ext uri="{FF2B5EF4-FFF2-40B4-BE49-F238E27FC236}">
                <a16:creationId xmlns:a16="http://schemas.microsoft.com/office/drawing/2014/main" id="{0C93C0CD-9F81-483B-B4CB-8FD00B871F92}"/>
              </a:ext>
            </a:extLst>
          </p:cNvPr>
          <p:cNvSpPr>
            <a:spLocks noGrp="1"/>
          </p:cNvSpPr>
          <p:nvPr>
            <p:ph type="body" sz="quarter" idx="65" hasCustomPrompt="1"/>
          </p:nvPr>
        </p:nvSpPr>
        <p:spPr>
          <a:xfrm rot="10800000">
            <a:off x="5829299" y="2305051"/>
            <a:ext cx="567919" cy="56515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Tree>
    <p:extLst>
      <p:ext uri="{BB962C8B-B14F-4D97-AF65-F5344CB8AC3E}">
        <p14:creationId xmlns:p14="http://schemas.microsoft.com/office/powerpoint/2010/main" val="66827405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Chart Boxes 6">
    <p:bg>
      <p:bgPr>
        <a:solidFill>
          <a:srgbClr val="E5E5E7"/>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D606B6F-2B1A-4BBC-9537-C5F09B244F76}"/>
              </a:ext>
            </a:extLst>
          </p:cNvPr>
          <p:cNvSpPr>
            <a:spLocks noGrp="1"/>
          </p:cNvSpPr>
          <p:nvPr>
            <p:ph type="dt" sz="half" idx="38"/>
          </p:nvPr>
        </p:nvSpPr>
        <p:spPr/>
        <p:txBody>
          <a:bodyPr/>
          <a:lstStyle/>
          <a:p>
            <a:fld id="{ABF86743-388D-7F40-A211-DF83A386A0F7}" type="datetime1">
              <a:rPr lang="en-US" smtClean="0"/>
              <a:t>11/30/2022</a:t>
            </a:fld>
            <a:endParaRPr lang="fi-FI"/>
          </a:p>
        </p:txBody>
      </p:sp>
      <p:sp>
        <p:nvSpPr>
          <p:cNvPr id="5" name="Footer Placeholder 4">
            <a:extLst>
              <a:ext uri="{FF2B5EF4-FFF2-40B4-BE49-F238E27FC236}">
                <a16:creationId xmlns:a16="http://schemas.microsoft.com/office/drawing/2014/main" id="{A49C35BD-F78C-4CEE-8A3F-63A15F6C90DF}"/>
              </a:ext>
            </a:extLst>
          </p:cNvPr>
          <p:cNvSpPr>
            <a:spLocks noGrp="1"/>
          </p:cNvSpPr>
          <p:nvPr>
            <p:ph type="ftr" sz="quarter" idx="39"/>
          </p:nvPr>
        </p:nvSpPr>
        <p:spPr/>
        <p:txBody>
          <a:bodyPr/>
          <a:lstStyle/>
          <a:p>
            <a:r>
              <a:rPr lang="fi-FI"/>
              <a:t>© Miltton New Nordics</a:t>
            </a:r>
          </a:p>
        </p:txBody>
      </p:sp>
      <p:sp>
        <p:nvSpPr>
          <p:cNvPr id="6" name="Slide Number Placeholder 5">
            <a:extLst>
              <a:ext uri="{FF2B5EF4-FFF2-40B4-BE49-F238E27FC236}">
                <a16:creationId xmlns:a16="http://schemas.microsoft.com/office/drawing/2014/main" id="{C91551C0-BE37-4A1C-8B43-4FE9EBD22A8D}"/>
              </a:ext>
            </a:extLst>
          </p:cNvPr>
          <p:cNvSpPr>
            <a:spLocks noGrp="1"/>
          </p:cNvSpPr>
          <p:nvPr>
            <p:ph type="sldNum" sz="quarter" idx="40"/>
          </p:nvPr>
        </p:nvSpPr>
        <p:spPr/>
        <p:txBody>
          <a:bodyPr/>
          <a:lstStyle/>
          <a:p>
            <a:fld id="{31160B98-140E-4345-B1A3-2A7247C42973}" type="slidenum">
              <a:rPr lang="fi-FI" smtClean="0"/>
              <a:pPr/>
              <a:t>‹#›</a:t>
            </a:fld>
            <a:endParaRPr lang="fi-FI"/>
          </a:p>
        </p:txBody>
      </p:sp>
      <p:sp>
        <p:nvSpPr>
          <p:cNvPr id="25" name="Text Placeholder 4">
            <a:extLst>
              <a:ext uri="{FF2B5EF4-FFF2-40B4-BE49-F238E27FC236}">
                <a16:creationId xmlns:a16="http://schemas.microsoft.com/office/drawing/2014/main" id="{175893C6-6E31-4270-9F1A-18FF71A259BB}"/>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
        <p:nvSpPr>
          <p:cNvPr id="9" name="Title 8">
            <a:extLst>
              <a:ext uri="{FF2B5EF4-FFF2-40B4-BE49-F238E27FC236}">
                <a16:creationId xmlns:a16="http://schemas.microsoft.com/office/drawing/2014/main" id="{DDDA229F-2EEE-46B3-8AF4-7A0BC76A5556}"/>
              </a:ext>
            </a:extLst>
          </p:cNvPr>
          <p:cNvSpPr>
            <a:spLocks noGrp="1"/>
          </p:cNvSpPr>
          <p:nvPr>
            <p:ph type="title"/>
          </p:nvPr>
        </p:nvSpPr>
        <p:spPr>
          <a:xfrm>
            <a:off x="953036" y="1225550"/>
            <a:ext cx="10284807" cy="458250"/>
          </a:xfrm>
        </p:spPr>
        <p:txBody>
          <a:bodyPr anchor="ctr" anchorCtr="0"/>
          <a:lstStyle>
            <a:lvl1pPr algn="ctr">
              <a:defRPr/>
            </a:lvl1pPr>
          </a:lstStyle>
          <a:p>
            <a:r>
              <a:rPr lang="en-US"/>
              <a:t>Click to edit Master title style</a:t>
            </a:r>
            <a:endParaRPr lang="en-GB"/>
          </a:p>
        </p:txBody>
      </p:sp>
      <p:sp>
        <p:nvSpPr>
          <p:cNvPr id="36" name="Text Placeholder 2">
            <a:extLst>
              <a:ext uri="{FF2B5EF4-FFF2-40B4-BE49-F238E27FC236}">
                <a16:creationId xmlns:a16="http://schemas.microsoft.com/office/drawing/2014/main" id="{44DD275C-7C53-498C-B595-B478BCFEF246}"/>
              </a:ext>
            </a:extLst>
          </p:cNvPr>
          <p:cNvSpPr>
            <a:spLocks noGrp="1"/>
          </p:cNvSpPr>
          <p:nvPr>
            <p:ph type="body" sz="quarter" idx="51"/>
          </p:nvPr>
        </p:nvSpPr>
        <p:spPr>
          <a:xfrm>
            <a:off x="933450" y="3029129"/>
            <a:ext cx="2139949" cy="965649"/>
          </a:xfrm>
        </p:spPr>
        <p:txBody>
          <a:bodyPr/>
          <a:lstStyle>
            <a:lvl1pPr marL="0" indent="0" algn="l">
              <a:lnSpc>
                <a:spcPct val="130000"/>
              </a:lnSpc>
              <a:buNone/>
              <a:defRPr sz="1000" b="0"/>
            </a:lvl1pPr>
          </a:lstStyle>
          <a:p>
            <a:pPr lvl="0"/>
            <a:endParaRPr lang="en-US"/>
          </a:p>
        </p:txBody>
      </p:sp>
      <p:sp>
        <p:nvSpPr>
          <p:cNvPr id="40" name="Text Placeholder 2">
            <a:extLst>
              <a:ext uri="{FF2B5EF4-FFF2-40B4-BE49-F238E27FC236}">
                <a16:creationId xmlns:a16="http://schemas.microsoft.com/office/drawing/2014/main" id="{D56C0653-B007-4198-8606-83586D6E5D0F}"/>
              </a:ext>
            </a:extLst>
          </p:cNvPr>
          <p:cNvSpPr>
            <a:spLocks noGrp="1"/>
          </p:cNvSpPr>
          <p:nvPr>
            <p:ph type="body" sz="quarter" idx="54"/>
          </p:nvPr>
        </p:nvSpPr>
        <p:spPr>
          <a:xfrm>
            <a:off x="933450" y="2622730"/>
            <a:ext cx="2139949" cy="339662"/>
          </a:xfrm>
        </p:spPr>
        <p:txBody>
          <a:bodyPr anchor="b" anchorCtr="0"/>
          <a:lstStyle>
            <a:lvl1pPr marL="0" indent="0" algn="l">
              <a:lnSpc>
                <a:spcPct val="100000"/>
              </a:lnSpc>
              <a:buNone/>
              <a:defRPr sz="1600" b="1"/>
            </a:lvl1pPr>
          </a:lstStyle>
          <a:p>
            <a:pPr lvl="0"/>
            <a:endParaRPr lang="en-US"/>
          </a:p>
        </p:txBody>
      </p:sp>
      <p:sp>
        <p:nvSpPr>
          <p:cNvPr id="20" name="Text Placeholder 2">
            <a:extLst>
              <a:ext uri="{FF2B5EF4-FFF2-40B4-BE49-F238E27FC236}">
                <a16:creationId xmlns:a16="http://schemas.microsoft.com/office/drawing/2014/main" id="{A0E14388-EEC2-451D-B10F-AA820D44A252}"/>
              </a:ext>
            </a:extLst>
          </p:cNvPr>
          <p:cNvSpPr>
            <a:spLocks noGrp="1"/>
          </p:cNvSpPr>
          <p:nvPr>
            <p:ph type="body" sz="quarter" idx="55"/>
          </p:nvPr>
        </p:nvSpPr>
        <p:spPr>
          <a:xfrm>
            <a:off x="3994150" y="3029129"/>
            <a:ext cx="2139949" cy="965649"/>
          </a:xfrm>
        </p:spPr>
        <p:txBody>
          <a:bodyPr/>
          <a:lstStyle>
            <a:lvl1pPr marL="0" indent="0" algn="l">
              <a:lnSpc>
                <a:spcPct val="130000"/>
              </a:lnSpc>
              <a:buNone/>
              <a:defRPr sz="1000" b="0"/>
            </a:lvl1pPr>
          </a:lstStyle>
          <a:p>
            <a:pPr lvl="0"/>
            <a:endParaRPr lang="en-US"/>
          </a:p>
        </p:txBody>
      </p:sp>
      <p:sp>
        <p:nvSpPr>
          <p:cNvPr id="21" name="Text Placeholder 2">
            <a:extLst>
              <a:ext uri="{FF2B5EF4-FFF2-40B4-BE49-F238E27FC236}">
                <a16:creationId xmlns:a16="http://schemas.microsoft.com/office/drawing/2014/main" id="{4EAE9775-AE3C-4664-968D-8D34E3F55A41}"/>
              </a:ext>
            </a:extLst>
          </p:cNvPr>
          <p:cNvSpPr>
            <a:spLocks noGrp="1"/>
          </p:cNvSpPr>
          <p:nvPr>
            <p:ph type="body" sz="quarter" idx="56"/>
          </p:nvPr>
        </p:nvSpPr>
        <p:spPr>
          <a:xfrm>
            <a:off x="3994150" y="2622730"/>
            <a:ext cx="2139949" cy="339662"/>
          </a:xfrm>
        </p:spPr>
        <p:txBody>
          <a:bodyPr anchor="b" anchorCtr="0"/>
          <a:lstStyle>
            <a:lvl1pPr marL="0" indent="0" algn="l">
              <a:lnSpc>
                <a:spcPct val="100000"/>
              </a:lnSpc>
              <a:buNone/>
              <a:defRPr sz="1600" b="1"/>
            </a:lvl1pPr>
          </a:lstStyle>
          <a:p>
            <a:pPr lvl="0"/>
            <a:endParaRPr lang="en-US"/>
          </a:p>
        </p:txBody>
      </p:sp>
      <p:sp>
        <p:nvSpPr>
          <p:cNvPr id="22" name="Text Placeholder 2">
            <a:extLst>
              <a:ext uri="{FF2B5EF4-FFF2-40B4-BE49-F238E27FC236}">
                <a16:creationId xmlns:a16="http://schemas.microsoft.com/office/drawing/2014/main" id="{9D17AC41-A159-4280-A6AC-35D62D5E1484}"/>
              </a:ext>
            </a:extLst>
          </p:cNvPr>
          <p:cNvSpPr>
            <a:spLocks noGrp="1"/>
          </p:cNvSpPr>
          <p:nvPr>
            <p:ph type="body" sz="quarter" idx="57"/>
          </p:nvPr>
        </p:nvSpPr>
        <p:spPr>
          <a:xfrm>
            <a:off x="7226301" y="3029129"/>
            <a:ext cx="1905000" cy="965649"/>
          </a:xfrm>
        </p:spPr>
        <p:txBody>
          <a:bodyPr/>
          <a:lstStyle>
            <a:lvl1pPr marL="0" indent="0" algn="l">
              <a:lnSpc>
                <a:spcPct val="130000"/>
              </a:lnSpc>
              <a:buNone/>
              <a:defRPr sz="1000" b="0"/>
            </a:lvl1pPr>
          </a:lstStyle>
          <a:p>
            <a:pPr lvl="0"/>
            <a:endParaRPr lang="en-US"/>
          </a:p>
        </p:txBody>
      </p:sp>
      <p:sp>
        <p:nvSpPr>
          <p:cNvPr id="23" name="Text Placeholder 2">
            <a:extLst>
              <a:ext uri="{FF2B5EF4-FFF2-40B4-BE49-F238E27FC236}">
                <a16:creationId xmlns:a16="http://schemas.microsoft.com/office/drawing/2014/main" id="{C8AA7727-8A08-4F7B-93BA-3E9408050FBD}"/>
              </a:ext>
            </a:extLst>
          </p:cNvPr>
          <p:cNvSpPr>
            <a:spLocks noGrp="1"/>
          </p:cNvSpPr>
          <p:nvPr>
            <p:ph type="body" sz="quarter" idx="58"/>
          </p:nvPr>
        </p:nvSpPr>
        <p:spPr>
          <a:xfrm>
            <a:off x="7226301" y="2622730"/>
            <a:ext cx="1905000" cy="339662"/>
          </a:xfrm>
        </p:spPr>
        <p:txBody>
          <a:bodyPr anchor="b" anchorCtr="0"/>
          <a:lstStyle>
            <a:lvl1pPr marL="0" indent="0" algn="l">
              <a:lnSpc>
                <a:spcPct val="100000"/>
              </a:lnSpc>
              <a:buNone/>
              <a:defRPr sz="1600" b="1"/>
            </a:lvl1pPr>
          </a:lstStyle>
          <a:p>
            <a:pPr lvl="0"/>
            <a:endParaRPr lang="en-US"/>
          </a:p>
        </p:txBody>
      </p:sp>
      <p:sp>
        <p:nvSpPr>
          <p:cNvPr id="24" name="Text Placeholder 2">
            <a:extLst>
              <a:ext uri="{FF2B5EF4-FFF2-40B4-BE49-F238E27FC236}">
                <a16:creationId xmlns:a16="http://schemas.microsoft.com/office/drawing/2014/main" id="{48734BAF-BD87-43DB-A579-F3F856A8647F}"/>
              </a:ext>
            </a:extLst>
          </p:cNvPr>
          <p:cNvSpPr>
            <a:spLocks noGrp="1"/>
          </p:cNvSpPr>
          <p:nvPr>
            <p:ph type="body" sz="quarter" idx="59"/>
          </p:nvPr>
        </p:nvSpPr>
        <p:spPr>
          <a:xfrm>
            <a:off x="9734551" y="3029129"/>
            <a:ext cx="1905000" cy="965649"/>
          </a:xfrm>
        </p:spPr>
        <p:txBody>
          <a:bodyPr/>
          <a:lstStyle>
            <a:lvl1pPr marL="0" indent="0" algn="l">
              <a:lnSpc>
                <a:spcPct val="130000"/>
              </a:lnSpc>
              <a:buNone/>
              <a:defRPr sz="1000" b="0"/>
            </a:lvl1pPr>
          </a:lstStyle>
          <a:p>
            <a:pPr lvl="0"/>
            <a:endParaRPr lang="en-US"/>
          </a:p>
        </p:txBody>
      </p:sp>
      <p:sp>
        <p:nvSpPr>
          <p:cNvPr id="26" name="Text Placeholder 2">
            <a:extLst>
              <a:ext uri="{FF2B5EF4-FFF2-40B4-BE49-F238E27FC236}">
                <a16:creationId xmlns:a16="http://schemas.microsoft.com/office/drawing/2014/main" id="{3D852D26-841F-4E4C-821D-8DA672E7B965}"/>
              </a:ext>
            </a:extLst>
          </p:cNvPr>
          <p:cNvSpPr>
            <a:spLocks noGrp="1"/>
          </p:cNvSpPr>
          <p:nvPr>
            <p:ph type="body" sz="quarter" idx="60"/>
          </p:nvPr>
        </p:nvSpPr>
        <p:spPr>
          <a:xfrm>
            <a:off x="9734551" y="2622730"/>
            <a:ext cx="1905000" cy="339662"/>
          </a:xfrm>
        </p:spPr>
        <p:txBody>
          <a:bodyPr anchor="b" anchorCtr="0"/>
          <a:lstStyle>
            <a:lvl1pPr marL="0" indent="0" algn="l">
              <a:lnSpc>
                <a:spcPct val="100000"/>
              </a:lnSpc>
              <a:buNone/>
              <a:defRPr sz="1600" b="1"/>
            </a:lvl1pPr>
          </a:lstStyle>
          <a:p>
            <a:pPr lvl="0"/>
            <a:endParaRPr lang="en-US"/>
          </a:p>
        </p:txBody>
      </p:sp>
      <p:sp>
        <p:nvSpPr>
          <p:cNvPr id="27" name="Text Placeholder 2">
            <a:extLst>
              <a:ext uri="{FF2B5EF4-FFF2-40B4-BE49-F238E27FC236}">
                <a16:creationId xmlns:a16="http://schemas.microsoft.com/office/drawing/2014/main" id="{93A1DB5F-5D5E-4A25-939F-E005A54F8BBE}"/>
              </a:ext>
            </a:extLst>
          </p:cNvPr>
          <p:cNvSpPr>
            <a:spLocks noGrp="1"/>
          </p:cNvSpPr>
          <p:nvPr>
            <p:ph type="body" sz="quarter" idx="61"/>
          </p:nvPr>
        </p:nvSpPr>
        <p:spPr>
          <a:xfrm>
            <a:off x="7226301" y="4832529"/>
            <a:ext cx="1905000" cy="965649"/>
          </a:xfrm>
        </p:spPr>
        <p:txBody>
          <a:bodyPr/>
          <a:lstStyle>
            <a:lvl1pPr marL="0" indent="0" algn="l">
              <a:lnSpc>
                <a:spcPct val="130000"/>
              </a:lnSpc>
              <a:buNone/>
              <a:defRPr sz="1000" b="0"/>
            </a:lvl1pPr>
          </a:lstStyle>
          <a:p>
            <a:pPr lvl="0"/>
            <a:endParaRPr lang="en-US"/>
          </a:p>
        </p:txBody>
      </p:sp>
      <p:sp>
        <p:nvSpPr>
          <p:cNvPr id="28" name="Text Placeholder 2">
            <a:extLst>
              <a:ext uri="{FF2B5EF4-FFF2-40B4-BE49-F238E27FC236}">
                <a16:creationId xmlns:a16="http://schemas.microsoft.com/office/drawing/2014/main" id="{57679EBA-8675-4CC9-81A8-12A2197FD73E}"/>
              </a:ext>
            </a:extLst>
          </p:cNvPr>
          <p:cNvSpPr>
            <a:spLocks noGrp="1"/>
          </p:cNvSpPr>
          <p:nvPr>
            <p:ph type="body" sz="quarter" idx="62"/>
          </p:nvPr>
        </p:nvSpPr>
        <p:spPr>
          <a:xfrm>
            <a:off x="7226301" y="4426130"/>
            <a:ext cx="1905000" cy="339662"/>
          </a:xfrm>
        </p:spPr>
        <p:txBody>
          <a:bodyPr anchor="b" anchorCtr="0"/>
          <a:lstStyle>
            <a:lvl1pPr marL="0" indent="0" algn="l">
              <a:lnSpc>
                <a:spcPct val="100000"/>
              </a:lnSpc>
              <a:buNone/>
              <a:defRPr sz="1600" b="1"/>
            </a:lvl1pPr>
          </a:lstStyle>
          <a:p>
            <a:pPr lvl="0"/>
            <a:endParaRPr lang="en-US"/>
          </a:p>
        </p:txBody>
      </p:sp>
      <p:sp>
        <p:nvSpPr>
          <p:cNvPr id="29" name="Text Placeholder 2">
            <a:extLst>
              <a:ext uri="{FF2B5EF4-FFF2-40B4-BE49-F238E27FC236}">
                <a16:creationId xmlns:a16="http://schemas.microsoft.com/office/drawing/2014/main" id="{15734EE7-46E1-455E-A4E6-6AEE259BB77C}"/>
              </a:ext>
            </a:extLst>
          </p:cNvPr>
          <p:cNvSpPr>
            <a:spLocks noGrp="1"/>
          </p:cNvSpPr>
          <p:nvPr>
            <p:ph type="body" sz="quarter" idx="63"/>
          </p:nvPr>
        </p:nvSpPr>
        <p:spPr>
          <a:xfrm>
            <a:off x="9734551" y="4832529"/>
            <a:ext cx="1905000" cy="965649"/>
          </a:xfrm>
        </p:spPr>
        <p:txBody>
          <a:bodyPr/>
          <a:lstStyle>
            <a:lvl1pPr marL="0" indent="0" algn="l">
              <a:lnSpc>
                <a:spcPct val="130000"/>
              </a:lnSpc>
              <a:buNone/>
              <a:defRPr sz="1000" b="0"/>
            </a:lvl1pPr>
          </a:lstStyle>
          <a:p>
            <a:pPr lvl="0"/>
            <a:endParaRPr lang="en-US"/>
          </a:p>
        </p:txBody>
      </p:sp>
      <p:sp>
        <p:nvSpPr>
          <p:cNvPr id="30" name="Text Placeholder 2">
            <a:extLst>
              <a:ext uri="{FF2B5EF4-FFF2-40B4-BE49-F238E27FC236}">
                <a16:creationId xmlns:a16="http://schemas.microsoft.com/office/drawing/2014/main" id="{64CBA524-0ABD-48C2-AC33-03818114B807}"/>
              </a:ext>
            </a:extLst>
          </p:cNvPr>
          <p:cNvSpPr>
            <a:spLocks noGrp="1"/>
          </p:cNvSpPr>
          <p:nvPr>
            <p:ph type="body" sz="quarter" idx="64"/>
          </p:nvPr>
        </p:nvSpPr>
        <p:spPr>
          <a:xfrm>
            <a:off x="9734551" y="4426130"/>
            <a:ext cx="1905000" cy="339662"/>
          </a:xfrm>
        </p:spPr>
        <p:txBody>
          <a:bodyPr anchor="b" anchorCtr="0"/>
          <a:lstStyle>
            <a:lvl1pPr marL="0" indent="0" algn="l">
              <a:lnSpc>
                <a:spcPct val="100000"/>
              </a:lnSpc>
              <a:buNone/>
              <a:defRPr sz="1600" b="1"/>
            </a:lvl1pPr>
          </a:lstStyle>
          <a:p>
            <a:pPr lvl="0"/>
            <a:endParaRPr lang="en-US"/>
          </a:p>
        </p:txBody>
      </p:sp>
      <p:sp>
        <p:nvSpPr>
          <p:cNvPr id="7" name="Rectangle 6">
            <a:extLst>
              <a:ext uri="{FF2B5EF4-FFF2-40B4-BE49-F238E27FC236}">
                <a16:creationId xmlns:a16="http://schemas.microsoft.com/office/drawing/2014/main" id="{8C342CC7-7429-4209-ACBE-75CE7214E296}"/>
              </a:ext>
            </a:extLst>
          </p:cNvPr>
          <p:cNvSpPr/>
          <p:nvPr userDrawn="1"/>
        </p:nvSpPr>
        <p:spPr>
          <a:xfrm>
            <a:off x="392044" y="2266950"/>
            <a:ext cx="3036956" cy="360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22854FFD-43F1-449B-8782-8B24A569D781}"/>
              </a:ext>
            </a:extLst>
          </p:cNvPr>
          <p:cNvSpPr/>
          <p:nvPr userDrawn="1"/>
        </p:nvSpPr>
        <p:spPr>
          <a:xfrm>
            <a:off x="3433694" y="2266950"/>
            <a:ext cx="3386206" cy="360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1DB8B98-F477-4904-816D-C30BCBCD807D}"/>
              </a:ext>
            </a:extLst>
          </p:cNvPr>
          <p:cNvSpPr/>
          <p:nvPr userDrawn="1"/>
        </p:nvSpPr>
        <p:spPr>
          <a:xfrm>
            <a:off x="6824594" y="2266950"/>
            <a:ext cx="4948306" cy="360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Connector 33">
            <a:extLst>
              <a:ext uri="{FF2B5EF4-FFF2-40B4-BE49-F238E27FC236}">
                <a16:creationId xmlns:a16="http://schemas.microsoft.com/office/drawing/2014/main" id="{FD224784-DEDD-4727-89E7-EB6048566503}"/>
              </a:ext>
            </a:extLst>
          </p:cNvPr>
          <p:cNvCxnSpPr>
            <a:cxnSpLocks/>
          </p:cNvCxnSpPr>
          <p:nvPr userDrawn="1"/>
        </p:nvCxnSpPr>
        <p:spPr>
          <a:xfrm>
            <a:off x="9258300" y="2273300"/>
            <a:ext cx="0" cy="3581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BC60021-3EB5-4E4F-82F0-20FB2FACDED7}"/>
              </a:ext>
            </a:extLst>
          </p:cNvPr>
          <p:cNvCxnSpPr>
            <a:cxnSpLocks/>
          </p:cNvCxnSpPr>
          <p:nvPr userDrawn="1"/>
        </p:nvCxnSpPr>
        <p:spPr>
          <a:xfrm>
            <a:off x="6832600" y="4076700"/>
            <a:ext cx="49593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05554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Chart Boxes 4">
    <p:bg>
      <p:bgPr>
        <a:solidFill>
          <a:srgbClr val="E4F030"/>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D606B6F-2B1A-4BBC-9537-C5F09B244F76}"/>
              </a:ext>
            </a:extLst>
          </p:cNvPr>
          <p:cNvSpPr>
            <a:spLocks noGrp="1"/>
          </p:cNvSpPr>
          <p:nvPr>
            <p:ph type="dt" sz="half" idx="38"/>
          </p:nvPr>
        </p:nvSpPr>
        <p:spPr/>
        <p:txBody>
          <a:bodyPr/>
          <a:lstStyle/>
          <a:p>
            <a:fld id="{C0AF0EB8-029D-1648-9F0D-AC5A72BB5AB2}" type="datetime1">
              <a:rPr lang="en-US" smtClean="0"/>
              <a:t>11/30/2022</a:t>
            </a:fld>
            <a:endParaRPr lang="fi-FI"/>
          </a:p>
        </p:txBody>
      </p:sp>
      <p:sp>
        <p:nvSpPr>
          <p:cNvPr id="5" name="Footer Placeholder 4">
            <a:extLst>
              <a:ext uri="{FF2B5EF4-FFF2-40B4-BE49-F238E27FC236}">
                <a16:creationId xmlns:a16="http://schemas.microsoft.com/office/drawing/2014/main" id="{A49C35BD-F78C-4CEE-8A3F-63A15F6C90DF}"/>
              </a:ext>
            </a:extLst>
          </p:cNvPr>
          <p:cNvSpPr>
            <a:spLocks noGrp="1"/>
          </p:cNvSpPr>
          <p:nvPr>
            <p:ph type="ftr" sz="quarter" idx="39"/>
          </p:nvPr>
        </p:nvSpPr>
        <p:spPr/>
        <p:txBody>
          <a:bodyPr/>
          <a:lstStyle/>
          <a:p>
            <a:r>
              <a:rPr lang="fi-FI"/>
              <a:t>© Miltton New Nordics</a:t>
            </a:r>
          </a:p>
        </p:txBody>
      </p:sp>
      <p:sp>
        <p:nvSpPr>
          <p:cNvPr id="6" name="Slide Number Placeholder 5">
            <a:extLst>
              <a:ext uri="{FF2B5EF4-FFF2-40B4-BE49-F238E27FC236}">
                <a16:creationId xmlns:a16="http://schemas.microsoft.com/office/drawing/2014/main" id="{C91551C0-BE37-4A1C-8B43-4FE9EBD22A8D}"/>
              </a:ext>
            </a:extLst>
          </p:cNvPr>
          <p:cNvSpPr>
            <a:spLocks noGrp="1"/>
          </p:cNvSpPr>
          <p:nvPr>
            <p:ph type="sldNum" sz="quarter" idx="40"/>
          </p:nvPr>
        </p:nvSpPr>
        <p:spPr/>
        <p:txBody>
          <a:bodyPr/>
          <a:lstStyle/>
          <a:p>
            <a:fld id="{31160B98-140E-4345-B1A3-2A7247C42973}" type="slidenum">
              <a:rPr lang="fi-FI" smtClean="0"/>
              <a:pPr/>
              <a:t>‹#›</a:t>
            </a:fld>
            <a:endParaRPr lang="fi-FI"/>
          </a:p>
        </p:txBody>
      </p:sp>
      <p:sp>
        <p:nvSpPr>
          <p:cNvPr id="25" name="Text Placeholder 4">
            <a:extLst>
              <a:ext uri="{FF2B5EF4-FFF2-40B4-BE49-F238E27FC236}">
                <a16:creationId xmlns:a16="http://schemas.microsoft.com/office/drawing/2014/main" id="{175893C6-6E31-4270-9F1A-18FF71A259BB}"/>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
        <p:nvSpPr>
          <p:cNvPr id="20" name="Text Placeholder 2">
            <a:extLst>
              <a:ext uri="{FF2B5EF4-FFF2-40B4-BE49-F238E27FC236}">
                <a16:creationId xmlns:a16="http://schemas.microsoft.com/office/drawing/2014/main" id="{20346F8F-0DB3-4EBD-9B37-A348F99555DB}"/>
              </a:ext>
            </a:extLst>
          </p:cNvPr>
          <p:cNvSpPr>
            <a:spLocks noGrp="1"/>
          </p:cNvSpPr>
          <p:nvPr>
            <p:ph type="body" sz="quarter" idx="52"/>
          </p:nvPr>
        </p:nvSpPr>
        <p:spPr>
          <a:xfrm>
            <a:off x="4573588" y="918462"/>
            <a:ext cx="3078162" cy="1367472"/>
          </a:xfrm>
          <a:ln w="12700">
            <a:solidFill>
              <a:schemeClr val="tx1"/>
            </a:solidFill>
          </a:ln>
        </p:spPr>
        <p:txBody>
          <a:bodyPr lIns="108000" tIns="576000" rIns="108000" anchor="t" anchorCtr="0"/>
          <a:lstStyle>
            <a:lvl1pPr marL="0" indent="0" algn="ctr">
              <a:lnSpc>
                <a:spcPct val="110000"/>
              </a:lnSpc>
              <a:buNone/>
              <a:defRPr sz="1000" b="0"/>
            </a:lvl1pPr>
          </a:lstStyle>
          <a:p>
            <a:pPr lvl="0"/>
            <a:endParaRPr lang="en-US"/>
          </a:p>
        </p:txBody>
      </p:sp>
      <p:sp>
        <p:nvSpPr>
          <p:cNvPr id="41" name="Text Placeholder 2">
            <a:extLst>
              <a:ext uri="{FF2B5EF4-FFF2-40B4-BE49-F238E27FC236}">
                <a16:creationId xmlns:a16="http://schemas.microsoft.com/office/drawing/2014/main" id="{342F2F90-0057-499E-A5F9-3D94736CA6EC}"/>
              </a:ext>
            </a:extLst>
          </p:cNvPr>
          <p:cNvSpPr>
            <a:spLocks noGrp="1"/>
          </p:cNvSpPr>
          <p:nvPr>
            <p:ph type="body" sz="quarter" idx="65" hasCustomPrompt="1"/>
          </p:nvPr>
        </p:nvSpPr>
        <p:spPr>
          <a:xfrm rot="10800000">
            <a:off x="5804034" y="2222434"/>
            <a:ext cx="567919" cy="56515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19" name="Text Placeholder 2">
            <a:extLst>
              <a:ext uri="{FF2B5EF4-FFF2-40B4-BE49-F238E27FC236}">
                <a16:creationId xmlns:a16="http://schemas.microsoft.com/office/drawing/2014/main" id="{7BF15104-E653-4B54-8C49-56C6C6340C62}"/>
              </a:ext>
            </a:extLst>
          </p:cNvPr>
          <p:cNvSpPr>
            <a:spLocks noGrp="1"/>
          </p:cNvSpPr>
          <p:nvPr>
            <p:ph type="body" sz="quarter" idx="55"/>
          </p:nvPr>
        </p:nvSpPr>
        <p:spPr>
          <a:xfrm>
            <a:off x="4662488" y="1155700"/>
            <a:ext cx="2881312" cy="336643"/>
          </a:xfrm>
        </p:spPr>
        <p:txBody>
          <a:bodyPr anchor="ctr" anchorCtr="0"/>
          <a:lstStyle>
            <a:lvl1pPr marL="0" indent="0" algn="ctr">
              <a:lnSpc>
                <a:spcPct val="90000"/>
              </a:lnSpc>
              <a:buNone/>
              <a:defRPr sz="1500" b="1"/>
            </a:lvl1pPr>
          </a:lstStyle>
          <a:p>
            <a:pPr lvl="0"/>
            <a:endParaRPr lang="en-US"/>
          </a:p>
        </p:txBody>
      </p:sp>
      <p:sp>
        <p:nvSpPr>
          <p:cNvPr id="45" name="Text Placeholder 2">
            <a:extLst>
              <a:ext uri="{FF2B5EF4-FFF2-40B4-BE49-F238E27FC236}">
                <a16:creationId xmlns:a16="http://schemas.microsoft.com/office/drawing/2014/main" id="{805E5C09-44C4-45B3-B767-050345E3E2B1}"/>
              </a:ext>
            </a:extLst>
          </p:cNvPr>
          <p:cNvSpPr>
            <a:spLocks noGrp="1"/>
          </p:cNvSpPr>
          <p:nvPr>
            <p:ph type="body" sz="quarter" idx="66"/>
          </p:nvPr>
        </p:nvSpPr>
        <p:spPr>
          <a:xfrm>
            <a:off x="4573588" y="2785362"/>
            <a:ext cx="3078162" cy="1367472"/>
          </a:xfrm>
          <a:ln w="12700">
            <a:solidFill>
              <a:schemeClr val="tx1"/>
            </a:solidFill>
          </a:ln>
        </p:spPr>
        <p:txBody>
          <a:bodyPr lIns="108000" tIns="576000" rIns="108000" anchor="t" anchorCtr="0"/>
          <a:lstStyle>
            <a:lvl1pPr marL="0" indent="0" algn="ctr">
              <a:lnSpc>
                <a:spcPct val="110000"/>
              </a:lnSpc>
              <a:buNone/>
              <a:defRPr sz="1000" b="0"/>
            </a:lvl1pPr>
          </a:lstStyle>
          <a:p>
            <a:pPr lvl="0"/>
            <a:endParaRPr lang="en-US"/>
          </a:p>
        </p:txBody>
      </p:sp>
      <p:sp>
        <p:nvSpPr>
          <p:cNvPr id="46" name="Text Placeholder 2">
            <a:extLst>
              <a:ext uri="{FF2B5EF4-FFF2-40B4-BE49-F238E27FC236}">
                <a16:creationId xmlns:a16="http://schemas.microsoft.com/office/drawing/2014/main" id="{6C8A79A9-ACDA-446A-A098-97E40CE3DABC}"/>
              </a:ext>
            </a:extLst>
          </p:cNvPr>
          <p:cNvSpPr>
            <a:spLocks noGrp="1"/>
          </p:cNvSpPr>
          <p:nvPr>
            <p:ph type="body" sz="quarter" idx="67"/>
          </p:nvPr>
        </p:nvSpPr>
        <p:spPr>
          <a:xfrm>
            <a:off x="4662488" y="3022600"/>
            <a:ext cx="2881312" cy="336643"/>
          </a:xfrm>
        </p:spPr>
        <p:txBody>
          <a:bodyPr anchor="ctr" anchorCtr="0"/>
          <a:lstStyle>
            <a:lvl1pPr marL="0" indent="0" algn="ctr">
              <a:lnSpc>
                <a:spcPct val="90000"/>
              </a:lnSpc>
              <a:buNone/>
              <a:defRPr sz="1500" b="1"/>
            </a:lvl1pPr>
          </a:lstStyle>
          <a:p>
            <a:pPr lvl="0"/>
            <a:endParaRPr lang="en-US"/>
          </a:p>
        </p:txBody>
      </p:sp>
      <p:sp>
        <p:nvSpPr>
          <p:cNvPr id="47" name="Text Placeholder 2">
            <a:extLst>
              <a:ext uri="{FF2B5EF4-FFF2-40B4-BE49-F238E27FC236}">
                <a16:creationId xmlns:a16="http://schemas.microsoft.com/office/drawing/2014/main" id="{7A463B21-1C0F-4FD4-BED3-30E67703FD67}"/>
              </a:ext>
            </a:extLst>
          </p:cNvPr>
          <p:cNvSpPr>
            <a:spLocks noGrp="1"/>
          </p:cNvSpPr>
          <p:nvPr>
            <p:ph type="body" sz="quarter" idx="68"/>
          </p:nvPr>
        </p:nvSpPr>
        <p:spPr>
          <a:xfrm>
            <a:off x="6288088" y="4728462"/>
            <a:ext cx="3078162" cy="1367472"/>
          </a:xfrm>
          <a:ln w="12700">
            <a:solidFill>
              <a:schemeClr val="tx1"/>
            </a:solidFill>
          </a:ln>
        </p:spPr>
        <p:txBody>
          <a:bodyPr lIns="108000" tIns="576000" rIns="108000" anchor="t" anchorCtr="0"/>
          <a:lstStyle>
            <a:lvl1pPr marL="0" indent="0" algn="ctr">
              <a:lnSpc>
                <a:spcPct val="110000"/>
              </a:lnSpc>
              <a:buNone/>
              <a:defRPr sz="1000" b="0"/>
            </a:lvl1pPr>
          </a:lstStyle>
          <a:p>
            <a:pPr lvl="0"/>
            <a:endParaRPr lang="en-US"/>
          </a:p>
        </p:txBody>
      </p:sp>
      <p:sp>
        <p:nvSpPr>
          <p:cNvPr id="48" name="Text Placeholder 2">
            <a:extLst>
              <a:ext uri="{FF2B5EF4-FFF2-40B4-BE49-F238E27FC236}">
                <a16:creationId xmlns:a16="http://schemas.microsoft.com/office/drawing/2014/main" id="{FEA2D7BB-2613-4819-B2B6-A6B94366B57F}"/>
              </a:ext>
            </a:extLst>
          </p:cNvPr>
          <p:cNvSpPr>
            <a:spLocks noGrp="1"/>
          </p:cNvSpPr>
          <p:nvPr>
            <p:ph type="body" sz="quarter" idx="69"/>
          </p:nvPr>
        </p:nvSpPr>
        <p:spPr>
          <a:xfrm>
            <a:off x="6376988" y="4965700"/>
            <a:ext cx="2881312" cy="336643"/>
          </a:xfrm>
        </p:spPr>
        <p:txBody>
          <a:bodyPr anchor="ctr" anchorCtr="0"/>
          <a:lstStyle>
            <a:lvl1pPr marL="0" indent="0" algn="ctr">
              <a:lnSpc>
                <a:spcPct val="90000"/>
              </a:lnSpc>
              <a:buNone/>
              <a:defRPr sz="1500" b="1"/>
            </a:lvl1pPr>
          </a:lstStyle>
          <a:p>
            <a:pPr lvl="0"/>
            <a:endParaRPr lang="en-US"/>
          </a:p>
        </p:txBody>
      </p:sp>
      <p:sp>
        <p:nvSpPr>
          <p:cNvPr id="49" name="Text Placeholder 2">
            <a:extLst>
              <a:ext uri="{FF2B5EF4-FFF2-40B4-BE49-F238E27FC236}">
                <a16:creationId xmlns:a16="http://schemas.microsoft.com/office/drawing/2014/main" id="{9AEECE9D-5D30-45EA-86DD-A5575FF05D30}"/>
              </a:ext>
            </a:extLst>
          </p:cNvPr>
          <p:cNvSpPr>
            <a:spLocks noGrp="1"/>
          </p:cNvSpPr>
          <p:nvPr>
            <p:ph type="body" sz="quarter" idx="70"/>
          </p:nvPr>
        </p:nvSpPr>
        <p:spPr>
          <a:xfrm>
            <a:off x="2852738" y="4728462"/>
            <a:ext cx="3078162" cy="1367472"/>
          </a:xfrm>
          <a:ln w="12700">
            <a:solidFill>
              <a:schemeClr val="tx1"/>
            </a:solidFill>
          </a:ln>
        </p:spPr>
        <p:txBody>
          <a:bodyPr lIns="108000" tIns="576000" rIns="108000" anchor="t" anchorCtr="0"/>
          <a:lstStyle>
            <a:lvl1pPr marL="0" indent="0" algn="ctr">
              <a:lnSpc>
                <a:spcPct val="110000"/>
              </a:lnSpc>
              <a:buNone/>
              <a:defRPr sz="1000" b="0"/>
            </a:lvl1pPr>
          </a:lstStyle>
          <a:p>
            <a:pPr lvl="0"/>
            <a:endParaRPr lang="en-US"/>
          </a:p>
        </p:txBody>
      </p:sp>
      <p:sp>
        <p:nvSpPr>
          <p:cNvPr id="50" name="Text Placeholder 2">
            <a:extLst>
              <a:ext uri="{FF2B5EF4-FFF2-40B4-BE49-F238E27FC236}">
                <a16:creationId xmlns:a16="http://schemas.microsoft.com/office/drawing/2014/main" id="{8C4A3BDC-BFF0-4606-BEC4-90107CD1A0E7}"/>
              </a:ext>
            </a:extLst>
          </p:cNvPr>
          <p:cNvSpPr>
            <a:spLocks noGrp="1"/>
          </p:cNvSpPr>
          <p:nvPr>
            <p:ph type="body" sz="quarter" idx="71"/>
          </p:nvPr>
        </p:nvSpPr>
        <p:spPr>
          <a:xfrm>
            <a:off x="2941638" y="4965700"/>
            <a:ext cx="2881312" cy="336643"/>
          </a:xfrm>
        </p:spPr>
        <p:txBody>
          <a:bodyPr anchor="ctr" anchorCtr="0"/>
          <a:lstStyle>
            <a:lvl1pPr marL="0" indent="0" algn="ctr">
              <a:lnSpc>
                <a:spcPct val="90000"/>
              </a:lnSpc>
              <a:buNone/>
              <a:defRPr sz="1500" b="1"/>
            </a:lvl1pPr>
          </a:lstStyle>
          <a:p>
            <a:pPr lvl="0"/>
            <a:endParaRPr lang="en-US"/>
          </a:p>
        </p:txBody>
      </p:sp>
      <p:sp>
        <p:nvSpPr>
          <p:cNvPr id="51" name="Text Placeholder 2">
            <a:extLst>
              <a:ext uri="{FF2B5EF4-FFF2-40B4-BE49-F238E27FC236}">
                <a16:creationId xmlns:a16="http://schemas.microsoft.com/office/drawing/2014/main" id="{720446C4-84B2-48B0-B13E-02C9019A7FBA}"/>
              </a:ext>
            </a:extLst>
          </p:cNvPr>
          <p:cNvSpPr>
            <a:spLocks noGrp="1"/>
          </p:cNvSpPr>
          <p:nvPr>
            <p:ph type="body" sz="quarter" idx="72" hasCustomPrompt="1"/>
          </p:nvPr>
        </p:nvSpPr>
        <p:spPr>
          <a:xfrm rot="10800000">
            <a:off x="4832484" y="4133784"/>
            <a:ext cx="567919" cy="56515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52" name="Text Placeholder 2">
            <a:extLst>
              <a:ext uri="{FF2B5EF4-FFF2-40B4-BE49-F238E27FC236}">
                <a16:creationId xmlns:a16="http://schemas.microsoft.com/office/drawing/2014/main" id="{065FC024-A656-4648-BFDE-78F8242E4E7F}"/>
              </a:ext>
            </a:extLst>
          </p:cNvPr>
          <p:cNvSpPr>
            <a:spLocks noGrp="1"/>
          </p:cNvSpPr>
          <p:nvPr>
            <p:ph type="body" sz="quarter" idx="73" hasCustomPrompt="1"/>
          </p:nvPr>
        </p:nvSpPr>
        <p:spPr>
          <a:xfrm rot="10800000">
            <a:off x="6788284" y="4133784"/>
            <a:ext cx="567919" cy="56515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Tree>
    <p:extLst>
      <p:ext uri="{BB962C8B-B14F-4D97-AF65-F5344CB8AC3E}">
        <p14:creationId xmlns:p14="http://schemas.microsoft.com/office/powerpoint/2010/main" val="191845409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Chart Boxes 4">
    <p:bg>
      <p:bgPr>
        <a:solidFill>
          <a:srgbClr val="E9F35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D606B6F-2B1A-4BBC-9537-C5F09B244F76}"/>
              </a:ext>
            </a:extLst>
          </p:cNvPr>
          <p:cNvSpPr>
            <a:spLocks noGrp="1"/>
          </p:cNvSpPr>
          <p:nvPr>
            <p:ph type="dt" sz="half" idx="38"/>
          </p:nvPr>
        </p:nvSpPr>
        <p:spPr/>
        <p:txBody>
          <a:bodyPr/>
          <a:lstStyle/>
          <a:p>
            <a:fld id="{33940A2C-2CF4-8741-8549-ECFBA687A7CB}" type="datetime1">
              <a:rPr lang="en-US" smtClean="0"/>
              <a:t>11/30/2022</a:t>
            </a:fld>
            <a:endParaRPr lang="fi-FI"/>
          </a:p>
        </p:txBody>
      </p:sp>
      <p:sp>
        <p:nvSpPr>
          <p:cNvPr id="5" name="Footer Placeholder 4">
            <a:extLst>
              <a:ext uri="{FF2B5EF4-FFF2-40B4-BE49-F238E27FC236}">
                <a16:creationId xmlns:a16="http://schemas.microsoft.com/office/drawing/2014/main" id="{A49C35BD-F78C-4CEE-8A3F-63A15F6C90DF}"/>
              </a:ext>
            </a:extLst>
          </p:cNvPr>
          <p:cNvSpPr>
            <a:spLocks noGrp="1"/>
          </p:cNvSpPr>
          <p:nvPr>
            <p:ph type="ftr" sz="quarter" idx="39"/>
          </p:nvPr>
        </p:nvSpPr>
        <p:spPr/>
        <p:txBody>
          <a:bodyPr/>
          <a:lstStyle/>
          <a:p>
            <a:r>
              <a:rPr lang="fi-FI"/>
              <a:t>© Miltton New Nordics</a:t>
            </a:r>
          </a:p>
        </p:txBody>
      </p:sp>
      <p:sp>
        <p:nvSpPr>
          <p:cNvPr id="6" name="Slide Number Placeholder 5">
            <a:extLst>
              <a:ext uri="{FF2B5EF4-FFF2-40B4-BE49-F238E27FC236}">
                <a16:creationId xmlns:a16="http://schemas.microsoft.com/office/drawing/2014/main" id="{C91551C0-BE37-4A1C-8B43-4FE9EBD22A8D}"/>
              </a:ext>
            </a:extLst>
          </p:cNvPr>
          <p:cNvSpPr>
            <a:spLocks noGrp="1"/>
          </p:cNvSpPr>
          <p:nvPr>
            <p:ph type="sldNum" sz="quarter" idx="40"/>
          </p:nvPr>
        </p:nvSpPr>
        <p:spPr/>
        <p:txBody>
          <a:bodyPr/>
          <a:lstStyle/>
          <a:p>
            <a:fld id="{31160B98-140E-4345-B1A3-2A7247C42973}" type="slidenum">
              <a:rPr lang="fi-FI" smtClean="0"/>
              <a:pPr/>
              <a:t>‹#›</a:t>
            </a:fld>
            <a:endParaRPr lang="fi-FI"/>
          </a:p>
        </p:txBody>
      </p:sp>
      <p:sp>
        <p:nvSpPr>
          <p:cNvPr id="25" name="Text Placeholder 4">
            <a:extLst>
              <a:ext uri="{FF2B5EF4-FFF2-40B4-BE49-F238E27FC236}">
                <a16:creationId xmlns:a16="http://schemas.microsoft.com/office/drawing/2014/main" id="{175893C6-6E31-4270-9F1A-18FF71A259BB}"/>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
        <p:nvSpPr>
          <p:cNvPr id="20" name="Text Placeholder 2">
            <a:extLst>
              <a:ext uri="{FF2B5EF4-FFF2-40B4-BE49-F238E27FC236}">
                <a16:creationId xmlns:a16="http://schemas.microsoft.com/office/drawing/2014/main" id="{20346F8F-0DB3-4EBD-9B37-A348F99555DB}"/>
              </a:ext>
            </a:extLst>
          </p:cNvPr>
          <p:cNvSpPr>
            <a:spLocks noGrp="1"/>
          </p:cNvSpPr>
          <p:nvPr>
            <p:ph type="body" sz="quarter" idx="52"/>
          </p:nvPr>
        </p:nvSpPr>
        <p:spPr>
          <a:xfrm>
            <a:off x="4573588" y="918462"/>
            <a:ext cx="3078162" cy="1367472"/>
          </a:xfrm>
          <a:ln w="12700">
            <a:solidFill>
              <a:schemeClr val="tx1"/>
            </a:solidFill>
          </a:ln>
        </p:spPr>
        <p:txBody>
          <a:bodyPr lIns="108000" tIns="576000" rIns="108000" anchor="t" anchorCtr="0"/>
          <a:lstStyle>
            <a:lvl1pPr marL="0" indent="0" algn="ctr">
              <a:lnSpc>
                <a:spcPct val="110000"/>
              </a:lnSpc>
              <a:buNone/>
              <a:defRPr sz="1000" b="0"/>
            </a:lvl1pPr>
          </a:lstStyle>
          <a:p>
            <a:pPr lvl="0"/>
            <a:endParaRPr lang="en-US"/>
          </a:p>
        </p:txBody>
      </p:sp>
      <p:sp>
        <p:nvSpPr>
          <p:cNvPr id="41" name="Text Placeholder 2">
            <a:extLst>
              <a:ext uri="{FF2B5EF4-FFF2-40B4-BE49-F238E27FC236}">
                <a16:creationId xmlns:a16="http://schemas.microsoft.com/office/drawing/2014/main" id="{342F2F90-0057-499E-A5F9-3D94736CA6EC}"/>
              </a:ext>
            </a:extLst>
          </p:cNvPr>
          <p:cNvSpPr>
            <a:spLocks noGrp="1"/>
          </p:cNvSpPr>
          <p:nvPr>
            <p:ph type="body" sz="quarter" idx="65" hasCustomPrompt="1"/>
          </p:nvPr>
        </p:nvSpPr>
        <p:spPr>
          <a:xfrm rot="10800000">
            <a:off x="5804034" y="2222434"/>
            <a:ext cx="567919" cy="56515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19" name="Text Placeholder 2">
            <a:extLst>
              <a:ext uri="{FF2B5EF4-FFF2-40B4-BE49-F238E27FC236}">
                <a16:creationId xmlns:a16="http://schemas.microsoft.com/office/drawing/2014/main" id="{7BF15104-E653-4B54-8C49-56C6C6340C62}"/>
              </a:ext>
            </a:extLst>
          </p:cNvPr>
          <p:cNvSpPr>
            <a:spLocks noGrp="1"/>
          </p:cNvSpPr>
          <p:nvPr>
            <p:ph type="body" sz="quarter" idx="55"/>
          </p:nvPr>
        </p:nvSpPr>
        <p:spPr>
          <a:xfrm>
            <a:off x="4662488" y="1155700"/>
            <a:ext cx="2881312" cy="336643"/>
          </a:xfrm>
        </p:spPr>
        <p:txBody>
          <a:bodyPr anchor="ctr" anchorCtr="0"/>
          <a:lstStyle>
            <a:lvl1pPr marL="0" indent="0" algn="ctr">
              <a:lnSpc>
                <a:spcPct val="90000"/>
              </a:lnSpc>
              <a:buNone/>
              <a:defRPr sz="1500" b="1"/>
            </a:lvl1pPr>
          </a:lstStyle>
          <a:p>
            <a:pPr lvl="0"/>
            <a:endParaRPr lang="en-US"/>
          </a:p>
        </p:txBody>
      </p:sp>
      <p:sp>
        <p:nvSpPr>
          <p:cNvPr id="45" name="Text Placeholder 2">
            <a:extLst>
              <a:ext uri="{FF2B5EF4-FFF2-40B4-BE49-F238E27FC236}">
                <a16:creationId xmlns:a16="http://schemas.microsoft.com/office/drawing/2014/main" id="{805E5C09-44C4-45B3-B767-050345E3E2B1}"/>
              </a:ext>
            </a:extLst>
          </p:cNvPr>
          <p:cNvSpPr>
            <a:spLocks noGrp="1"/>
          </p:cNvSpPr>
          <p:nvPr>
            <p:ph type="body" sz="quarter" idx="66"/>
          </p:nvPr>
        </p:nvSpPr>
        <p:spPr>
          <a:xfrm>
            <a:off x="4573588" y="2785362"/>
            <a:ext cx="3078162" cy="1367472"/>
          </a:xfrm>
          <a:ln w="12700">
            <a:solidFill>
              <a:schemeClr val="tx1"/>
            </a:solidFill>
          </a:ln>
        </p:spPr>
        <p:txBody>
          <a:bodyPr lIns="108000" tIns="576000" rIns="108000" anchor="t" anchorCtr="0"/>
          <a:lstStyle>
            <a:lvl1pPr marL="0" indent="0" algn="ctr">
              <a:lnSpc>
                <a:spcPct val="110000"/>
              </a:lnSpc>
              <a:buNone/>
              <a:defRPr sz="1000" b="0"/>
            </a:lvl1pPr>
          </a:lstStyle>
          <a:p>
            <a:pPr lvl="0"/>
            <a:endParaRPr lang="en-US"/>
          </a:p>
        </p:txBody>
      </p:sp>
      <p:sp>
        <p:nvSpPr>
          <p:cNvPr id="46" name="Text Placeholder 2">
            <a:extLst>
              <a:ext uri="{FF2B5EF4-FFF2-40B4-BE49-F238E27FC236}">
                <a16:creationId xmlns:a16="http://schemas.microsoft.com/office/drawing/2014/main" id="{6C8A79A9-ACDA-446A-A098-97E40CE3DABC}"/>
              </a:ext>
            </a:extLst>
          </p:cNvPr>
          <p:cNvSpPr>
            <a:spLocks noGrp="1"/>
          </p:cNvSpPr>
          <p:nvPr>
            <p:ph type="body" sz="quarter" idx="67"/>
          </p:nvPr>
        </p:nvSpPr>
        <p:spPr>
          <a:xfrm>
            <a:off x="4662488" y="3022600"/>
            <a:ext cx="2881312" cy="336643"/>
          </a:xfrm>
        </p:spPr>
        <p:txBody>
          <a:bodyPr anchor="ctr" anchorCtr="0"/>
          <a:lstStyle>
            <a:lvl1pPr marL="0" indent="0" algn="ctr">
              <a:lnSpc>
                <a:spcPct val="90000"/>
              </a:lnSpc>
              <a:buNone/>
              <a:defRPr sz="1500" b="1"/>
            </a:lvl1pPr>
          </a:lstStyle>
          <a:p>
            <a:pPr lvl="0"/>
            <a:endParaRPr lang="en-US"/>
          </a:p>
        </p:txBody>
      </p:sp>
      <p:sp>
        <p:nvSpPr>
          <p:cNvPr id="47" name="Text Placeholder 2">
            <a:extLst>
              <a:ext uri="{FF2B5EF4-FFF2-40B4-BE49-F238E27FC236}">
                <a16:creationId xmlns:a16="http://schemas.microsoft.com/office/drawing/2014/main" id="{7A463B21-1C0F-4FD4-BED3-30E67703FD67}"/>
              </a:ext>
            </a:extLst>
          </p:cNvPr>
          <p:cNvSpPr>
            <a:spLocks noGrp="1"/>
          </p:cNvSpPr>
          <p:nvPr>
            <p:ph type="body" sz="quarter" idx="68"/>
          </p:nvPr>
        </p:nvSpPr>
        <p:spPr>
          <a:xfrm>
            <a:off x="6288088" y="4728462"/>
            <a:ext cx="3078162" cy="1367472"/>
          </a:xfrm>
          <a:ln w="12700">
            <a:solidFill>
              <a:schemeClr val="tx1"/>
            </a:solidFill>
          </a:ln>
        </p:spPr>
        <p:txBody>
          <a:bodyPr lIns="108000" tIns="576000" rIns="108000" anchor="t" anchorCtr="0"/>
          <a:lstStyle>
            <a:lvl1pPr marL="0" indent="0" algn="ctr">
              <a:lnSpc>
                <a:spcPct val="110000"/>
              </a:lnSpc>
              <a:buNone/>
              <a:defRPr sz="1000" b="0"/>
            </a:lvl1pPr>
          </a:lstStyle>
          <a:p>
            <a:pPr lvl="0"/>
            <a:endParaRPr lang="en-US"/>
          </a:p>
        </p:txBody>
      </p:sp>
      <p:sp>
        <p:nvSpPr>
          <p:cNvPr id="48" name="Text Placeholder 2">
            <a:extLst>
              <a:ext uri="{FF2B5EF4-FFF2-40B4-BE49-F238E27FC236}">
                <a16:creationId xmlns:a16="http://schemas.microsoft.com/office/drawing/2014/main" id="{FEA2D7BB-2613-4819-B2B6-A6B94366B57F}"/>
              </a:ext>
            </a:extLst>
          </p:cNvPr>
          <p:cNvSpPr>
            <a:spLocks noGrp="1"/>
          </p:cNvSpPr>
          <p:nvPr>
            <p:ph type="body" sz="quarter" idx="69"/>
          </p:nvPr>
        </p:nvSpPr>
        <p:spPr>
          <a:xfrm>
            <a:off x="6376988" y="4965700"/>
            <a:ext cx="2881312" cy="336643"/>
          </a:xfrm>
        </p:spPr>
        <p:txBody>
          <a:bodyPr anchor="ctr" anchorCtr="0"/>
          <a:lstStyle>
            <a:lvl1pPr marL="0" indent="0" algn="ctr">
              <a:lnSpc>
                <a:spcPct val="90000"/>
              </a:lnSpc>
              <a:buNone/>
              <a:defRPr sz="1500" b="1"/>
            </a:lvl1pPr>
          </a:lstStyle>
          <a:p>
            <a:pPr lvl="0"/>
            <a:endParaRPr lang="en-US"/>
          </a:p>
        </p:txBody>
      </p:sp>
      <p:sp>
        <p:nvSpPr>
          <p:cNvPr id="49" name="Text Placeholder 2">
            <a:extLst>
              <a:ext uri="{FF2B5EF4-FFF2-40B4-BE49-F238E27FC236}">
                <a16:creationId xmlns:a16="http://schemas.microsoft.com/office/drawing/2014/main" id="{9AEECE9D-5D30-45EA-86DD-A5575FF05D30}"/>
              </a:ext>
            </a:extLst>
          </p:cNvPr>
          <p:cNvSpPr>
            <a:spLocks noGrp="1"/>
          </p:cNvSpPr>
          <p:nvPr>
            <p:ph type="body" sz="quarter" idx="70"/>
          </p:nvPr>
        </p:nvSpPr>
        <p:spPr>
          <a:xfrm>
            <a:off x="2852738" y="4728462"/>
            <a:ext cx="3078162" cy="1367472"/>
          </a:xfrm>
          <a:ln w="12700">
            <a:solidFill>
              <a:schemeClr val="tx1"/>
            </a:solidFill>
          </a:ln>
        </p:spPr>
        <p:txBody>
          <a:bodyPr lIns="108000" tIns="576000" rIns="108000" anchor="t" anchorCtr="0"/>
          <a:lstStyle>
            <a:lvl1pPr marL="0" indent="0" algn="ctr">
              <a:lnSpc>
                <a:spcPct val="110000"/>
              </a:lnSpc>
              <a:buNone/>
              <a:defRPr sz="1000" b="0"/>
            </a:lvl1pPr>
          </a:lstStyle>
          <a:p>
            <a:pPr lvl="0"/>
            <a:endParaRPr lang="en-US"/>
          </a:p>
        </p:txBody>
      </p:sp>
      <p:sp>
        <p:nvSpPr>
          <p:cNvPr id="50" name="Text Placeholder 2">
            <a:extLst>
              <a:ext uri="{FF2B5EF4-FFF2-40B4-BE49-F238E27FC236}">
                <a16:creationId xmlns:a16="http://schemas.microsoft.com/office/drawing/2014/main" id="{8C4A3BDC-BFF0-4606-BEC4-90107CD1A0E7}"/>
              </a:ext>
            </a:extLst>
          </p:cNvPr>
          <p:cNvSpPr>
            <a:spLocks noGrp="1"/>
          </p:cNvSpPr>
          <p:nvPr>
            <p:ph type="body" sz="quarter" idx="71"/>
          </p:nvPr>
        </p:nvSpPr>
        <p:spPr>
          <a:xfrm>
            <a:off x="2941638" y="4965700"/>
            <a:ext cx="2881312" cy="336643"/>
          </a:xfrm>
        </p:spPr>
        <p:txBody>
          <a:bodyPr anchor="ctr" anchorCtr="0"/>
          <a:lstStyle>
            <a:lvl1pPr marL="0" indent="0" algn="ctr">
              <a:lnSpc>
                <a:spcPct val="90000"/>
              </a:lnSpc>
              <a:buNone/>
              <a:defRPr sz="1500" b="1"/>
            </a:lvl1pPr>
          </a:lstStyle>
          <a:p>
            <a:pPr lvl="0"/>
            <a:endParaRPr lang="en-US"/>
          </a:p>
        </p:txBody>
      </p:sp>
      <p:sp>
        <p:nvSpPr>
          <p:cNvPr id="51" name="Text Placeholder 2">
            <a:extLst>
              <a:ext uri="{FF2B5EF4-FFF2-40B4-BE49-F238E27FC236}">
                <a16:creationId xmlns:a16="http://schemas.microsoft.com/office/drawing/2014/main" id="{720446C4-84B2-48B0-B13E-02C9019A7FBA}"/>
              </a:ext>
            </a:extLst>
          </p:cNvPr>
          <p:cNvSpPr>
            <a:spLocks noGrp="1"/>
          </p:cNvSpPr>
          <p:nvPr>
            <p:ph type="body" sz="quarter" idx="72" hasCustomPrompt="1"/>
          </p:nvPr>
        </p:nvSpPr>
        <p:spPr>
          <a:xfrm rot="10800000">
            <a:off x="4832484" y="4133784"/>
            <a:ext cx="567919" cy="56515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52" name="Text Placeholder 2">
            <a:extLst>
              <a:ext uri="{FF2B5EF4-FFF2-40B4-BE49-F238E27FC236}">
                <a16:creationId xmlns:a16="http://schemas.microsoft.com/office/drawing/2014/main" id="{065FC024-A656-4648-BFDE-78F8242E4E7F}"/>
              </a:ext>
            </a:extLst>
          </p:cNvPr>
          <p:cNvSpPr>
            <a:spLocks noGrp="1"/>
          </p:cNvSpPr>
          <p:nvPr>
            <p:ph type="body" sz="quarter" idx="73" hasCustomPrompt="1"/>
          </p:nvPr>
        </p:nvSpPr>
        <p:spPr>
          <a:xfrm rot="10800000">
            <a:off x="6788284" y="4133784"/>
            <a:ext cx="567919" cy="56515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Tree>
    <p:extLst>
      <p:ext uri="{BB962C8B-B14F-4D97-AF65-F5344CB8AC3E}">
        <p14:creationId xmlns:p14="http://schemas.microsoft.com/office/powerpoint/2010/main" val="191845409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News">
    <p:bg>
      <p:bgPr>
        <a:solidFill>
          <a:schemeClr val="accent3">
            <a:hueOff val="1800000"/>
            <a:satOff val="1520"/>
            <a:lumOff val="-1764"/>
          </a:schemeClr>
        </a:solidFill>
        <a:effectLst/>
      </p:bgPr>
    </p:bg>
    <p:spTree>
      <p:nvGrpSpPr>
        <p:cNvPr id="1" name=""/>
        <p:cNvGrpSpPr/>
        <p:nvPr/>
      </p:nvGrpSpPr>
      <p:grpSpPr>
        <a:xfrm>
          <a:off x="0" y="0"/>
          <a:ext cx="0" cy="0"/>
          <a:chOff x="0" y="0"/>
          <a:chExt cx="0" cy="0"/>
        </a:xfrm>
      </p:grpSpPr>
      <p:sp>
        <p:nvSpPr>
          <p:cNvPr id="1284" name="Image"/>
          <p:cNvSpPr>
            <a:spLocks noGrp="1"/>
          </p:cNvSpPr>
          <p:nvPr>
            <p:ph type="pic" sz="quarter" idx="22"/>
          </p:nvPr>
        </p:nvSpPr>
        <p:spPr>
          <a:xfrm>
            <a:off x="6371282" y="3374109"/>
            <a:ext cx="4095751" cy="2292351"/>
          </a:xfrm>
          <a:prstGeom prst="rect">
            <a:avLst/>
          </a:prstGeom>
          <a:ln w="25400"/>
          <a:effectLst>
            <a:outerShdw blurRad="241300" dist="177800" dir="3600000" algn="br" rotWithShape="0">
              <a:prstClr val="black">
                <a:alpha val="9000"/>
              </a:prstClr>
            </a:outerShdw>
          </a:effectLst>
        </p:spPr>
        <p:txBody>
          <a:bodyPr lIns="91439" tIns="45719" rIns="91439" bIns="45719" anchor="ctr" anchorCtr="0">
            <a:noAutofit/>
          </a:bodyPr>
          <a:lstStyle>
            <a:lvl1pPr marL="0" indent="0" algn="ctr">
              <a:buNone/>
              <a:defRPr/>
            </a:lvl1pPr>
          </a:lstStyle>
          <a:p>
            <a:endParaRPr/>
          </a:p>
        </p:txBody>
      </p:sp>
      <p:sp>
        <p:nvSpPr>
          <p:cNvPr id="1285" name="Image"/>
          <p:cNvSpPr>
            <a:spLocks noGrp="1"/>
          </p:cNvSpPr>
          <p:nvPr>
            <p:ph type="pic" sz="quarter" idx="23"/>
          </p:nvPr>
        </p:nvSpPr>
        <p:spPr>
          <a:xfrm>
            <a:off x="2020739" y="1197891"/>
            <a:ext cx="4057651" cy="2549037"/>
          </a:xfrm>
          <a:prstGeom prst="rect">
            <a:avLst/>
          </a:prstGeom>
          <a:ln w="25400">
            <a:solidFill>
              <a:srgbClr val="FFFFFF"/>
            </a:solidFill>
          </a:ln>
          <a:effectLst>
            <a:outerShdw blurRad="241300" dist="177800" dir="3600000" algn="br" rotWithShape="0">
              <a:prstClr val="black">
                <a:alpha val="9000"/>
              </a:prstClr>
            </a:outerShdw>
          </a:effectLst>
        </p:spPr>
        <p:txBody>
          <a:bodyPr lIns="91439" tIns="45719" rIns="91439" bIns="45719" anchor="ctr" anchorCtr="0">
            <a:noAutofit/>
          </a:bodyPr>
          <a:lstStyle>
            <a:lvl1pPr marL="0" indent="0" algn="ctr">
              <a:buNone/>
              <a:defRPr/>
            </a:lvl1pPr>
          </a:lstStyle>
          <a:p>
            <a:endParaRPr/>
          </a:p>
        </p:txBody>
      </p:sp>
      <p:sp>
        <p:nvSpPr>
          <p:cNvPr id="1286" name="Image"/>
          <p:cNvSpPr>
            <a:spLocks noGrp="1"/>
          </p:cNvSpPr>
          <p:nvPr>
            <p:ph type="pic" sz="quarter" idx="24"/>
          </p:nvPr>
        </p:nvSpPr>
        <p:spPr>
          <a:xfrm>
            <a:off x="6390332" y="1786609"/>
            <a:ext cx="4057651" cy="1371601"/>
          </a:xfrm>
          <a:prstGeom prst="rect">
            <a:avLst/>
          </a:prstGeom>
          <a:ln w="25400">
            <a:solidFill>
              <a:srgbClr val="FFFFFF"/>
            </a:solidFill>
          </a:ln>
          <a:effectLst>
            <a:outerShdw blurRad="241300" dist="177800" dir="3600000" algn="br" rotWithShape="0">
              <a:prstClr val="black">
                <a:alpha val="9000"/>
              </a:prstClr>
            </a:outerShdw>
          </a:effectLst>
        </p:spPr>
        <p:txBody>
          <a:bodyPr lIns="91439" tIns="45719" rIns="91439" bIns="45719" anchor="ctr" anchorCtr="0">
            <a:noAutofit/>
          </a:bodyPr>
          <a:lstStyle>
            <a:lvl1pPr marL="0" indent="0" algn="ctr">
              <a:buNone/>
              <a:defRPr/>
            </a:lvl1pPr>
          </a:lstStyle>
          <a:p>
            <a:endParaRPr/>
          </a:p>
        </p:txBody>
      </p:sp>
      <p:sp>
        <p:nvSpPr>
          <p:cNvPr id="1287" name="Image"/>
          <p:cNvSpPr>
            <a:spLocks noGrp="1"/>
          </p:cNvSpPr>
          <p:nvPr>
            <p:ph type="pic" sz="quarter" idx="25"/>
          </p:nvPr>
        </p:nvSpPr>
        <p:spPr>
          <a:xfrm>
            <a:off x="2928888" y="3990059"/>
            <a:ext cx="3155951" cy="1060451"/>
          </a:xfrm>
          <a:prstGeom prst="rect">
            <a:avLst/>
          </a:prstGeom>
          <a:ln w="25400">
            <a:solidFill>
              <a:srgbClr val="FFFFFF"/>
            </a:solidFill>
          </a:ln>
          <a:effectLst>
            <a:outerShdw blurRad="241300" dist="177800" dir="3600000" algn="br" rotWithShape="0">
              <a:prstClr val="black">
                <a:alpha val="9000"/>
              </a:prstClr>
            </a:outerShdw>
          </a:effectLst>
        </p:spPr>
        <p:txBody>
          <a:bodyPr lIns="91439" tIns="45719" rIns="91439" bIns="45719" anchor="ctr" anchorCtr="0">
            <a:noAutofit/>
          </a:bodyPr>
          <a:lstStyle>
            <a:lvl1pPr marL="0" indent="0" algn="ctr">
              <a:buNone/>
              <a:defRPr/>
            </a:lvl1pPr>
          </a:lstStyle>
          <a:p>
            <a:endParaRPr/>
          </a:p>
        </p:txBody>
      </p:sp>
      <p:sp>
        <p:nvSpPr>
          <p:cNvPr id="2" name="Date Placeholder 1">
            <a:extLst>
              <a:ext uri="{FF2B5EF4-FFF2-40B4-BE49-F238E27FC236}">
                <a16:creationId xmlns:a16="http://schemas.microsoft.com/office/drawing/2014/main" id="{FF27CB54-5DE5-492E-9183-1B2411A10CC4}"/>
              </a:ext>
            </a:extLst>
          </p:cNvPr>
          <p:cNvSpPr>
            <a:spLocks noGrp="1"/>
          </p:cNvSpPr>
          <p:nvPr>
            <p:ph type="dt" sz="half" idx="26"/>
          </p:nvPr>
        </p:nvSpPr>
        <p:spPr/>
        <p:txBody>
          <a:bodyPr/>
          <a:lstStyle/>
          <a:p>
            <a:fld id="{46532181-9FFF-E942-A224-B3639A8B0AC7}" type="datetime1">
              <a:rPr lang="en-US" smtClean="0"/>
              <a:t>11/30/2022</a:t>
            </a:fld>
            <a:endParaRPr lang="fi-FI"/>
          </a:p>
        </p:txBody>
      </p:sp>
      <p:sp>
        <p:nvSpPr>
          <p:cNvPr id="3" name="Footer Placeholder 2">
            <a:extLst>
              <a:ext uri="{FF2B5EF4-FFF2-40B4-BE49-F238E27FC236}">
                <a16:creationId xmlns:a16="http://schemas.microsoft.com/office/drawing/2014/main" id="{FB1252AC-E913-4E10-A608-77FAD6EC7C23}"/>
              </a:ext>
            </a:extLst>
          </p:cNvPr>
          <p:cNvSpPr>
            <a:spLocks noGrp="1"/>
          </p:cNvSpPr>
          <p:nvPr>
            <p:ph type="ftr" sz="quarter" idx="27"/>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DC8491C5-3F74-4051-80F6-5DE8763C5C32}"/>
              </a:ext>
            </a:extLst>
          </p:cNvPr>
          <p:cNvSpPr>
            <a:spLocks noGrp="1"/>
          </p:cNvSpPr>
          <p:nvPr>
            <p:ph type="sldNum" sz="quarter" idx="28"/>
          </p:nvPr>
        </p:nvSpPr>
        <p:spPr/>
        <p:txBody>
          <a:bodyPr/>
          <a:lstStyle/>
          <a:p>
            <a:fld id="{31160B98-140E-4345-B1A3-2A7247C42973}" type="slidenum">
              <a:rPr lang="fi-FI" smtClean="0"/>
              <a:pPr/>
              <a:t>‹#›</a:t>
            </a:fld>
            <a:endParaRPr lang="fi-FI"/>
          </a:p>
        </p:txBody>
      </p:sp>
      <p:sp>
        <p:nvSpPr>
          <p:cNvPr id="13" name="Text Placeholder 4">
            <a:extLst>
              <a:ext uri="{FF2B5EF4-FFF2-40B4-BE49-F238E27FC236}">
                <a16:creationId xmlns:a16="http://schemas.microsoft.com/office/drawing/2014/main" id="{F9BD8E8D-07D8-414D-909A-156A108E6626}"/>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323001640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What to we do start">
    <p:bg>
      <p:bgPr>
        <a:solidFill>
          <a:srgbClr val="E5E5E7"/>
        </a:solidFill>
        <a:effectLst/>
      </p:bgPr>
    </p:bg>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FCF5D1D4-2687-E942-AFC4-EED4666F7FE1}"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11" name="Circle">
            <a:extLst>
              <a:ext uri="{FF2B5EF4-FFF2-40B4-BE49-F238E27FC236}">
                <a16:creationId xmlns:a16="http://schemas.microsoft.com/office/drawing/2014/main" id="{A735AE84-4D9F-441B-9F49-80E6C18CF64B}"/>
              </a:ext>
            </a:extLst>
          </p:cNvPr>
          <p:cNvSpPr/>
          <p:nvPr userDrawn="1"/>
        </p:nvSpPr>
        <p:spPr>
          <a:xfrm>
            <a:off x="1398785" y="1501860"/>
            <a:ext cx="3955439" cy="3955439"/>
          </a:xfrm>
          <a:prstGeom prst="ellipse">
            <a:avLst/>
          </a:prstGeom>
          <a:noFill/>
          <a:ln w="25400">
            <a:solidFill>
              <a:srgbClr val="000000"/>
            </a:solidFill>
            <a:miter lim="400000"/>
          </a:ln>
        </p:spPr>
        <p:txBody>
          <a:bodyPr tIns="45720" bIns="45720" anchor="ctr"/>
          <a:lstStyle/>
          <a:p>
            <a:pPr defTabSz="914400">
              <a:lnSpc>
                <a:spcPct val="100000"/>
              </a:lnSpc>
              <a:defRPr sz="3600">
                <a:solidFill>
                  <a:srgbClr val="414359"/>
                </a:solidFill>
              </a:defRPr>
            </a:pPr>
            <a:endParaRPr sz="1800"/>
          </a:p>
        </p:txBody>
      </p:sp>
      <p:sp>
        <p:nvSpPr>
          <p:cNvPr id="12" name="Circle">
            <a:extLst>
              <a:ext uri="{FF2B5EF4-FFF2-40B4-BE49-F238E27FC236}">
                <a16:creationId xmlns:a16="http://schemas.microsoft.com/office/drawing/2014/main" id="{4FE909B8-C39D-403A-AEFE-6D7AA36E8B58}"/>
              </a:ext>
            </a:extLst>
          </p:cNvPr>
          <p:cNvSpPr/>
          <p:nvPr userDrawn="1"/>
        </p:nvSpPr>
        <p:spPr>
          <a:xfrm>
            <a:off x="1867531" y="2449827"/>
            <a:ext cx="3017948" cy="3017947"/>
          </a:xfrm>
          <a:prstGeom prst="ellipse">
            <a:avLst/>
          </a:prstGeom>
          <a:no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3" name="Circle">
            <a:extLst>
              <a:ext uri="{FF2B5EF4-FFF2-40B4-BE49-F238E27FC236}">
                <a16:creationId xmlns:a16="http://schemas.microsoft.com/office/drawing/2014/main" id="{22DD989D-FC45-4DA2-8643-61BAB57C80DD}"/>
              </a:ext>
            </a:extLst>
          </p:cNvPr>
          <p:cNvSpPr/>
          <p:nvPr userDrawn="1"/>
        </p:nvSpPr>
        <p:spPr>
          <a:xfrm>
            <a:off x="2277638" y="3264867"/>
            <a:ext cx="2197734" cy="2197734"/>
          </a:xfrm>
          <a:prstGeom prst="ellipse">
            <a:avLst/>
          </a:prstGeom>
          <a:no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4" name="Circle">
            <a:extLst>
              <a:ext uri="{FF2B5EF4-FFF2-40B4-BE49-F238E27FC236}">
                <a16:creationId xmlns:a16="http://schemas.microsoft.com/office/drawing/2014/main" id="{37672681-A3BB-4C4F-BCEF-304CD044F6F7}"/>
              </a:ext>
            </a:extLst>
          </p:cNvPr>
          <p:cNvSpPr/>
          <p:nvPr userDrawn="1"/>
        </p:nvSpPr>
        <p:spPr>
          <a:xfrm>
            <a:off x="2710910" y="4132702"/>
            <a:ext cx="1331189" cy="1331189"/>
          </a:xfrm>
          <a:prstGeom prst="ellipse">
            <a:avLst/>
          </a:prstGeom>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5" name="Line">
            <a:extLst>
              <a:ext uri="{FF2B5EF4-FFF2-40B4-BE49-F238E27FC236}">
                <a16:creationId xmlns:a16="http://schemas.microsoft.com/office/drawing/2014/main" id="{630E6A8B-6EE9-4DC1-ACD0-BDA34D4692EB}"/>
              </a:ext>
            </a:extLst>
          </p:cNvPr>
          <p:cNvSpPr/>
          <p:nvPr userDrawn="1"/>
        </p:nvSpPr>
        <p:spPr>
          <a:xfrm>
            <a:off x="4045444" y="4811770"/>
            <a:ext cx="2760885" cy="1"/>
          </a:xfrm>
          <a:prstGeom prst="line">
            <a:avLst/>
          </a:prstGeom>
          <a:ln w="2540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16" name="Line">
            <a:extLst>
              <a:ext uri="{FF2B5EF4-FFF2-40B4-BE49-F238E27FC236}">
                <a16:creationId xmlns:a16="http://schemas.microsoft.com/office/drawing/2014/main" id="{424739AF-955E-4666-9A10-6D0A2EE3A189}"/>
              </a:ext>
            </a:extLst>
          </p:cNvPr>
          <p:cNvSpPr/>
          <p:nvPr userDrawn="1"/>
        </p:nvSpPr>
        <p:spPr>
          <a:xfrm>
            <a:off x="4756903" y="2063119"/>
            <a:ext cx="2049426" cy="1"/>
          </a:xfrm>
          <a:prstGeom prst="line">
            <a:avLst/>
          </a:prstGeom>
          <a:ln w="2540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17" name="Line">
            <a:extLst>
              <a:ext uri="{FF2B5EF4-FFF2-40B4-BE49-F238E27FC236}">
                <a16:creationId xmlns:a16="http://schemas.microsoft.com/office/drawing/2014/main" id="{37CAD827-0032-4635-901E-B4AAB106679C}"/>
              </a:ext>
            </a:extLst>
          </p:cNvPr>
          <p:cNvSpPr/>
          <p:nvPr userDrawn="1"/>
        </p:nvSpPr>
        <p:spPr>
          <a:xfrm>
            <a:off x="4484343" y="2934162"/>
            <a:ext cx="2321986" cy="1"/>
          </a:xfrm>
          <a:prstGeom prst="line">
            <a:avLst/>
          </a:prstGeom>
          <a:ln w="2540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18" name="Line">
            <a:extLst>
              <a:ext uri="{FF2B5EF4-FFF2-40B4-BE49-F238E27FC236}">
                <a16:creationId xmlns:a16="http://schemas.microsoft.com/office/drawing/2014/main" id="{EF18AF69-7C62-4C28-949C-C566B7916677}"/>
              </a:ext>
            </a:extLst>
          </p:cNvPr>
          <p:cNvSpPr/>
          <p:nvPr userDrawn="1"/>
        </p:nvSpPr>
        <p:spPr>
          <a:xfrm>
            <a:off x="4301415" y="3769752"/>
            <a:ext cx="2504914" cy="1"/>
          </a:xfrm>
          <a:prstGeom prst="line">
            <a:avLst/>
          </a:prstGeom>
          <a:ln w="2540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19" name="Oval">
            <a:extLst>
              <a:ext uri="{FF2B5EF4-FFF2-40B4-BE49-F238E27FC236}">
                <a16:creationId xmlns:a16="http://schemas.microsoft.com/office/drawing/2014/main" id="{7BFCEECC-CEA4-4455-BA07-76891F2399B5}"/>
              </a:ext>
            </a:extLst>
          </p:cNvPr>
          <p:cNvSpPr/>
          <p:nvPr userDrawn="1"/>
        </p:nvSpPr>
        <p:spPr>
          <a:xfrm>
            <a:off x="687791" y="763142"/>
            <a:ext cx="5401682" cy="5420617"/>
          </a:xfrm>
          <a:prstGeom prst="ellipse">
            <a:avLst/>
          </a:prstGeom>
          <a:ln w="25400">
            <a:solidFill>
              <a:srgbClr val="000000"/>
            </a:solidFill>
            <a:custDash>
              <a:ds d="200000" sp="200000"/>
            </a:custDash>
            <a:miter lim="400000"/>
          </a:ln>
        </p:spPr>
        <p:txBody>
          <a:bodyPr tIns="45720" bIns="45720" anchor="ctr"/>
          <a:lstStyle/>
          <a:p>
            <a:pPr defTabSz="914400">
              <a:lnSpc>
                <a:spcPct val="100000"/>
              </a:lnSpc>
              <a:defRPr sz="3600"/>
            </a:pPr>
            <a:endParaRPr sz="1800"/>
          </a:p>
        </p:txBody>
      </p:sp>
      <p:sp>
        <p:nvSpPr>
          <p:cNvPr id="20" name="Line">
            <a:extLst>
              <a:ext uri="{FF2B5EF4-FFF2-40B4-BE49-F238E27FC236}">
                <a16:creationId xmlns:a16="http://schemas.microsoft.com/office/drawing/2014/main" id="{BFAA111B-4AF5-4261-B839-5512B1176DD5}"/>
              </a:ext>
            </a:extLst>
          </p:cNvPr>
          <p:cNvSpPr/>
          <p:nvPr userDrawn="1"/>
        </p:nvSpPr>
        <p:spPr>
          <a:xfrm>
            <a:off x="4704492" y="1082893"/>
            <a:ext cx="2098329" cy="1"/>
          </a:xfrm>
          <a:prstGeom prst="line">
            <a:avLst/>
          </a:prstGeom>
          <a:ln w="25400">
            <a:solidFill>
              <a:srgbClr val="000000"/>
            </a:solidFill>
            <a:custDash>
              <a:ds d="200000" sp="200000"/>
            </a:custDash>
            <a:miter lim="400000"/>
          </a:ln>
        </p:spPr>
        <p:txBody>
          <a:bodyPr tIns="45720" bIns="45720"/>
          <a:lstStyle/>
          <a:p>
            <a:pPr defTabSz="914400">
              <a:lnSpc>
                <a:spcPct val="100000"/>
              </a:lnSpc>
              <a:defRPr sz="3600">
                <a:solidFill>
                  <a:srgbClr val="414359"/>
                </a:solidFill>
              </a:defRPr>
            </a:pPr>
            <a:endParaRPr sz="1800"/>
          </a:p>
        </p:txBody>
      </p:sp>
      <p:sp>
        <p:nvSpPr>
          <p:cNvPr id="21" name="Text Placeholder 2">
            <a:extLst>
              <a:ext uri="{FF2B5EF4-FFF2-40B4-BE49-F238E27FC236}">
                <a16:creationId xmlns:a16="http://schemas.microsoft.com/office/drawing/2014/main" id="{123EC830-EE71-46B7-B2B7-C7D7B91E4FE5}"/>
              </a:ext>
            </a:extLst>
          </p:cNvPr>
          <p:cNvSpPr>
            <a:spLocks noGrp="1"/>
          </p:cNvSpPr>
          <p:nvPr>
            <p:ph type="body" sz="quarter" idx="14"/>
          </p:nvPr>
        </p:nvSpPr>
        <p:spPr>
          <a:xfrm>
            <a:off x="6854625" y="4758725"/>
            <a:ext cx="2136775" cy="344488"/>
          </a:xfrm>
        </p:spPr>
        <p:txBody>
          <a:bodyPr anchor="t" anchorCtr="0"/>
          <a:lstStyle>
            <a:lvl1pPr marL="0" indent="0" algn="l">
              <a:lnSpc>
                <a:spcPct val="100000"/>
              </a:lnSpc>
              <a:buNone/>
              <a:defRPr sz="1000" b="0"/>
            </a:lvl1pPr>
            <a:lvl2pPr marL="457200" indent="0">
              <a:buNone/>
              <a:defRPr/>
            </a:lvl2pPr>
          </a:lstStyle>
          <a:p>
            <a:pPr lvl="0"/>
            <a:endParaRPr lang="en-US"/>
          </a:p>
        </p:txBody>
      </p:sp>
      <p:sp>
        <p:nvSpPr>
          <p:cNvPr id="22" name="Text Placeholder 2">
            <a:extLst>
              <a:ext uri="{FF2B5EF4-FFF2-40B4-BE49-F238E27FC236}">
                <a16:creationId xmlns:a16="http://schemas.microsoft.com/office/drawing/2014/main" id="{6BA17D7C-4D8C-4AD3-8CE8-0EB5C67B6B67}"/>
              </a:ext>
            </a:extLst>
          </p:cNvPr>
          <p:cNvSpPr>
            <a:spLocks noGrp="1"/>
          </p:cNvSpPr>
          <p:nvPr>
            <p:ph type="body" sz="quarter" idx="15"/>
          </p:nvPr>
        </p:nvSpPr>
        <p:spPr>
          <a:xfrm>
            <a:off x="6854625" y="3710975"/>
            <a:ext cx="2136775" cy="344488"/>
          </a:xfrm>
        </p:spPr>
        <p:txBody>
          <a:bodyPr anchor="t" anchorCtr="0"/>
          <a:lstStyle>
            <a:lvl1pPr marL="0" indent="0" algn="l">
              <a:lnSpc>
                <a:spcPct val="100000"/>
              </a:lnSpc>
              <a:buNone/>
              <a:defRPr sz="1000" b="0"/>
            </a:lvl1pPr>
            <a:lvl2pPr marL="457200" indent="0">
              <a:buNone/>
              <a:defRPr/>
            </a:lvl2pPr>
          </a:lstStyle>
          <a:p>
            <a:pPr lvl="0"/>
            <a:endParaRPr lang="en-US"/>
          </a:p>
        </p:txBody>
      </p:sp>
      <p:sp>
        <p:nvSpPr>
          <p:cNvPr id="23" name="Text Placeholder 2">
            <a:extLst>
              <a:ext uri="{FF2B5EF4-FFF2-40B4-BE49-F238E27FC236}">
                <a16:creationId xmlns:a16="http://schemas.microsoft.com/office/drawing/2014/main" id="{E9656009-8C67-4CEC-9616-CD2FE680809E}"/>
              </a:ext>
            </a:extLst>
          </p:cNvPr>
          <p:cNvSpPr>
            <a:spLocks noGrp="1"/>
          </p:cNvSpPr>
          <p:nvPr>
            <p:ph type="body" sz="quarter" idx="16"/>
          </p:nvPr>
        </p:nvSpPr>
        <p:spPr>
          <a:xfrm>
            <a:off x="6854625" y="2879125"/>
            <a:ext cx="2136775" cy="344488"/>
          </a:xfrm>
        </p:spPr>
        <p:txBody>
          <a:bodyPr anchor="t" anchorCtr="0"/>
          <a:lstStyle>
            <a:lvl1pPr marL="0" indent="0" algn="l">
              <a:lnSpc>
                <a:spcPct val="100000"/>
              </a:lnSpc>
              <a:buNone/>
              <a:defRPr sz="1000" b="0"/>
            </a:lvl1pPr>
            <a:lvl2pPr marL="457200" indent="0">
              <a:buNone/>
              <a:defRPr/>
            </a:lvl2pPr>
          </a:lstStyle>
          <a:p>
            <a:pPr lvl="0"/>
            <a:endParaRPr lang="en-US"/>
          </a:p>
        </p:txBody>
      </p:sp>
      <p:sp>
        <p:nvSpPr>
          <p:cNvPr id="24" name="Text Placeholder 2">
            <a:extLst>
              <a:ext uri="{FF2B5EF4-FFF2-40B4-BE49-F238E27FC236}">
                <a16:creationId xmlns:a16="http://schemas.microsoft.com/office/drawing/2014/main" id="{D36F9762-B249-480A-B5FD-292AC88436DE}"/>
              </a:ext>
            </a:extLst>
          </p:cNvPr>
          <p:cNvSpPr>
            <a:spLocks noGrp="1"/>
          </p:cNvSpPr>
          <p:nvPr>
            <p:ph type="body" sz="quarter" idx="17"/>
          </p:nvPr>
        </p:nvSpPr>
        <p:spPr>
          <a:xfrm>
            <a:off x="6854625" y="2009175"/>
            <a:ext cx="2136775" cy="344488"/>
          </a:xfrm>
        </p:spPr>
        <p:txBody>
          <a:bodyPr anchor="t" anchorCtr="0"/>
          <a:lstStyle>
            <a:lvl1pPr marL="0" indent="0" algn="l">
              <a:lnSpc>
                <a:spcPct val="100000"/>
              </a:lnSpc>
              <a:buNone/>
              <a:defRPr sz="1000" b="0"/>
            </a:lvl1pPr>
            <a:lvl2pPr marL="457200" indent="0">
              <a:buNone/>
              <a:defRPr/>
            </a:lvl2pPr>
          </a:lstStyle>
          <a:p>
            <a:pPr lvl="0"/>
            <a:endParaRPr lang="en-US"/>
          </a:p>
        </p:txBody>
      </p:sp>
      <p:sp>
        <p:nvSpPr>
          <p:cNvPr id="25" name="Text Placeholder 2">
            <a:extLst>
              <a:ext uri="{FF2B5EF4-FFF2-40B4-BE49-F238E27FC236}">
                <a16:creationId xmlns:a16="http://schemas.microsoft.com/office/drawing/2014/main" id="{98B5E0C1-45B9-4587-8C33-061092680D4F}"/>
              </a:ext>
            </a:extLst>
          </p:cNvPr>
          <p:cNvSpPr>
            <a:spLocks noGrp="1"/>
          </p:cNvSpPr>
          <p:nvPr>
            <p:ph type="body" sz="quarter" idx="18"/>
          </p:nvPr>
        </p:nvSpPr>
        <p:spPr>
          <a:xfrm>
            <a:off x="6854625" y="1024925"/>
            <a:ext cx="2136775" cy="344488"/>
          </a:xfrm>
        </p:spPr>
        <p:txBody>
          <a:bodyPr anchor="t" anchorCtr="0"/>
          <a:lstStyle>
            <a:lvl1pPr marL="0" indent="0" algn="l">
              <a:lnSpc>
                <a:spcPct val="100000"/>
              </a:lnSpc>
              <a:buNone/>
              <a:defRPr sz="1000" b="0"/>
            </a:lvl1pPr>
            <a:lvl2pPr marL="457200" indent="0">
              <a:buNone/>
              <a:defRPr/>
            </a:lvl2pPr>
          </a:lstStyle>
          <a:p>
            <a:pPr lvl="0"/>
            <a:endParaRPr lang="en-US"/>
          </a:p>
        </p:txBody>
      </p:sp>
      <p:sp>
        <p:nvSpPr>
          <p:cNvPr id="26" name="Text Placeholder 2">
            <a:extLst>
              <a:ext uri="{FF2B5EF4-FFF2-40B4-BE49-F238E27FC236}">
                <a16:creationId xmlns:a16="http://schemas.microsoft.com/office/drawing/2014/main" id="{70165B78-9A46-4434-A181-060E23D8F068}"/>
              </a:ext>
            </a:extLst>
          </p:cNvPr>
          <p:cNvSpPr>
            <a:spLocks noGrp="1"/>
          </p:cNvSpPr>
          <p:nvPr>
            <p:ph type="body" sz="quarter" idx="19"/>
          </p:nvPr>
        </p:nvSpPr>
        <p:spPr>
          <a:xfrm>
            <a:off x="2710910" y="4654550"/>
            <a:ext cx="1320963" cy="344488"/>
          </a:xfrm>
        </p:spPr>
        <p:txBody>
          <a:bodyPr anchor="ctr" anchorCtr="0"/>
          <a:lstStyle>
            <a:lvl1pPr marL="0" indent="0" algn="ctr">
              <a:lnSpc>
                <a:spcPct val="100000"/>
              </a:lnSpc>
              <a:buNone/>
              <a:defRPr sz="1000" b="1"/>
            </a:lvl1pPr>
            <a:lvl2pPr marL="457200" indent="0">
              <a:buNone/>
              <a:defRPr/>
            </a:lvl2pPr>
          </a:lstStyle>
          <a:p>
            <a:pPr lvl="0"/>
            <a:endParaRPr lang="en-US"/>
          </a:p>
        </p:txBody>
      </p:sp>
      <p:sp>
        <p:nvSpPr>
          <p:cNvPr id="27" name="Text Placeholder 2">
            <a:extLst>
              <a:ext uri="{FF2B5EF4-FFF2-40B4-BE49-F238E27FC236}">
                <a16:creationId xmlns:a16="http://schemas.microsoft.com/office/drawing/2014/main" id="{E450ACCA-71B6-45C7-85DF-D1D0C33B5CE1}"/>
              </a:ext>
            </a:extLst>
          </p:cNvPr>
          <p:cNvSpPr>
            <a:spLocks noGrp="1"/>
          </p:cNvSpPr>
          <p:nvPr>
            <p:ph type="body" sz="quarter" idx="20"/>
          </p:nvPr>
        </p:nvSpPr>
        <p:spPr>
          <a:xfrm>
            <a:off x="2597151" y="3606800"/>
            <a:ext cx="1574800" cy="344488"/>
          </a:xfrm>
        </p:spPr>
        <p:txBody>
          <a:bodyPr anchor="ctr" anchorCtr="0"/>
          <a:lstStyle>
            <a:lvl1pPr marL="0" indent="0" algn="ctr">
              <a:lnSpc>
                <a:spcPct val="100000"/>
              </a:lnSpc>
              <a:buNone/>
              <a:defRPr sz="1000" b="1"/>
            </a:lvl1pPr>
            <a:lvl2pPr marL="457200" indent="0">
              <a:buNone/>
              <a:defRPr/>
            </a:lvl2pPr>
          </a:lstStyle>
          <a:p>
            <a:pPr lvl="0"/>
            <a:endParaRPr lang="en-US"/>
          </a:p>
        </p:txBody>
      </p:sp>
      <p:sp>
        <p:nvSpPr>
          <p:cNvPr id="28" name="Text Placeholder 2">
            <a:extLst>
              <a:ext uri="{FF2B5EF4-FFF2-40B4-BE49-F238E27FC236}">
                <a16:creationId xmlns:a16="http://schemas.microsoft.com/office/drawing/2014/main" id="{081CD895-9C4F-4A67-95DB-332B52628C82}"/>
              </a:ext>
            </a:extLst>
          </p:cNvPr>
          <p:cNvSpPr>
            <a:spLocks noGrp="1"/>
          </p:cNvSpPr>
          <p:nvPr>
            <p:ph type="body" sz="quarter" idx="21"/>
          </p:nvPr>
        </p:nvSpPr>
        <p:spPr>
          <a:xfrm>
            <a:off x="2520951" y="2774950"/>
            <a:ext cx="1720850" cy="344488"/>
          </a:xfrm>
        </p:spPr>
        <p:txBody>
          <a:bodyPr anchor="ctr" anchorCtr="0"/>
          <a:lstStyle>
            <a:lvl1pPr marL="0" indent="0" algn="ctr">
              <a:lnSpc>
                <a:spcPct val="100000"/>
              </a:lnSpc>
              <a:buNone/>
              <a:defRPr sz="1000" b="1"/>
            </a:lvl1pPr>
            <a:lvl2pPr marL="457200" indent="0">
              <a:buNone/>
              <a:defRPr/>
            </a:lvl2pPr>
          </a:lstStyle>
          <a:p>
            <a:pPr lvl="0"/>
            <a:endParaRPr lang="en-US"/>
          </a:p>
        </p:txBody>
      </p:sp>
      <p:sp>
        <p:nvSpPr>
          <p:cNvPr id="29" name="Text Placeholder 2">
            <a:extLst>
              <a:ext uri="{FF2B5EF4-FFF2-40B4-BE49-F238E27FC236}">
                <a16:creationId xmlns:a16="http://schemas.microsoft.com/office/drawing/2014/main" id="{FBAF47B3-CE20-4529-812A-6F592B41665C}"/>
              </a:ext>
            </a:extLst>
          </p:cNvPr>
          <p:cNvSpPr>
            <a:spLocks noGrp="1"/>
          </p:cNvSpPr>
          <p:nvPr>
            <p:ph type="body" sz="quarter" idx="22"/>
          </p:nvPr>
        </p:nvSpPr>
        <p:spPr>
          <a:xfrm>
            <a:off x="2305050" y="1905000"/>
            <a:ext cx="2136775" cy="344488"/>
          </a:xfrm>
        </p:spPr>
        <p:txBody>
          <a:bodyPr anchor="ctr" anchorCtr="0"/>
          <a:lstStyle>
            <a:lvl1pPr marL="0" indent="0" algn="ctr">
              <a:lnSpc>
                <a:spcPct val="100000"/>
              </a:lnSpc>
              <a:buNone/>
              <a:defRPr sz="1000" b="1"/>
            </a:lvl1pPr>
            <a:lvl2pPr marL="457200" indent="0">
              <a:buNone/>
              <a:defRPr/>
            </a:lvl2pPr>
          </a:lstStyle>
          <a:p>
            <a:pPr lvl="0"/>
            <a:endParaRPr lang="en-US"/>
          </a:p>
        </p:txBody>
      </p:sp>
      <p:sp>
        <p:nvSpPr>
          <p:cNvPr id="30" name="Text Placeholder 2">
            <a:extLst>
              <a:ext uri="{FF2B5EF4-FFF2-40B4-BE49-F238E27FC236}">
                <a16:creationId xmlns:a16="http://schemas.microsoft.com/office/drawing/2014/main" id="{A5DCC6F6-962B-4362-AF42-BEE41946D69E}"/>
              </a:ext>
            </a:extLst>
          </p:cNvPr>
          <p:cNvSpPr>
            <a:spLocks noGrp="1"/>
          </p:cNvSpPr>
          <p:nvPr>
            <p:ph type="body" sz="quarter" idx="23"/>
          </p:nvPr>
        </p:nvSpPr>
        <p:spPr>
          <a:xfrm>
            <a:off x="2305050" y="920750"/>
            <a:ext cx="2136775" cy="344488"/>
          </a:xfrm>
        </p:spPr>
        <p:txBody>
          <a:bodyPr anchor="ctr" anchorCtr="0"/>
          <a:lstStyle>
            <a:lvl1pPr marL="0" indent="0" algn="ctr">
              <a:lnSpc>
                <a:spcPct val="100000"/>
              </a:lnSpc>
              <a:buNone/>
              <a:defRPr sz="1000" b="1"/>
            </a:lvl1pPr>
            <a:lvl2pPr marL="457200" indent="0">
              <a:buNone/>
              <a:defRPr/>
            </a:lvl2pPr>
          </a:lstStyle>
          <a:p>
            <a:pPr lvl="0"/>
            <a:endParaRPr lang="en-US"/>
          </a:p>
        </p:txBody>
      </p:sp>
    </p:spTree>
    <p:extLst>
      <p:ext uri="{BB962C8B-B14F-4D97-AF65-F5344CB8AC3E}">
        <p14:creationId xmlns:p14="http://schemas.microsoft.com/office/powerpoint/2010/main" val="3661127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Q2">
    <p:bg>
      <p:bgPr>
        <a:solidFill>
          <a:schemeClr val="accent3">
            <a:hueOff val="-18000000"/>
            <a:lumOff val="1568"/>
          </a:schemeClr>
        </a:solidFill>
        <a:effectLst/>
      </p:bgPr>
    </p:bg>
    <p:spTree>
      <p:nvGrpSpPr>
        <p:cNvPr id="1" name=""/>
        <p:cNvGrpSpPr/>
        <p:nvPr/>
      </p:nvGrpSpPr>
      <p:grpSpPr>
        <a:xfrm>
          <a:off x="0" y="0"/>
          <a:ext cx="0" cy="0"/>
          <a:chOff x="0" y="0"/>
          <a:chExt cx="0" cy="0"/>
        </a:xfrm>
      </p:grpSpPr>
      <p:graphicFrame>
        <p:nvGraphicFramePr>
          <p:cNvPr id="35" name="2D Doughnut Chart">
            <a:extLst>
              <a:ext uri="{FF2B5EF4-FFF2-40B4-BE49-F238E27FC236}">
                <a16:creationId xmlns:a16="http://schemas.microsoft.com/office/drawing/2014/main" id="{E93E510C-CC11-4008-A0EA-5E718BDC5153}"/>
              </a:ext>
            </a:extLst>
          </p:cNvPr>
          <p:cNvGraphicFramePr/>
          <p:nvPr userDrawn="1"/>
        </p:nvGraphicFramePr>
        <p:xfrm>
          <a:off x="3848134" y="1186181"/>
          <a:ext cx="4485639" cy="4485639"/>
        </p:xfrm>
        <a:graphic>
          <a:graphicData uri="http://schemas.openxmlformats.org/drawingml/2006/chart">
            <c:chart xmlns:c="http://schemas.openxmlformats.org/drawingml/2006/chart" xmlns:r="http://schemas.openxmlformats.org/officeDocument/2006/relationships" r:id="rId2"/>
          </a:graphicData>
        </a:graphic>
      </p:graphicFrame>
      <p:sp>
        <p:nvSpPr>
          <p:cNvPr id="227" name="Q1"/>
          <p:cNvSpPr txBox="1">
            <a:spLocks noGrp="1"/>
          </p:cNvSpPr>
          <p:nvPr>
            <p:ph type="body" sz="quarter" idx="21"/>
          </p:nvPr>
        </p:nvSpPr>
        <p:spPr>
          <a:xfrm>
            <a:off x="6586130" y="26758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pPr lvl="0"/>
            <a:r>
              <a:rPr lang="en-GB"/>
              <a:t>Click to edit Master text styles</a:t>
            </a:r>
          </a:p>
        </p:txBody>
      </p:sp>
      <p:sp>
        <p:nvSpPr>
          <p:cNvPr id="228" name="Q2"/>
          <p:cNvSpPr txBox="1">
            <a:spLocks noGrp="1"/>
          </p:cNvSpPr>
          <p:nvPr>
            <p:ph type="body" sz="quarter" idx="22"/>
          </p:nvPr>
        </p:nvSpPr>
        <p:spPr>
          <a:xfrm>
            <a:off x="6569099" y="38696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latin typeface="+mn-lt"/>
                <a:ea typeface="+mn-ea"/>
                <a:cs typeface="+mn-cs"/>
                <a:sym typeface="Helvetica"/>
              </a:defRPr>
            </a:lvl1pPr>
          </a:lstStyle>
          <a:p>
            <a:pPr lvl="0"/>
            <a:r>
              <a:rPr lang="en-GB"/>
              <a:t>Click to edit Master text styles</a:t>
            </a:r>
          </a:p>
        </p:txBody>
      </p:sp>
      <p:sp>
        <p:nvSpPr>
          <p:cNvPr id="229" name="Q4"/>
          <p:cNvSpPr txBox="1">
            <a:spLocks noGrp="1"/>
          </p:cNvSpPr>
          <p:nvPr>
            <p:ph type="body" sz="quarter" idx="23"/>
          </p:nvPr>
        </p:nvSpPr>
        <p:spPr>
          <a:xfrm>
            <a:off x="5238047" y="26758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pPr lvl="0"/>
            <a:r>
              <a:rPr lang="en-GB"/>
              <a:t>Click to edit Master text styles</a:t>
            </a:r>
          </a:p>
        </p:txBody>
      </p:sp>
      <p:sp>
        <p:nvSpPr>
          <p:cNvPr id="230" name="Q3"/>
          <p:cNvSpPr txBox="1">
            <a:spLocks noGrp="1"/>
          </p:cNvSpPr>
          <p:nvPr>
            <p:ph type="body" sz="quarter" idx="24"/>
          </p:nvPr>
        </p:nvSpPr>
        <p:spPr>
          <a:xfrm>
            <a:off x="5237932" y="38696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pPr lvl="0"/>
            <a:r>
              <a:rPr lang="en-GB"/>
              <a:t>Click to edit Master text styles</a:t>
            </a:r>
          </a:p>
        </p:txBody>
      </p:sp>
      <p:sp>
        <p:nvSpPr>
          <p:cNvPr id="231" name="Workshop…"/>
          <p:cNvSpPr txBox="1">
            <a:spLocks noGrp="1"/>
          </p:cNvSpPr>
          <p:nvPr>
            <p:ph type="body" sz="quarter" idx="25"/>
          </p:nvPr>
        </p:nvSpPr>
        <p:spPr>
          <a:xfrm>
            <a:off x="5654376" y="556613"/>
            <a:ext cx="1590051" cy="358496"/>
          </a:xfrm>
          <a:prstGeom prst="rect">
            <a:avLst/>
          </a:prstGeom>
        </p:spPr>
        <p:txBody>
          <a:bodyPr anchor="ctr">
            <a:spAutoFit/>
          </a:bodyPr>
          <a:lstStyle>
            <a:lvl1pPr marL="0" indent="0" defTabSz="412750">
              <a:lnSpc>
                <a:spcPct val="130000"/>
              </a:lnSpc>
              <a:spcBef>
                <a:spcPts val="0"/>
              </a:spcBef>
              <a:buSzTx/>
              <a:buNone/>
              <a:defRPr sz="1000" b="1">
                <a:solidFill>
                  <a:srgbClr val="AAAAAA"/>
                </a:solidFill>
                <a:latin typeface="+mn-lt"/>
                <a:ea typeface="+mn-ea"/>
                <a:cs typeface="+mn-cs"/>
                <a:sym typeface="Helvetica"/>
              </a:defRPr>
            </a:lvl1pPr>
          </a:lstStyle>
          <a:p>
            <a:pPr marL="0" lvl="0" indent="0" defTabSz="825500">
              <a:lnSpc>
                <a:spcPct val="130000"/>
              </a:lnSpc>
              <a:spcBef>
                <a:spcPts val="0"/>
              </a:spcBef>
              <a:buSzTx/>
              <a:buNone/>
              <a:defRPr sz="2000" b="1">
                <a:latin typeface="+mn-lt"/>
                <a:ea typeface="+mn-ea"/>
                <a:cs typeface="+mn-cs"/>
                <a:sym typeface="Helvetica"/>
              </a:defRPr>
            </a:pPr>
            <a:r>
              <a:rPr lang="en-GB"/>
              <a:t>Click to edit Master text styles</a:t>
            </a:r>
          </a:p>
        </p:txBody>
      </p:sp>
      <p:sp>
        <p:nvSpPr>
          <p:cNvPr id="232" name="Interim report"/>
          <p:cNvSpPr txBox="1">
            <a:spLocks noGrp="1"/>
          </p:cNvSpPr>
          <p:nvPr>
            <p:ph type="body" sz="quarter" idx="26"/>
          </p:nvPr>
        </p:nvSpPr>
        <p:spPr>
          <a:xfrm>
            <a:off x="7157209" y="1030189"/>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33" name="Annual report"/>
          <p:cNvSpPr txBox="1">
            <a:spLocks noGrp="1"/>
          </p:cNvSpPr>
          <p:nvPr>
            <p:ph type="body" sz="quarter" idx="27"/>
          </p:nvPr>
        </p:nvSpPr>
        <p:spPr>
          <a:xfrm>
            <a:off x="8029276" y="1771234"/>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34" name="Newsroom article"/>
          <p:cNvSpPr txBox="1">
            <a:spLocks noGrp="1"/>
          </p:cNvSpPr>
          <p:nvPr>
            <p:ph type="body" sz="quarter" idx="28"/>
          </p:nvPr>
        </p:nvSpPr>
        <p:spPr>
          <a:xfrm>
            <a:off x="8484171" y="2511352"/>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35" name="Quarterly…"/>
          <p:cNvSpPr txBox="1">
            <a:spLocks noGrp="1"/>
          </p:cNvSpPr>
          <p:nvPr>
            <p:ph type="body" sz="quarter" idx="29"/>
          </p:nvPr>
        </p:nvSpPr>
        <p:spPr>
          <a:xfrm>
            <a:off x="8664276" y="3249752"/>
            <a:ext cx="1590052" cy="358496"/>
          </a:xfrm>
          <a:prstGeom prst="rect">
            <a:avLst/>
          </a:prstGeom>
        </p:spPr>
        <p:txBody>
          <a:bodyPr anchor="ctr">
            <a:spAutoFit/>
          </a:bodyPr>
          <a:lstStyle>
            <a:lvl1pPr marL="0" indent="0" defTabSz="412750">
              <a:lnSpc>
                <a:spcPct val="130000"/>
              </a:lnSpc>
              <a:spcBef>
                <a:spcPts val="0"/>
              </a:spcBef>
              <a:buSzTx/>
              <a:buNone/>
              <a:defRPr sz="1000" b="1">
                <a:latin typeface="+mn-lt"/>
                <a:ea typeface="+mn-ea"/>
                <a:cs typeface="+mn-cs"/>
                <a:sym typeface="Helvetica"/>
              </a:defRPr>
            </a:lvl1pPr>
          </a:lstStyle>
          <a:p>
            <a:pPr marL="0" lvl="0" indent="0" defTabSz="825500">
              <a:lnSpc>
                <a:spcPct val="130000"/>
              </a:lnSpc>
              <a:spcBef>
                <a:spcPts val="0"/>
              </a:spcBef>
              <a:buSzTx/>
              <a:buNone/>
              <a:defRPr sz="2000" b="1">
                <a:latin typeface="+mn-lt"/>
                <a:ea typeface="+mn-ea"/>
                <a:cs typeface="+mn-cs"/>
                <a:sym typeface="Helvetica"/>
              </a:defRPr>
            </a:pPr>
            <a:r>
              <a:rPr lang="en-GB"/>
              <a:t>Click to edit Master text styles</a:t>
            </a:r>
          </a:p>
        </p:txBody>
      </p:sp>
      <p:sp>
        <p:nvSpPr>
          <p:cNvPr id="236" name="Interim report"/>
          <p:cNvSpPr txBox="1">
            <a:spLocks noGrp="1"/>
          </p:cNvSpPr>
          <p:nvPr>
            <p:ph type="body" sz="quarter" idx="30"/>
          </p:nvPr>
        </p:nvSpPr>
        <p:spPr>
          <a:xfrm>
            <a:off x="8537276" y="4166969"/>
            <a:ext cx="1590052" cy="179216"/>
          </a:xfrm>
          <a:prstGeom prst="rect">
            <a:avLst/>
          </a:prstGeom>
        </p:spPr>
        <p:txBody>
          <a:bodyPr anchor="ctr">
            <a:spAutoFit/>
          </a:bodyPr>
          <a:lstStyle>
            <a:lvl1pPr marL="0" indent="0" defTabSz="412750">
              <a:lnSpc>
                <a:spcPct val="130000"/>
              </a:lnSpc>
              <a:spcBef>
                <a:spcPts val="0"/>
              </a:spcBef>
              <a:buSzTx/>
              <a:buNone/>
              <a:defRPr sz="1000">
                <a:solidFill>
                  <a:schemeClr val="tx1"/>
                </a:solidFill>
                <a:latin typeface="+mn-lt"/>
                <a:ea typeface="+mn-ea"/>
                <a:cs typeface="+mn-cs"/>
                <a:sym typeface="Helvetica"/>
              </a:defRPr>
            </a:lvl1pPr>
          </a:lstStyle>
          <a:p>
            <a:pPr lvl="0"/>
            <a:r>
              <a:rPr lang="en-GB"/>
              <a:t>Click to edit Master text styles</a:t>
            </a:r>
          </a:p>
        </p:txBody>
      </p:sp>
      <p:sp>
        <p:nvSpPr>
          <p:cNvPr id="237" name="Newsroom article"/>
          <p:cNvSpPr txBox="1">
            <a:spLocks noGrp="1"/>
          </p:cNvSpPr>
          <p:nvPr>
            <p:ph type="body" sz="quarter" idx="31"/>
          </p:nvPr>
        </p:nvSpPr>
        <p:spPr>
          <a:xfrm>
            <a:off x="8092776" y="4907550"/>
            <a:ext cx="1590052" cy="179216"/>
          </a:xfrm>
          <a:prstGeom prst="rect">
            <a:avLst/>
          </a:prstGeom>
        </p:spPr>
        <p:txBody>
          <a:bodyPr anchor="ctr">
            <a:spAutoFit/>
          </a:bodyPr>
          <a:lstStyle>
            <a:lvl1pPr marL="0" indent="0" defTabSz="412750">
              <a:lnSpc>
                <a:spcPct val="130000"/>
              </a:lnSpc>
              <a:spcBef>
                <a:spcPts val="0"/>
              </a:spcBef>
              <a:buSzTx/>
              <a:buNone/>
              <a:defRPr sz="1000">
                <a:solidFill>
                  <a:schemeClr val="tx1"/>
                </a:solidFill>
                <a:latin typeface="+mn-lt"/>
                <a:ea typeface="+mn-ea"/>
                <a:cs typeface="+mn-cs"/>
                <a:sym typeface="Helvetica"/>
              </a:defRPr>
            </a:lvl1pPr>
          </a:lstStyle>
          <a:p>
            <a:pPr lvl="0"/>
            <a:r>
              <a:rPr lang="en-GB"/>
              <a:t>Click to edit Master text styles</a:t>
            </a:r>
          </a:p>
        </p:txBody>
      </p:sp>
      <p:sp>
        <p:nvSpPr>
          <p:cNvPr id="238" name="Newsroom article"/>
          <p:cNvSpPr txBox="1">
            <a:spLocks noGrp="1"/>
          </p:cNvSpPr>
          <p:nvPr>
            <p:ph type="body" sz="quarter" idx="32"/>
          </p:nvPr>
        </p:nvSpPr>
        <p:spPr>
          <a:xfrm>
            <a:off x="7292676" y="5595598"/>
            <a:ext cx="1590052" cy="179216"/>
          </a:xfrm>
          <a:prstGeom prst="rect">
            <a:avLst/>
          </a:prstGeom>
        </p:spPr>
        <p:txBody>
          <a:bodyPr anchor="ctr">
            <a:spAutoFit/>
          </a:bodyPr>
          <a:lstStyle>
            <a:lvl1pPr marL="0" indent="0" defTabSz="412750">
              <a:lnSpc>
                <a:spcPct val="130000"/>
              </a:lnSpc>
              <a:spcBef>
                <a:spcPts val="0"/>
              </a:spcBef>
              <a:buSzTx/>
              <a:buNone/>
              <a:defRPr sz="1000">
                <a:solidFill>
                  <a:schemeClr val="tx1"/>
                </a:solidFill>
                <a:latin typeface="+mn-lt"/>
                <a:ea typeface="+mn-ea"/>
                <a:cs typeface="+mn-cs"/>
                <a:sym typeface="Helvetica"/>
              </a:defRPr>
            </a:lvl1pPr>
          </a:lstStyle>
          <a:p>
            <a:pPr lvl="0"/>
            <a:r>
              <a:rPr lang="en-GB"/>
              <a:t>Click to edit Master text styles</a:t>
            </a:r>
          </a:p>
        </p:txBody>
      </p:sp>
      <p:sp>
        <p:nvSpPr>
          <p:cNvPr id="239" name="Quarterly…"/>
          <p:cNvSpPr txBox="1">
            <a:spLocks noGrp="1"/>
          </p:cNvSpPr>
          <p:nvPr>
            <p:ph type="body" sz="quarter" idx="33"/>
          </p:nvPr>
        </p:nvSpPr>
        <p:spPr>
          <a:xfrm>
            <a:off x="5654375" y="5942889"/>
            <a:ext cx="1590052" cy="358496"/>
          </a:xfrm>
          <a:prstGeom prst="rect">
            <a:avLst/>
          </a:prstGeom>
        </p:spPr>
        <p:txBody>
          <a:bodyPr anchor="ctr">
            <a:spAutoFit/>
          </a:bodyPr>
          <a:lstStyle>
            <a:lvl1pPr marL="0" indent="0" defTabSz="412750">
              <a:lnSpc>
                <a:spcPct val="130000"/>
              </a:lnSpc>
              <a:spcBef>
                <a:spcPts val="0"/>
              </a:spcBef>
              <a:buSzTx/>
              <a:buNone/>
              <a:defRPr sz="1000" b="1">
                <a:solidFill>
                  <a:schemeClr val="tx1"/>
                </a:solidFill>
                <a:latin typeface="+mn-lt"/>
                <a:ea typeface="+mn-ea"/>
                <a:cs typeface="+mn-cs"/>
                <a:sym typeface="Helvetica"/>
              </a:defRPr>
            </a:lvl1pPr>
          </a:lstStyle>
          <a:p>
            <a:pPr marL="0" lvl="0" indent="0" defTabSz="825500">
              <a:lnSpc>
                <a:spcPct val="130000"/>
              </a:lnSpc>
              <a:spcBef>
                <a:spcPts val="0"/>
              </a:spcBef>
              <a:buSzTx/>
              <a:buNone/>
              <a:defRPr sz="2000" b="1">
                <a:latin typeface="+mn-lt"/>
                <a:ea typeface="+mn-ea"/>
                <a:cs typeface="+mn-cs"/>
                <a:sym typeface="Helvetica"/>
              </a:defRPr>
            </a:pPr>
            <a:r>
              <a:rPr lang="en-GB"/>
              <a:t>Click to edit Master text styles</a:t>
            </a:r>
          </a:p>
        </p:txBody>
      </p:sp>
      <p:sp>
        <p:nvSpPr>
          <p:cNvPr id="240" name="Interim report"/>
          <p:cNvSpPr txBox="1">
            <a:spLocks noGrp="1"/>
          </p:cNvSpPr>
          <p:nvPr>
            <p:ph type="body" sz="quarter" idx="34"/>
          </p:nvPr>
        </p:nvSpPr>
        <p:spPr>
          <a:xfrm>
            <a:off x="4011422" y="5595598"/>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41" name="Newroom article"/>
          <p:cNvSpPr txBox="1">
            <a:spLocks noGrp="1"/>
          </p:cNvSpPr>
          <p:nvPr>
            <p:ph type="body" sz="quarter" idx="35"/>
          </p:nvPr>
        </p:nvSpPr>
        <p:spPr>
          <a:xfrm>
            <a:off x="3101676" y="4907550"/>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42" name="Newroom article"/>
          <p:cNvSpPr txBox="1">
            <a:spLocks noGrp="1"/>
          </p:cNvSpPr>
          <p:nvPr>
            <p:ph type="body" sz="quarter" idx="36"/>
          </p:nvPr>
        </p:nvSpPr>
        <p:spPr>
          <a:xfrm>
            <a:off x="2568277" y="4166969"/>
            <a:ext cx="1590051"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43" name="Quarterly…"/>
          <p:cNvSpPr txBox="1">
            <a:spLocks noGrp="1"/>
          </p:cNvSpPr>
          <p:nvPr>
            <p:ph type="body" sz="quarter" idx="37"/>
          </p:nvPr>
        </p:nvSpPr>
        <p:spPr>
          <a:xfrm>
            <a:off x="2530177" y="3249752"/>
            <a:ext cx="1590051" cy="358496"/>
          </a:xfrm>
          <a:prstGeom prst="rect">
            <a:avLst/>
          </a:prstGeom>
        </p:spPr>
        <p:txBody>
          <a:bodyPr anchor="ctr">
            <a:spAutoFit/>
          </a:bodyPr>
          <a:lstStyle>
            <a:lvl1pPr marL="0" indent="0" defTabSz="412750">
              <a:lnSpc>
                <a:spcPct val="130000"/>
              </a:lnSpc>
              <a:spcBef>
                <a:spcPts val="0"/>
              </a:spcBef>
              <a:buSzTx/>
              <a:buNone/>
              <a:defRPr sz="1000" b="1">
                <a:solidFill>
                  <a:srgbClr val="AAAAAA"/>
                </a:solidFill>
                <a:latin typeface="+mn-lt"/>
                <a:ea typeface="+mn-ea"/>
                <a:cs typeface="+mn-cs"/>
                <a:sym typeface="Helvetica"/>
              </a:defRPr>
            </a:lvl1pPr>
          </a:lstStyle>
          <a:p>
            <a:pPr marL="0" lvl="0" indent="0" defTabSz="825500">
              <a:lnSpc>
                <a:spcPct val="130000"/>
              </a:lnSpc>
              <a:spcBef>
                <a:spcPts val="0"/>
              </a:spcBef>
              <a:buSzTx/>
              <a:buNone/>
              <a:defRPr sz="2000" b="1">
                <a:latin typeface="+mn-lt"/>
                <a:ea typeface="+mn-ea"/>
                <a:cs typeface="+mn-cs"/>
                <a:sym typeface="Helvetica"/>
              </a:defRPr>
            </a:pPr>
            <a:r>
              <a:rPr lang="en-GB"/>
              <a:t>Click to edit Master text styles</a:t>
            </a:r>
          </a:p>
        </p:txBody>
      </p:sp>
      <p:sp>
        <p:nvSpPr>
          <p:cNvPr id="244" name="Interim report"/>
          <p:cNvSpPr txBox="1">
            <a:spLocks noGrp="1"/>
          </p:cNvSpPr>
          <p:nvPr>
            <p:ph type="body" sz="quarter" idx="38"/>
          </p:nvPr>
        </p:nvSpPr>
        <p:spPr>
          <a:xfrm>
            <a:off x="2707977" y="2511352"/>
            <a:ext cx="1590051"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45" name="Newsroom article"/>
          <p:cNvSpPr txBox="1">
            <a:spLocks noGrp="1"/>
          </p:cNvSpPr>
          <p:nvPr>
            <p:ph type="body" sz="quarter" idx="39"/>
          </p:nvPr>
        </p:nvSpPr>
        <p:spPr>
          <a:xfrm>
            <a:off x="3000076" y="1771234"/>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46" name="Newsroom article"/>
          <p:cNvSpPr txBox="1">
            <a:spLocks noGrp="1"/>
          </p:cNvSpPr>
          <p:nvPr>
            <p:ph type="body" sz="quarter" idx="40"/>
          </p:nvPr>
        </p:nvSpPr>
        <p:spPr>
          <a:xfrm>
            <a:off x="3993477" y="1030189"/>
            <a:ext cx="1590051"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47" name="Line"/>
          <p:cNvSpPr/>
          <p:nvPr/>
        </p:nvSpPr>
        <p:spPr>
          <a:xfrm>
            <a:off x="6754961" y="3432175"/>
            <a:ext cx="1700577" cy="0"/>
          </a:xfrm>
          <a:prstGeom prst="line">
            <a:avLst/>
          </a:prstGeom>
          <a:ln w="50800">
            <a:solidFill>
              <a:srgbClr val="000000"/>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48" name="Line"/>
          <p:cNvSpPr/>
          <p:nvPr/>
        </p:nvSpPr>
        <p:spPr>
          <a:xfrm>
            <a:off x="3732065" y="3429000"/>
            <a:ext cx="1700577" cy="0"/>
          </a:xfrm>
          <a:prstGeom prst="line">
            <a:avLst/>
          </a:prstGeom>
          <a:ln w="50800">
            <a:solidFill>
              <a:srgbClr val="AAAAAA"/>
            </a:solidFill>
            <a:miter/>
          </a:ln>
        </p:spPr>
        <p:txBody>
          <a:bodyPr tIns="45720" bIns="45720"/>
          <a:lstStyle/>
          <a:p>
            <a:pPr defTabSz="914400">
              <a:lnSpc>
                <a:spcPct val="100000"/>
              </a:lnSpc>
              <a:defRPr sz="3600">
                <a:solidFill>
                  <a:srgbClr val="414359"/>
                </a:solidFill>
              </a:defRPr>
            </a:pPr>
            <a:endParaRPr sz="1000">
              <a:solidFill>
                <a:srgbClr val="AAAAAA"/>
              </a:solidFill>
              <a:latin typeface="+mn-lt"/>
            </a:endParaRPr>
          </a:p>
        </p:txBody>
      </p:sp>
      <p:sp>
        <p:nvSpPr>
          <p:cNvPr id="249" name="Line"/>
          <p:cNvSpPr/>
          <p:nvPr/>
        </p:nvSpPr>
        <p:spPr>
          <a:xfrm flipH="1">
            <a:off x="6093801" y="3704186"/>
            <a:ext cx="1" cy="2107560"/>
          </a:xfrm>
          <a:prstGeom prst="line">
            <a:avLst/>
          </a:prstGeom>
          <a:ln w="50800">
            <a:solidFill>
              <a:schemeClr val="tx1"/>
            </a:solidFill>
            <a:miter/>
          </a:ln>
        </p:spPr>
        <p:txBody>
          <a:bodyPr tIns="45720" bIns="45720"/>
          <a:lstStyle/>
          <a:p>
            <a:pPr defTabSz="914400">
              <a:lnSpc>
                <a:spcPct val="100000"/>
              </a:lnSpc>
              <a:defRPr sz="3600">
                <a:solidFill>
                  <a:srgbClr val="414359"/>
                </a:solidFill>
              </a:defRPr>
            </a:pPr>
            <a:endParaRPr sz="1000">
              <a:solidFill>
                <a:srgbClr val="AAAAAA"/>
              </a:solidFill>
              <a:latin typeface="+mn-lt"/>
            </a:endParaRPr>
          </a:p>
        </p:txBody>
      </p:sp>
      <p:sp>
        <p:nvSpPr>
          <p:cNvPr id="250" name="Line"/>
          <p:cNvSpPr/>
          <p:nvPr/>
        </p:nvSpPr>
        <p:spPr>
          <a:xfrm flipH="1">
            <a:off x="6093801" y="1045794"/>
            <a:ext cx="1" cy="2067697"/>
          </a:xfrm>
          <a:prstGeom prst="line">
            <a:avLst/>
          </a:prstGeom>
          <a:ln w="50800">
            <a:solidFill>
              <a:srgbClr val="AAAAAA"/>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53" name="2020"/>
          <p:cNvSpPr txBox="1">
            <a:spLocks noGrp="1"/>
          </p:cNvSpPr>
          <p:nvPr>
            <p:ph type="body" sz="quarter" idx="42"/>
          </p:nvPr>
        </p:nvSpPr>
        <p:spPr>
          <a:xfrm>
            <a:off x="5563672" y="3159554"/>
            <a:ext cx="1068947" cy="553996"/>
          </a:xfrm>
          <a:prstGeom prst="rect">
            <a:avLst/>
          </a:prstGeom>
        </p:spPr>
        <p:txBody>
          <a:bodyPr wrap="square" lIns="91439" tIns="91439" rIns="91439" bIns="91439">
            <a:spAutoFit/>
          </a:bodyPr>
          <a:lstStyle>
            <a:lvl1pPr marL="0" indent="0" algn="ctr" defTabSz="914400">
              <a:lnSpc>
                <a:spcPct val="100000"/>
              </a:lnSpc>
              <a:spcBef>
                <a:spcPts val="0"/>
              </a:spcBef>
              <a:buSzTx/>
              <a:buNone/>
              <a:defRPr sz="2400">
                <a:latin typeface="+mn-lt"/>
                <a:ea typeface="Domaine Display"/>
                <a:cs typeface="Domaine Display"/>
                <a:sym typeface="Domaine Display"/>
              </a:defRPr>
            </a:lvl1pPr>
          </a:lstStyle>
          <a:p>
            <a:pPr lvl="0"/>
            <a:r>
              <a:rPr lang="en-GB"/>
              <a:t>Click to edit Master text styles</a:t>
            </a:r>
          </a:p>
        </p:txBody>
      </p:sp>
      <p:sp>
        <p:nvSpPr>
          <p:cNvPr id="32" name="Text Placeholder 4">
            <a:extLst>
              <a:ext uri="{FF2B5EF4-FFF2-40B4-BE49-F238E27FC236}">
                <a16:creationId xmlns:a16="http://schemas.microsoft.com/office/drawing/2014/main" id="{82500DE5-BF18-4C8C-93F8-D8F0A779ADD6}"/>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GB"/>
              <a:t>Click to edit Master text styles</a:t>
            </a:r>
          </a:p>
        </p:txBody>
      </p:sp>
      <p:sp>
        <p:nvSpPr>
          <p:cNvPr id="2" name="Date Placeholder 1">
            <a:extLst>
              <a:ext uri="{FF2B5EF4-FFF2-40B4-BE49-F238E27FC236}">
                <a16:creationId xmlns:a16="http://schemas.microsoft.com/office/drawing/2014/main" id="{85A97257-AC05-4F04-8EB5-B671440AECB2}"/>
              </a:ext>
            </a:extLst>
          </p:cNvPr>
          <p:cNvSpPr>
            <a:spLocks noGrp="1"/>
          </p:cNvSpPr>
          <p:nvPr>
            <p:ph type="dt" sz="half" idx="43"/>
          </p:nvPr>
        </p:nvSpPr>
        <p:spPr/>
        <p:txBody>
          <a:bodyPr/>
          <a:lstStyle/>
          <a:p>
            <a:fld id="{930B5C21-1932-5141-A38F-8B2268ECDBE2}" type="datetime1">
              <a:rPr lang="en-US" smtClean="0"/>
              <a:t>11/30/2022</a:t>
            </a:fld>
            <a:endParaRPr lang="fi-FI"/>
          </a:p>
        </p:txBody>
      </p:sp>
      <p:sp>
        <p:nvSpPr>
          <p:cNvPr id="3" name="Footer Placeholder 2">
            <a:extLst>
              <a:ext uri="{FF2B5EF4-FFF2-40B4-BE49-F238E27FC236}">
                <a16:creationId xmlns:a16="http://schemas.microsoft.com/office/drawing/2014/main" id="{397F6ADC-DD41-4C3F-BADE-3AED695C4692}"/>
              </a:ext>
            </a:extLst>
          </p:cNvPr>
          <p:cNvSpPr>
            <a:spLocks noGrp="1"/>
          </p:cNvSpPr>
          <p:nvPr>
            <p:ph type="ftr" sz="quarter" idx="44"/>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5786B0F3-2B34-4599-BEC0-46F89E6170E6}"/>
              </a:ext>
            </a:extLst>
          </p:cNvPr>
          <p:cNvSpPr>
            <a:spLocks noGrp="1"/>
          </p:cNvSpPr>
          <p:nvPr>
            <p:ph type="sldNum" sz="quarter" idx="45"/>
          </p:nvPr>
        </p:nvSpPr>
        <p:spPr/>
        <p:txBody>
          <a:bodyPr/>
          <a:lstStyle/>
          <a:p>
            <a:fld id="{31160B98-140E-4345-B1A3-2A7247C42973}" type="slidenum">
              <a:rPr lang="fi-FI" smtClean="0"/>
              <a:pPr/>
              <a:t>‹#›</a:t>
            </a:fld>
            <a:endParaRPr lang="fi-FI"/>
          </a:p>
        </p:txBody>
      </p:sp>
      <p:pic>
        <p:nvPicPr>
          <p:cNvPr id="36" name="Miltton_Text_Black.png">
            <a:extLst>
              <a:ext uri="{FF2B5EF4-FFF2-40B4-BE49-F238E27FC236}">
                <a16:creationId xmlns:a16="http://schemas.microsoft.com/office/drawing/2014/main" id="{57229F0A-326B-4CC5-B04C-AE32E4392A9A}"/>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Tree>
    <p:extLst>
      <p:ext uri="{BB962C8B-B14F-4D97-AF65-F5344CB8AC3E}">
        <p14:creationId xmlns:p14="http://schemas.microsoft.com/office/powerpoint/2010/main" val="149610966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What to we do 1">
    <p:bg>
      <p:bgPr>
        <a:solidFill>
          <a:srgbClr val="E5E5E7"/>
        </a:solidFill>
        <a:effectLst/>
      </p:bgPr>
    </p:bg>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0BBCD2F3-4AA0-8D48-945B-D8829CD8001B}"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11" name="Circle">
            <a:extLst>
              <a:ext uri="{FF2B5EF4-FFF2-40B4-BE49-F238E27FC236}">
                <a16:creationId xmlns:a16="http://schemas.microsoft.com/office/drawing/2014/main" id="{A735AE84-4D9F-441B-9F49-80E6C18CF64B}"/>
              </a:ext>
            </a:extLst>
          </p:cNvPr>
          <p:cNvSpPr/>
          <p:nvPr userDrawn="1"/>
        </p:nvSpPr>
        <p:spPr>
          <a:xfrm>
            <a:off x="1398785" y="1501860"/>
            <a:ext cx="3955439" cy="3955439"/>
          </a:xfrm>
          <a:prstGeom prst="ellipse">
            <a:avLst/>
          </a:prstGeom>
          <a:noFill/>
          <a:ln w="25400">
            <a:solidFill>
              <a:srgbClr val="000000"/>
            </a:solidFill>
            <a:miter lim="400000"/>
          </a:ln>
        </p:spPr>
        <p:txBody>
          <a:bodyPr tIns="45720" bIns="45720" anchor="ctr"/>
          <a:lstStyle/>
          <a:p>
            <a:pPr defTabSz="914400">
              <a:lnSpc>
                <a:spcPct val="100000"/>
              </a:lnSpc>
              <a:defRPr sz="3600">
                <a:solidFill>
                  <a:srgbClr val="414359"/>
                </a:solidFill>
              </a:defRPr>
            </a:pPr>
            <a:endParaRPr sz="1800"/>
          </a:p>
        </p:txBody>
      </p:sp>
      <p:sp>
        <p:nvSpPr>
          <p:cNvPr id="12" name="Circle">
            <a:extLst>
              <a:ext uri="{FF2B5EF4-FFF2-40B4-BE49-F238E27FC236}">
                <a16:creationId xmlns:a16="http://schemas.microsoft.com/office/drawing/2014/main" id="{4FE909B8-C39D-403A-AEFE-6D7AA36E8B58}"/>
              </a:ext>
            </a:extLst>
          </p:cNvPr>
          <p:cNvSpPr/>
          <p:nvPr userDrawn="1"/>
        </p:nvSpPr>
        <p:spPr>
          <a:xfrm>
            <a:off x="1867531" y="2449827"/>
            <a:ext cx="3017948" cy="3017947"/>
          </a:xfrm>
          <a:prstGeom prst="ellipse">
            <a:avLst/>
          </a:prstGeom>
          <a:no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3" name="Circle">
            <a:extLst>
              <a:ext uri="{FF2B5EF4-FFF2-40B4-BE49-F238E27FC236}">
                <a16:creationId xmlns:a16="http://schemas.microsoft.com/office/drawing/2014/main" id="{22DD989D-FC45-4DA2-8643-61BAB57C80DD}"/>
              </a:ext>
            </a:extLst>
          </p:cNvPr>
          <p:cNvSpPr/>
          <p:nvPr userDrawn="1"/>
        </p:nvSpPr>
        <p:spPr>
          <a:xfrm>
            <a:off x="2277638" y="3264867"/>
            <a:ext cx="2197734" cy="2197734"/>
          </a:xfrm>
          <a:prstGeom prst="ellipse">
            <a:avLst/>
          </a:prstGeom>
          <a:no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4" name="Circle">
            <a:extLst>
              <a:ext uri="{FF2B5EF4-FFF2-40B4-BE49-F238E27FC236}">
                <a16:creationId xmlns:a16="http://schemas.microsoft.com/office/drawing/2014/main" id="{37672681-A3BB-4C4F-BCEF-304CD044F6F7}"/>
              </a:ext>
            </a:extLst>
          </p:cNvPr>
          <p:cNvSpPr/>
          <p:nvPr userDrawn="1"/>
        </p:nvSpPr>
        <p:spPr>
          <a:xfrm>
            <a:off x="2710910" y="4132702"/>
            <a:ext cx="1331189" cy="1331189"/>
          </a:xfrm>
          <a:prstGeom prst="ellipse">
            <a:avLst/>
          </a:prstGeom>
          <a:solidFill>
            <a:schemeClr val="tx1"/>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5" name="Line">
            <a:extLst>
              <a:ext uri="{FF2B5EF4-FFF2-40B4-BE49-F238E27FC236}">
                <a16:creationId xmlns:a16="http://schemas.microsoft.com/office/drawing/2014/main" id="{630E6A8B-6EE9-4DC1-ACD0-BDA34D4692EB}"/>
              </a:ext>
            </a:extLst>
          </p:cNvPr>
          <p:cNvSpPr/>
          <p:nvPr userDrawn="1"/>
        </p:nvSpPr>
        <p:spPr>
          <a:xfrm>
            <a:off x="4045444" y="4811770"/>
            <a:ext cx="2760885" cy="1"/>
          </a:xfrm>
          <a:prstGeom prst="line">
            <a:avLst/>
          </a:prstGeom>
          <a:ln w="2540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19" name="Oval">
            <a:extLst>
              <a:ext uri="{FF2B5EF4-FFF2-40B4-BE49-F238E27FC236}">
                <a16:creationId xmlns:a16="http://schemas.microsoft.com/office/drawing/2014/main" id="{7BFCEECC-CEA4-4455-BA07-76891F2399B5}"/>
              </a:ext>
            </a:extLst>
          </p:cNvPr>
          <p:cNvSpPr/>
          <p:nvPr userDrawn="1"/>
        </p:nvSpPr>
        <p:spPr>
          <a:xfrm>
            <a:off x="687791" y="763142"/>
            <a:ext cx="5401682" cy="5420617"/>
          </a:xfrm>
          <a:prstGeom prst="ellipse">
            <a:avLst/>
          </a:prstGeom>
          <a:ln w="25400">
            <a:solidFill>
              <a:srgbClr val="000000"/>
            </a:solidFill>
            <a:custDash>
              <a:ds d="200000" sp="200000"/>
            </a:custDash>
            <a:miter lim="400000"/>
          </a:ln>
        </p:spPr>
        <p:txBody>
          <a:bodyPr tIns="45720" bIns="45720" anchor="ctr"/>
          <a:lstStyle/>
          <a:p>
            <a:pPr defTabSz="914400">
              <a:lnSpc>
                <a:spcPct val="100000"/>
              </a:lnSpc>
              <a:defRPr sz="3600"/>
            </a:pPr>
            <a:endParaRPr sz="1800"/>
          </a:p>
        </p:txBody>
      </p:sp>
      <p:sp>
        <p:nvSpPr>
          <p:cNvPr id="26" name="Text Placeholder 2">
            <a:extLst>
              <a:ext uri="{FF2B5EF4-FFF2-40B4-BE49-F238E27FC236}">
                <a16:creationId xmlns:a16="http://schemas.microsoft.com/office/drawing/2014/main" id="{70165B78-9A46-4434-A181-060E23D8F068}"/>
              </a:ext>
            </a:extLst>
          </p:cNvPr>
          <p:cNvSpPr>
            <a:spLocks noGrp="1"/>
          </p:cNvSpPr>
          <p:nvPr>
            <p:ph type="body" sz="quarter" idx="19"/>
          </p:nvPr>
        </p:nvSpPr>
        <p:spPr>
          <a:xfrm>
            <a:off x="2710910" y="4654550"/>
            <a:ext cx="1320963" cy="344488"/>
          </a:xfrm>
        </p:spPr>
        <p:txBody>
          <a:bodyPr anchor="ctr" anchorCtr="0"/>
          <a:lstStyle>
            <a:lvl1pPr marL="0" indent="0" algn="ctr">
              <a:lnSpc>
                <a:spcPct val="100000"/>
              </a:lnSpc>
              <a:buNone/>
              <a:defRPr sz="1000" b="1">
                <a:solidFill>
                  <a:schemeClr val="bg1"/>
                </a:solidFill>
              </a:defRPr>
            </a:lvl1pPr>
            <a:lvl2pPr marL="457200" indent="0">
              <a:buNone/>
              <a:defRPr/>
            </a:lvl2pPr>
          </a:lstStyle>
          <a:p>
            <a:pPr lvl="0"/>
            <a:endParaRPr lang="en-US"/>
          </a:p>
        </p:txBody>
      </p:sp>
      <p:sp>
        <p:nvSpPr>
          <p:cNvPr id="27" name="Text Placeholder 2">
            <a:extLst>
              <a:ext uri="{FF2B5EF4-FFF2-40B4-BE49-F238E27FC236}">
                <a16:creationId xmlns:a16="http://schemas.microsoft.com/office/drawing/2014/main" id="{E450ACCA-71B6-45C7-85DF-D1D0C33B5CE1}"/>
              </a:ext>
            </a:extLst>
          </p:cNvPr>
          <p:cNvSpPr>
            <a:spLocks noGrp="1"/>
          </p:cNvSpPr>
          <p:nvPr>
            <p:ph type="body" sz="quarter" idx="20"/>
          </p:nvPr>
        </p:nvSpPr>
        <p:spPr>
          <a:xfrm>
            <a:off x="2597151" y="3606800"/>
            <a:ext cx="1574800"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8" name="Text Placeholder 2">
            <a:extLst>
              <a:ext uri="{FF2B5EF4-FFF2-40B4-BE49-F238E27FC236}">
                <a16:creationId xmlns:a16="http://schemas.microsoft.com/office/drawing/2014/main" id="{081CD895-9C4F-4A67-95DB-332B52628C82}"/>
              </a:ext>
            </a:extLst>
          </p:cNvPr>
          <p:cNvSpPr>
            <a:spLocks noGrp="1"/>
          </p:cNvSpPr>
          <p:nvPr>
            <p:ph type="body" sz="quarter" idx="21"/>
          </p:nvPr>
        </p:nvSpPr>
        <p:spPr>
          <a:xfrm>
            <a:off x="2520951" y="2774950"/>
            <a:ext cx="1720850"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9" name="Text Placeholder 2">
            <a:extLst>
              <a:ext uri="{FF2B5EF4-FFF2-40B4-BE49-F238E27FC236}">
                <a16:creationId xmlns:a16="http://schemas.microsoft.com/office/drawing/2014/main" id="{FBAF47B3-CE20-4529-812A-6F592B41665C}"/>
              </a:ext>
            </a:extLst>
          </p:cNvPr>
          <p:cNvSpPr>
            <a:spLocks noGrp="1"/>
          </p:cNvSpPr>
          <p:nvPr>
            <p:ph type="body" sz="quarter" idx="22"/>
          </p:nvPr>
        </p:nvSpPr>
        <p:spPr>
          <a:xfrm>
            <a:off x="2305050" y="1905000"/>
            <a:ext cx="2136775"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30" name="Text Placeholder 2">
            <a:extLst>
              <a:ext uri="{FF2B5EF4-FFF2-40B4-BE49-F238E27FC236}">
                <a16:creationId xmlns:a16="http://schemas.microsoft.com/office/drawing/2014/main" id="{A5DCC6F6-962B-4362-AF42-BEE41946D69E}"/>
              </a:ext>
            </a:extLst>
          </p:cNvPr>
          <p:cNvSpPr>
            <a:spLocks noGrp="1"/>
          </p:cNvSpPr>
          <p:nvPr>
            <p:ph type="body" sz="quarter" idx="23"/>
          </p:nvPr>
        </p:nvSpPr>
        <p:spPr>
          <a:xfrm>
            <a:off x="2305050" y="920750"/>
            <a:ext cx="2136775"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0" name="Text Placeholder 2">
            <a:extLst>
              <a:ext uri="{FF2B5EF4-FFF2-40B4-BE49-F238E27FC236}">
                <a16:creationId xmlns:a16="http://schemas.microsoft.com/office/drawing/2014/main" id="{17FE656E-691C-A440-AB03-091697748EC3}"/>
              </a:ext>
            </a:extLst>
          </p:cNvPr>
          <p:cNvSpPr>
            <a:spLocks noGrp="1"/>
          </p:cNvSpPr>
          <p:nvPr>
            <p:ph type="body" sz="quarter" idx="14"/>
          </p:nvPr>
        </p:nvSpPr>
        <p:spPr>
          <a:xfrm>
            <a:off x="6854625" y="4758725"/>
            <a:ext cx="2136775" cy="344488"/>
          </a:xfrm>
        </p:spPr>
        <p:txBody>
          <a:bodyPr anchor="t" anchorCtr="0"/>
          <a:lstStyle>
            <a:lvl1pPr marL="0" indent="0" algn="l">
              <a:lnSpc>
                <a:spcPct val="100000"/>
              </a:lnSpc>
              <a:buNone/>
              <a:defRPr sz="1000" b="0"/>
            </a:lvl1pPr>
            <a:lvl2pPr marL="457200" indent="0">
              <a:buNone/>
              <a:defRPr/>
            </a:lvl2pPr>
          </a:lstStyle>
          <a:p>
            <a:pPr lvl="0"/>
            <a:endParaRPr lang="en-US"/>
          </a:p>
        </p:txBody>
      </p:sp>
    </p:spTree>
    <p:extLst>
      <p:ext uri="{BB962C8B-B14F-4D97-AF65-F5344CB8AC3E}">
        <p14:creationId xmlns:p14="http://schemas.microsoft.com/office/powerpoint/2010/main" val="13196133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What to we do 2">
    <p:bg>
      <p:bgPr>
        <a:solidFill>
          <a:srgbClr val="E5E5E7"/>
        </a:solidFill>
        <a:effectLst/>
      </p:bgPr>
    </p:bg>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93056CF3-FE63-CF48-AFB7-B2C979B025A3}"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11" name="Circle">
            <a:extLst>
              <a:ext uri="{FF2B5EF4-FFF2-40B4-BE49-F238E27FC236}">
                <a16:creationId xmlns:a16="http://schemas.microsoft.com/office/drawing/2014/main" id="{A735AE84-4D9F-441B-9F49-80E6C18CF64B}"/>
              </a:ext>
            </a:extLst>
          </p:cNvPr>
          <p:cNvSpPr/>
          <p:nvPr userDrawn="1"/>
        </p:nvSpPr>
        <p:spPr>
          <a:xfrm>
            <a:off x="1398785" y="1501860"/>
            <a:ext cx="3955439" cy="3955439"/>
          </a:xfrm>
          <a:prstGeom prst="ellipse">
            <a:avLst/>
          </a:prstGeom>
          <a:noFill/>
          <a:ln w="25400">
            <a:solidFill>
              <a:srgbClr val="000000"/>
            </a:solidFill>
            <a:miter lim="400000"/>
          </a:ln>
        </p:spPr>
        <p:txBody>
          <a:bodyPr tIns="45720" bIns="45720" anchor="ctr"/>
          <a:lstStyle/>
          <a:p>
            <a:pPr defTabSz="914400">
              <a:lnSpc>
                <a:spcPct val="100000"/>
              </a:lnSpc>
              <a:defRPr sz="3600">
                <a:solidFill>
                  <a:srgbClr val="414359"/>
                </a:solidFill>
              </a:defRPr>
            </a:pPr>
            <a:endParaRPr sz="1800"/>
          </a:p>
        </p:txBody>
      </p:sp>
      <p:sp>
        <p:nvSpPr>
          <p:cNvPr id="12" name="Circle">
            <a:extLst>
              <a:ext uri="{FF2B5EF4-FFF2-40B4-BE49-F238E27FC236}">
                <a16:creationId xmlns:a16="http://schemas.microsoft.com/office/drawing/2014/main" id="{4FE909B8-C39D-403A-AEFE-6D7AA36E8B58}"/>
              </a:ext>
            </a:extLst>
          </p:cNvPr>
          <p:cNvSpPr/>
          <p:nvPr userDrawn="1"/>
        </p:nvSpPr>
        <p:spPr>
          <a:xfrm>
            <a:off x="1867531" y="2449827"/>
            <a:ext cx="3017948" cy="3017947"/>
          </a:xfrm>
          <a:prstGeom prst="ellipse">
            <a:avLst/>
          </a:prstGeom>
          <a:no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3" name="Circle">
            <a:extLst>
              <a:ext uri="{FF2B5EF4-FFF2-40B4-BE49-F238E27FC236}">
                <a16:creationId xmlns:a16="http://schemas.microsoft.com/office/drawing/2014/main" id="{22DD989D-FC45-4DA2-8643-61BAB57C80DD}"/>
              </a:ext>
            </a:extLst>
          </p:cNvPr>
          <p:cNvSpPr/>
          <p:nvPr userDrawn="1"/>
        </p:nvSpPr>
        <p:spPr>
          <a:xfrm>
            <a:off x="2277638" y="3264867"/>
            <a:ext cx="2197734" cy="2197734"/>
          </a:xfrm>
          <a:prstGeom prst="ellipse">
            <a:avLst/>
          </a:prstGeom>
          <a:solidFill>
            <a:schemeClr val="tx1"/>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4" name="Circle">
            <a:extLst>
              <a:ext uri="{FF2B5EF4-FFF2-40B4-BE49-F238E27FC236}">
                <a16:creationId xmlns:a16="http://schemas.microsoft.com/office/drawing/2014/main" id="{37672681-A3BB-4C4F-BCEF-304CD044F6F7}"/>
              </a:ext>
            </a:extLst>
          </p:cNvPr>
          <p:cNvSpPr/>
          <p:nvPr userDrawn="1"/>
        </p:nvSpPr>
        <p:spPr>
          <a:xfrm>
            <a:off x="2710910" y="4132702"/>
            <a:ext cx="1331189" cy="1331189"/>
          </a:xfrm>
          <a:prstGeom prst="ellipse">
            <a:avLst/>
          </a:prstGeom>
          <a:solidFill>
            <a:srgbClr val="E5E5E7"/>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8" name="Line">
            <a:extLst>
              <a:ext uri="{FF2B5EF4-FFF2-40B4-BE49-F238E27FC236}">
                <a16:creationId xmlns:a16="http://schemas.microsoft.com/office/drawing/2014/main" id="{EF18AF69-7C62-4C28-949C-C566B7916677}"/>
              </a:ext>
            </a:extLst>
          </p:cNvPr>
          <p:cNvSpPr/>
          <p:nvPr userDrawn="1"/>
        </p:nvSpPr>
        <p:spPr>
          <a:xfrm>
            <a:off x="4301415" y="3769752"/>
            <a:ext cx="2504914" cy="1"/>
          </a:xfrm>
          <a:prstGeom prst="line">
            <a:avLst/>
          </a:prstGeom>
          <a:ln w="2540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19" name="Oval">
            <a:extLst>
              <a:ext uri="{FF2B5EF4-FFF2-40B4-BE49-F238E27FC236}">
                <a16:creationId xmlns:a16="http://schemas.microsoft.com/office/drawing/2014/main" id="{7BFCEECC-CEA4-4455-BA07-76891F2399B5}"/>
              </a:ext>
            </a:extLst>
          </p:cNvPr>
          <p:cNvSpPr/>
          <p:nvPr userDrawn="1"/>
        </p:nvSpPr>
        <p:spPr>
          <a:xfrm>
            <a:off x="687791" y="763142"/>
            <a:ext cx="5401682" cy="5420617"/>
          </a:xfrm>
          <a:prstGeom prst="ellipse">
            <a:avLst/>
          </a:prstGeom>
          <a:ln w="25400">
            <a:solidFill>
              <a:srgbClr val="000000"/>
            </a:solidFill>
            <a:custDash>
              <a:ds d="200000" sp="200000"/>
            </a:custDash>
            <a:miter lim="400000"/>
          </a:ln>
        </p:spPr>
        <p:txBody>
          <a:bodyPr tIns="45720" bIns="45720" anchor="ctr"/>
          <a:lstStyle/>
          <a:p>
            <a:pPr defTabSz="914400">
              <a:lnSpc>
                <a:spcPct val="100000"/>
              </a:lnSpc>
              <a:defRPr sz="3600"/>
            </a:pPr>
            <a:endParaRPr sz="1800"/>
          </a:p>
        </p:txBody>
      </p:sp>
      <p:sp>
        <p:nvSpPr>
          <p:cNvPr id="26" name="Text Placeholder 2">
            <a:extLst>
              <a:ext uri="{FF2B5EF4-FFF2-40B4-BE49-F238E27FC236}">
                <a16:creationId xmlns:a16="http://schemas.microsoft.com/office/drawing/2014/main" id="{70165B78-9A46-4434-A181-060E23D8F068}"/>
              </a:ext>
            </a:extLst>
          </p:cNvPr>
          <p:cNvSpPr>
            <a:spLocks noGrp="1"/>
          </p:cNvSpPr>
          <p:nvPr>
            <p:ph type="body" sz="quarter" idx="19"/>
          </p:nvPr>
        </p:nvSpPr>
        <p:spPr>
          <a:xfrm>
            <a:off x="2710910" y="4654550"/>
            <a:ext cx="1320963"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7" name="Text Placeholder 2">
            <a:extLst>
              <a:ext uri="{FF2B5EF4-FFF2-40B4-BE49-F238E27FC236}">
                <a16:creationId xmlns:a16="http://schemas.microsoft.com/office/drawing/2014/main" id="{E450ACCA-71B6-45C7-85DF-D1D0C33B5CE1}"/>
              </a:ext>
            </a:extLst>
          </p:cNvPr>
          <p:cNvSpPr>
            <a:spLocks noGrp="1"/>
          </p:cNvSpPr>
          <p:nvPr>
            <p:ph type="body" sz="quarter" idx="20"/>
          </p:nvPr>
        </p:nvSpPr>
        <p:spPr>
          <a:xfrm>
            <a:off x="2597151" y="3606800"/>
            <a:ext cx="1574800" cy="344488"/>
          </a:xfrm>
        </p:spPr>
        <p:txBody>
          <a:bodyPr anchor="ctr" anchorCtr="0"/>
          <a:lstStyle>
            <a:lvl1pPr marL="0" indent="0" algn="ctr">
              <a:lnSpc>
                <a:spcPct val="100000"/>
              </a:lnSpc>
              <a:buNone/>
              <a:defRPr sz="1000" b="1">
                <a:solidFill>
                  <a:schemeClr val="bg1"/>
                </a:solidFill>
              </a:defRPr>
            </a:lvl1pPr>
            <a:lvl2pPr marL="457200" indent="0">
              <a:buNone/>
              <a:defRPr/>
            </a:lvl2pPr>
          </a:lstStyle>
          <a:p>
            <a:pPr lvl="0"/>
            <a:endParaRPr lang="en-US"/>
          </a:p>
        </p:txBody>
      </p:sp>
      <p:sp>
        <p:nvSpPr>
          <p:cNvPr id="28" name="Text Placeholder 2">
            <a:extLst>
              <a:ext uri="{FF2B5EF4-FFF2-40B4-BE49-F238E27FC236}">
                <a16:creationId xmlns:a16="http://schemas.microsoft.com/office/drawing/2014/main" id="{081CD895-9C4F-4A67-95DB-332B52628C82}"/>
              </a:ext>
            </a:extLst>
          </p:cNvPr>
          <p:cNvSpPr>
            <a:spLocks noGrp="1"/>
          </p:cNvSpPr>
          <p:nvPr>
            <p:ph type="body" sz="quarter" idx="21"/>
          </p:nvPr>
        </p:nvSpPr>
        <p:spPr>
          <a:xfrm>
            <a:off x="2520951" y="2774950"/>
            <a:ext cx="1720850"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9" name="Text Placeholder 2">
            <a:extLst>
              <a:ext uri="{FF2B5EF4-FFF2-40B4-BE49-F238E27FC236}">
                <a16:creationId xmlns:a16="http://schemas.microsoft.com/office/drawing/2014/main" id="{FBAF47B3-CE20-4529-812A-6F592B41665C}"/>
              </a:ext>
            </a:extLst>
          </p:cNvPr>
          <p:cNvSpPr>
            <a:spLocks noGrp="1"/>
          </p:cNvSpPr>
          <p:nvPr>
            <p:ph type="body" sz="quarter" idx="22"/>
          </p:nvPr>
        </p:nvSpPr>
        <p:spPr>
          <a:xfrm>
            <a:off x="2305050" y="1905000"/>
            <a:ext cx="2136775"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30" name="Text Placeholder 2">
            <a:extLst>
              <a:ext uri="{FF2B5EF4-FFF2-40B4-BE49-F238E27FC236}">
                <a16:creationId xmlns:a16="http://schemas.microsoft.com/office/drawing/2014/main" id="{A5DCC6F6-962B-4362-AF42-BEE41946D69E}"/>
              </a:ext>
            </a:extLst>
          </p:cNvPr>
          <p:cNvSpPr>
            <a:spLocks noGrp="1"/>
          </p:cNvSpPr>
          <p:nvPr>
            <p:ph type="body" sz="quarter" idx="23"/>
          </p:nvPr>
        </p:nvSpPr>
        <p:spPr>
          <a:xfrm>
            <a:off x="2305050" y="920750"/>
            <a:ext cx="2136775"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1" name="Text Placeholder 2">
            <a:extLst>
              <a:ext uri="{FF2B5EF4-FFF2-40B4-BE49-F238E27FC236}">
                <a16:creationId xmlns:a16="http://schemas.microsoft.com/office/drawing/2014/main" id="{AF676F71-19ED-E64B-9769-FD12C1997D07}"/>
              </a:ext>
            </a:extLst>
          </p:cNvPr>
          <p:cNvSpPr>
            <a:spLocks noGrp="1"/>
          </p:cNvSpPr>
          <p:nvPr>
            <p:ph type="body" sz="quarter" idx="15"/>
          </p:nvPr>
        </p:nvSpPr>
        <p:spPr>
          <a:xfrm>
            <a:off x="6854625" y="3710975"/>
            <a:ext cx="2136775" cy="344488"/>
          </a:xfrm>
        </p:spPr>
        <p:txBody>
          <a:bodyPr anchor="t" anchorCtr="0"/>
          <a:lstStyle>
            <a:lvl1pPr marL="0" indent="0" algn="l">
              <a:lnSpc>
                <a:spcPct val="100000"/>
              </a:lnSpc>
              <a:buNone/>
              <a:defRPr sz="1000" b="0"/>
            </a:lvl1pPr>
            <a:lvl2pPr marL="457200" indent="0">
              <a:buNone/>
              <a:defRPr/>
            </a:lvl2pPr>
          </a:lstStyle>
          <a:p>
            <a:pPr lvl="0"/>
            <a:endParaRPr lang="en-US"/>
          </a:p>
        </p:txBody>
      </p:sp>
    </p:spTree>
    <p:extLst>
      <p:ext uri="{BB962C8B-B14F-4D97-AF65-F5344CB8AC3E}">
        <p14:creationId xmlns:p14="http://schemas.microsoft.com/office/powerpoint/2010/main" val="274433429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What to we do 3">
    <p:bg>
      <p:bgPr>
        <a:solidFill>
          <a:srgbClr val="E5E5E7"/>
        </a:solidFill>
        <a:effectLst/>
      </p:bgPr>
    </p:bg>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A0C5F858-BD11-664A-953C-12BF2FD572F7}"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11" name="Circle">
            <a:extLst>
              <a:ext uri="{FF2B5EF4-FFF2-40B4-BE49-F238E27FC236}">
                <a16:creationId xmlns:a16="http://schemas.microsoft.com/office/drawing/2014/main" id="{A735AE84-4D9F-441B-9F49-80E6C18CF64B}"/>
              </a:ext>
            </a:extLst>
          </p:cNvPr>
          <p:cNvSpPr/>
          <p:nvPr userDrawn="1"/>
        </p:nvSpPr>
        <p:spPr>
          <a:xfrm>
            <a:off x="1398785" y="1501860"/>
            <a:ext cx="3955439" cy="3955439"/>
          </a:xfrm>
          <a:prstGeom prst="ellipse">
            <a:avLst/>
          </a:prstGeom>
          <a:noFill/>
          <a:ln w="25400">
            <a:solidFill>
              <a:srgbClr val="000000"/>
            </a:solidFill>
            <a:miter lim="400000"/>
          </a:ln>
        </p:spPr>
        <p:txBody>
          <a:bodyPr tIns="45720" bIns="45720" anchor="ctr"/>
          <a:lstStyle/>
          <a:p>
            <a:pPr defTabSz="914400">
              <a:lnSpc>
                <a:spcPct val="100000"/>
              </a:lnSpc>
              <a:defRPr sz="3600">
                <a:solidFill>
                  <a:srgbClr val="414359"/>
                </a:solidFill>
              </a:defRPr>
            </a:pPr>
            <a:endParaRPr sz="1800"/>
          </a:p>
        </p:txBody>
      </p:sp>
      <p:sp>
        <p:nvSpPr>
          <p:cNvPr id="12" name="Circle">
            <a:extLst>
              <a:ext uri="{FF2B5EF4-FFF2-40B4-BE49-F238E27FC236}">
                <a16:creationId xmlns:a16="http://schemas.microsoft.com/office/drawing/2014/main" id="{4FE909B8-C39D-403A-AEFE-6D7AA36E8B58}"/>
              </a:ext>
            </a:extLst>
          </p:cNvPr>
          <p:cNvSpPr/>
          <p:nvPr userDrawn="1"/>
        </p:nvSpPr>
        <p:spPr>
          <a:xfrm>
            <a:off x="1867531" y="2449827"/>
            <a:ext cx="3017948" cy="3017947"/>
          </a:xfrm>
          <a:prstGeom prst="ellipse">
            <a:avLst/>
          </a:prstGeom>
          <a:solidFill>
            <a:schemeClr val="tx1"/>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3" name="Circle">
            <a:extLst>
              <a:ext uri="{FF2B5EF4-FFF2-40B4-BE49-F238E27FC236}">
                <a16:creationId xmlns:a16="http://schemas.microsoft.com/office/drawing/2014/main" id="{22DD989D-FC45-4DA2-8643-61BAB57C80DD}"/>
              </a:ext>
            </a:extLst>
          </p:cNvPr>
          <p:cNvSpPr/>
          <p:nvPr userDrawn="1"/>
        </p:nvSpPr>
        <p:spPr>
          <a:xfrm>
            <a:off x="2277638" y="3264867"/>
            <a:ext cx="2197734" cy="2197734"/>
          </a:xfrm>
          <a:prstGeom prst="ellipse">
            <a:avLst/>
          </a:prstGeom>
          <a:solidFill>
            <a:srgbClr val="E5E5E7"/>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4" name="Circle">
            <a:extLst>
              <a:ext uri="{FF2B5EF4-FFF2-40B4-BE49-F238E27FC236}">
                <a16:creationId xmlns:a16="http://schemas.microsoft.com/office/drawing/2014/main" id="{37672681-A3BB-4C4F-BCEF-304CD044F6F7}"/>
              </a:ext>
            </a:extLst>
          </p:cNvPr>
          <p:cNvSpPr/>
          <p:nvPr userDrawn="1"/>
        </p:nvSpPr>
        <p:spPr>
          <a:xfrm>
            <a:off x="2710910" y="4132702"/>
            <a:ext cx="1331189" cy="1331189"/>
          </a:xfrm>
          <a:prstGeom prst="ellipse">
            <a:avLst/>
          </a:prstGeom>
          <a:solidFill>
            <a:srgbClr val="E5E5E7"/>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7" name="Line">
            <a:extLst>
              <a:ext uri="{FF2B5EF4-FFF2-40B4-BE49-F238E27FC236}">
                <a16:creationId xmlns:a16="http://schemas.microsoft.com/office/drawing/2014/main" id="{37CAD827-0032-4635-901E-B4AAB106679C}"/>
              </a:ext>
            </a:extLst>
          </p:cNvPr>
          <p:cNvSpPr/>
          <p:nvPr userDrawn="1"/>
        </p:nvSpPr>
        <p:spPr>
          <a:xfrm>
            <a:off x="4484343" y="2934162"/>
            <a:ext cx="2321986" cy="1"/>
          </a:xfrm>
          <a:prstGeom prst="line">
            <a:avLst/>
          </a:prstGeom>
          <a:ln w="2540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19" name="Oval">
            <a:extLst>
              <a:ext uri="{FF2B5EF4-FFF2-40B4-BE49-F238E27FC236}">
                <a16:creationId xmlns:a16="http://schemas.microsoft.com/office/drawing/2014/main" id="{7BFCEECC-CEA4-4455-BA07-76891F2399B5}"/>
              </a:ext>
            </a:extLst>
          </p:cNvPr>
          <p:cNvSpPr/>
          <p:nvPr userDrawn="1"/>
        </p:nvSpPr>
        <p:spPr>
          <a:xfrm>
            <a:off x="687791" y="763142"/>
            <a:ext cx="5401682" cy="5420617"/>
          </a:xfrm>
          <a:prstGeom prst="ellipse">
            <a:avLst/>
          </a:prstGeom>
          <a:ln w="25400">
            <a:solidFill>
              <a:srgbClr val="000000"/>
            </a:solidFill>
            <a:custDash>
              <a:ds d="200000" sp="200000"/>
            </a:custDash>
            <a:miter lim="400000"/>
          </a:ln>
        </p:spPr>
        <p:txBody>
          <a:bodyPr tIns="45720" bIns="45720" anchor="ctr"/>
          <a:lstStyle/>
          <a:p>
            <a:pPr defTabSz="914400">
              <a:lnSpc>
                <a:spcPct val="100000"/>
              </a:lnSpc>
              <a:defRPr sz="3600"/>
            </a:pPr>
            <a:endParaRPr sz="1800"/>
          </a:p>
        </p:txBody>
      </p:sp>
      <p:sp>
        <p:nvSpPr>
          <p:cNvPr id="26" name="Text Placeholder 2">
            <a:extLst>
              <a:ext uri="{FF2B5EF4-FFF2-40B4-BE49-F238E27FC236}">
                <a16:creationId xmlns:a16="http://schemas.microsoft.com/office/drawing/2014/main" id="{70165B78-9A46-4434-A181-060E23D8F068}"/>
              </a:ext>
            </a:extLst>
          </p:cNvPr>
          <p:cNvSpPr>
            <a:spLocks noGrp="1"/>
          </p:cNvSpPr>
          <p:nvPr>
            <p:ph type="body" sz="quarter" idx="19"/>
          </p:nvPr>
        </p:nvSpPr>
        <p:spPr>
          <a:xfrm>
            <a:off x="2710910" y="4654550"/>
            <a:ext cx="1320963"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7" name="Text Placeholder 2">
            <a:extLst>
              <a:ext uri="{FF2B5EF4-FFF2-40B4-BE49-F238E27FC236}">
                <a16:creationId xmlns:a16="http://schemas.microsoft.com/office/drawing/2014/main" id="{E450ACCA-71B6-45C7-85DF-D1D0C33B5CE1}"/>
              </a:ext>
            </a:extLst>
          </p:cNvPr>
          <p:cNvSpPr>
            <a:spLocks noGrp="1"/>
          </p:cNvSpPr>
          <p:nvPr>
            <p:ph type="body" sz="quarter" idx="20"/>
          </p:nvPr>
        </p:nvSpPr>
        <p:spPr>
          <a:xfrm>
            <a:off x="2597151" y="3606800"/>
            <a:ext cx="1574800"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8" name="Text Placeholder 2">
            <a:extLst>
              <a:ext uri="{FF2B5EF4-FFF2-40B4-BE49-F238E27FC236}">
                <a16:creationId xmlns:a16="http://schemas.microsoft.com/office/drawing/2014/main" id="{081CD895-9C4F-4A67-95DB-332B52628C82}"/>
              </a:ext>
            </a:extLst>
          </p:cNvPr>
          <p:cNvSpPr>
            <a:spLocks noGrp="1"/>
          </p:cNvSpPr>
          <p:nvPr>
            <p:ph type="body" sz="quarter" idx="21"/>
          </p:nvPr>
        </p:nvSpPr>
        <p:spPr>
          <a:xfrm>
            <a:off x="2520951" y="2774950"/>
            <a:ext cx="1720850" cy="344488"/>
          </a:xfrm>
        </p:spPr>
        <p:txBody>
          <a:bodyPr anchor="ctr" anchorCtr="0"/>
          <a:lstStyle>
            <a:lvl1pPr marL="0" indent="0" algn="ctr">
              <a:lnSpc>
                <a:spcPct val="100000"/>
              </a:lnSpc>
              <a:buNone/>
              <a:defRPr sz="1000" b="1">
                <a:solidFill>
                  <a:schemeClr val="bg1"/>
                </a:solidFill>
              </a:defRPr>
            </a:lvl1pPr>
            <a:lvl2pPr marL="457200" indent="0">
              <a:buNone/>
              <a:defRPr/>
            </a:lvl2pPr>
          </a:lstStyle>
          <a:p>
            <a:pPr lvl="0"/>
            <a:endParaRPr lang="en-US"/>
          </a:p>
        </p:txBody>
      </p:sp>
      <p:sp>
        <p:nvSpPr>
          <p:cNvPr id="29" name="Text Placeholder 2">
            <a:extLst>
              <a:ext uri="{FF2B5EF4-FFF2-40B4-BE49-F238E27FC236}">
                <a16:creationId xmlns:a16="http://schemas.microsoft.com/office/drawing/2014/main" id="{FBAF47B3-CE20-4529-812A-6F592B41665C}"/>
              </a:ext>
            </a:extLst>
          </p:cNvPr>
          <p:cNvSpPr>
            <a:spLocks noGrp="1"/>
          </p:cNvSpPr>
          <p:nvPr>
            <p:ph type="body" sz="quarter" idx="22"/>
          </p:nvPr>
        </p:nvSpPr>
        <p:spPr>
          <a:xfrm>
            <a:off x="2305050" y="1905000"/>
            <a:ext cx="2136775"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30" name="Text Placeholder 2">
            <a:extLst>
              <a:ext uri="{FF2B5EF4-FFF2-40B4-BE49-F238E27FC236}">
                <a16:creationId xmlns:a16="http://schemas.microsoft.com/office/drawing/2014/main" id="{A5DCC6F6-962B-4362-AF42-BEE41946D69E}"/>
              </a:ext>
            </a:extLst>
          </p:cNvPr>
          <p:cNvSpPr>
            <a:spLocks noGrp="1"/>
          </p:cNvSpPr>
          <p:nvPr>
            <p:ph type="body" sz="quarter" idx="23"/>
          </p:nvPr>
        </p:nvSpPr>
        <p:spPr>
          <a:xfrm>
            <a:off x="2305050" y="920750"/>
            <a:ext cx="2136775"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2" name="Text Placeholder 2">
            <a:extLst>
              <a:ext uri="{FF2B5EF4-FFF2-40B4-BE49-F238E27FC236}">
                <a16:creationId xmlns:a16="http://schemas.microsoft.com/office/drawing/2014/main" id="{C296510B-9DEB-9440-B1E3-D28FA1ADEF29}"/>
              </a:ext>
            </a:extLst>
          </p:cNvPr>
          <p:cNvSpPr>
            <a:spLocks noGrp="1"/>
          </p:cNvSpPr>
          <p:nvPr>
            <p:ph type="body" sz="quarter" idx="16"/>
          </p:nvPr>
        </p:nvSpPr>
        <p:spPr>
          <a:xfrm>
            <a:off x="6854625" y="2879125"/>
            <a:ext cx="2136775" cy="344488"/>
          </a:xfrm>
        </p:spPr>
        <p:txBody>
          <a:bodyPr anchor="t" anchorCtr="0"/>
          <a:lstStyle>
            <a:lvl1pPr marL="0" indent="0" algn="l">
              <a:lnSpc>
                <a:spcPct val="100000"/>
              </a:lnSpc>
              <a:buNone/>
              <a:defRPr sz="1000" b="0"/>
            </a:lvl1pPr>
            <a:lvl2pPr marL="457200" indent="0">
              <a:buNone/>
              <a:defRPr/>
            </a:lvl2pPr>
          </a:lstStyle>
          <a:p>
            <a:pPr lvl="0"/>
            <a:endParaRPr lang="en-US"/>
          </a:p>
        </p:txBody>
      </p:sp>
    </p:spTree>
    <p:extLst>
      <p:ext uri="{BB962C8B-B14F-4D97-AF65-F5344CB8AC3E}">
        <p14:creationId xmlns:p14="http://schemas.microsoft.com/office/powerpoint/2010/main" val="18612999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What to we do 4">
    <p:bg>
      <p:bgPr>
        <a:solidFill>
          <a:srgbClr val="E5E5E7"/>
        </a:solidFill>
        <a:effectLst/>
      </p:bgPr>
    </p:bg>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480175E6-AD12-BF49-99DD-AE1F943DD957}"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11" name="Circle">
            <a:extLst>
              <a:ext uri="{FF2B5EF4-FFF2-40B4-BE49-F238E27FC236}">
                <a16:creationId xmlns:a16="http://schemas.microsoft.com/office/drawing/2014/main" id="{A735AE84-4D9F-441B-9F49-80E6C18CF64B}"/>
              </a:ext>
            </a:extLst>
          </p:cNvPr>
          <p:cNvSpPr/>
          <p:nvPr userDrawn="1"/>
        </p:nvSpPr>
        <p:spPr>
          <a:xfrm>
            <a:off x="1398785" y="1501860"/>
            <a:ext cx="3955439" cy="3955439"/>
          </a:xfrm>
          <a:prstGeom prst="ellipse">
            <a:avLst/>
          </a:prstGeom>
          <a:solidFill>
            <a:schemeClr val="tx1"/>
          </a:solidFill>
          <a:ln w="25400">
            <a:solidFill>
              <a:srgbClr val="000000"/>
            </a:solidFill>
            <a:miter lim="400000"/>
          </a:ln>
        </p:spPr>
        <p:txBody>
          <a:bodyPr tIns="45720" bIns="45720" anchor="ctr"/>
          <a:lstStyle/>
          <a:p>
            <a:pPr defTabSz="914400">
              <a:lnSpc>
                <a:spcPct val="100000"/>
              </a:lnSpc>
              <a:defRPr sz="3600">
                <a:solidFill>
                  <a:srgbClr val="414359"/>
                </a:solidFill>
              </a:defRPr>
            </a:pPr>
            <a:endParaRPr sz="1800"/>
          </a:p>
        </p:txBody>
      </p:sp>
      <p:sp>
        <p:nvSpPr>
          <p:cNvPr id="12" name="Circle">
            <a:extLst>
              <a:ext uri="{FF2B5EF4-FFF2-40B4-BE49-F238E27FC236}">
                <a16:creationId xmlns:a16="http://schemas.microsoft.com/office/drawing/2014/main" id="{4FE909B8-C39D-403A-AEFE-6D7AA36E8B58}"/>
              </a:ext>
            </a:extLst>
          </p:cNvPr>
          <p:cNvSpPr/>
          <p:nvPr userDrawn="1"/>
        </p:nvSpPr>
        <p:spPr>
          <a:xfrm>
            <a:off x="1867531" y="2449827"/>
            <a:ext cx="3017948" cy="3017947"/>
          </a:xfrm>
          <a:prstGeom prst="ellipse">
            <a:avLst/>
          </a:prstGeom>
          <a:solidFill>
            <a:srgbClr val="E5E5E7"/>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3" name="Circle">
            <a:extLst>
              <a:ext uri="{FF2B5EF4-FFF2-40B4-BE49-F238E27FC236}">
                <a16:creationId xmlns:a16="http://schemas.microsoft.com/office/drawing/2014/main" id="{22DD989D-FC45-4DA2-8643-61BAB57C80DD}"/>
              </a:ext>
            </a:extLst>
          </p:cNvPr>
          <p:cNvSpPr/>
          <p:nvPr userDrawn="1"/>
        </p:nvSpPr>
        <p:spPr>
          <a:xfrm>
            <a:off x="2277638" y="3264867"/>
            <a:ext cx="2197734" cy="2197734"/>
          </a:xfrm>
          <a:prstGeom prst="ellipse">
            <a:avLst/>
          </a:prstGeom>
          <a:solidFill>
            <a:srgbClr val="E5E5E7"/>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4" name="Circle">
            <a:extLst>
              <a:ext uri="{FF2B5EF4-FFF2-40B4-BE49-F238E27FC236}">
                <a16:creationId xmlns:a16="http://schemas.microsoft.com/office/drawing/2014/main" id="{37672681-A3BB-4C4F-BCEF-304CD044F6F7}"/>
              </a:ext>
            </a:extLst>
          </p:cNvPr>
          <p:cNvSpPr/>
          <p:nvPr userDrawn="1"/>
        </p:nvSpPr>
        <p:spPr>
          <a:xfrm>
            <a:off x="2710910" y="4132702"/>
            <a:ext cx="1331189" cy="1331189"/>
          </a:xfrm>
          <a:prstGeom prst="ellipse">
            <a:avLst/>
          </a:prstGeom>
          <a:solidFill>
            <a:srgbClr val="E5E5E7"/>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6" name="Line">
            <a:extLst>
              <a:ext uri="{FF2B5EF4-FFF2-40B4-BE49-F238E27FC236}">
                <a16:creationId xmlns:a16="http://schemas.microsoft.com/office/drawing/2014/main" id="{424739AF-955E-4666-9A10-6D0A2EE3A189}"/>
              </a:ext>
            </a:extLst>
          </p:cNvPr>
          <p:cNvSpPr/>
          <p:nvPr userDrawn="1"/>
        </p:nvSpPr>
        <p:spPr>
          <a:xfrm>
            <a:off x="4756903" y="2063119"/>
            <a:ext cx="2049426" cy="1"/>
          </a:xfrm>
          <a:prstGeom prst="line">
            <a:avLst/>
          </a:prstGeom>
          <a:ln w="2540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19" name="Oval">
            <a:extLst>
              <a:ext uri="{FF2B5EF4-FFF2-40B4-BE49-F238E27FC236}">
                <a16:creationId xmlns:a16="http://schemas.microsoft.com/office/drawing/2014/main" id="{7BFCEECC-CEA4-4455-BA07-76891F2399B5}"/>
              </a:ext>
            </a:extLst>
          </p:cNvPr>
          <p:cNvSpPr/>
          <p:nvPr userDrawn="1"/>
        </p:nvSpPr>
        <p:spPr>
          <a:xfrm>
            <a:off x="687791" y="763142"/>
            <a:ext cx="5401682" cy="5420617"/>
          </a:xfrm>
          <a:prstGeom prst="ellipse">
            <a:avLst/>
          </a:prstGeom>
          <a:ln w="25400">
            <a:solidFill>
              <a:srgbClr val="000000"/>
            </a:solidFill>
            <a:custDash>
              <a:ds d="200000" sp="200000"/>
            </a:custDash>
            <a:miter lim="400000"/>
          </a:ln>
        </p:spPr>
        <p:txBody>
          <a:bodyPr tIns="45720" bIns="45720" anchor="ctr"/>
          <a:lstStyle/>
          <a:p>
            <a:pPr defTabSz="914400">
              <a:lnSpc>
                <a:spcPct val="100000"/>
              </a:lnSpc>
              <a:defRPr sz="3600"/>
            </a:pPr>
            <a:endParaRPr sz="1800"/>
          </a:p>
        </p:txBody>
      </p:sp>
      <p:sp>
        <p:nvSpPr>
          <p:cNvPr id="26" name="Text Placeholder 2">
            <a:extLst>
              <a:ext uri="{FF2B5EF4-FFF2-40B4-BE49-F238E27FC236}">
                <a16:creationId xmlns:a16="http://schemas.microsoft.com/office/drawing/2014/main" id="{70165B78-9A46-4434-A181-060E23D8F068}"/>
              </a:ext>
            </a:extLst>
          </p:cNvPr>
          <p:cNvSpPr>
            <a:spLocks noGrp="1"/>
          </p:cNvSpPr>
          <p:nvPr>
            <p:ph type="body" sz="quarter" idx="19"/>
          </p:nvPr>
        </p:nvSpPr>
        <p:spPr>
          <a:xfrm>
            <a:off x="2710910" y="4654550"/>
            <a:ext cx="1320963"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7" name="Text Placeholder 2">
            <a:extLst>
              <a:ext uri="{FF2B5EF4-FFF2-40B4-BE49-F238E27FC236}">
                <a16:creationId xmlns:a16="http://schemas.microsoft.com/office/drawing/2014/main" id="{E450ACCA-71B6-45C7-85DF-D1D0C33B5CE1}"/>
              </a:ext>
            </a:extLst>
          </p:cNvPr>
          <p:cNvSpPr>
            <a:spLocks noGrp="1"/>
          </p:cNvSpPr>
          <p:nvPr>
            <p:ph type="body" sz="quarter" idx="20"/>
          </p:nvPr>
        </p:nvSpPr>
        <p:spPr>
          <a:xfrm>
            <a:off x="2597151" y="3606800"/>
            <a:ext cx="1574800"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8" name="Text Placeholder 2">
            <a:extLst>
              <a:ext uri="{FF2B5EF4-FFF2-40B4-BE49-F238E27FC236}">
                <a16:creationId xmlns:a16="http://schemas.microsoft.com/office/drawing/2014/main" id="{081CD895-9C4F-4A67-95DB-332B52628C82}"/>
              </a:ext>
            </a:extLst>
          </p:cNvPr>
          <p:cNvSpPr>
            <a:spLocks noGrp="1"/>
          </p:cNvSpPr>
          <p:nvPr>
            <p:ph type="body" sz="quarter" idx="21"/>
          </p:nvPr>
        </p:nvSpPr>
        <p:spPr>
          <a:xfrm>
            <a:off x="2520951" y="2774950"/>
            <a:ext cx="1720850"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9" name="Text Placeholder 2">
            <a:extLst>
              <a:ext uri="{FF2B5EF4-FFF2-40B4-BE49-F238E27FC236}">
                <a16:creationId xmlns:a16="http://schemas.microsoft.com/office/drawing/2014/main" id="{FBAF47B3-CE20-4529-812A-6F592B41665C}"/>
              </a:ext>
            </a:extLst>
          </p:cNvPr>
          <p:cNvSpPr>
            <a:spLocks noGrp="1"/>
          </p:cNvSpPr>
          <p:nvPr>
            <p:ph type="body" sz="quarter" idx="22"/>
          </p:nvPr>
        </p:nvSpPr>
        <p:spPr>
          <a:xfrm>
            <a:off x="2305050" y="1905000"/>
            <a:ext cx="2136775" cy="344488"/>
          </a:xfrm>
        </p:spPr>
        <p:txBody>
          <a:bodyPr anchor="ctr" anchorCtr="0"/>
          <a:lstStyle>
            <a:lvl1pPr marL="0" indent="0" algn="ctr">
              <a:lnSpc>
                <a:spcPct val="100000"/>
              </a:lnSpc>
              <a:buNone/>
              <a:defRPr sz="1000" b="1">
                <a:solidFill>
                  <a:schemeClr val="bg1"/>
                </a:solidFill>
              </a:defRPr>
            </a:lvl1pPr>
            <a:lvl2pPr marL="457200" indent="0">
              <a:buNone/>
              <a:defRPr/>
            </a:lvl2pPr>
          </a:lstStyle>
          <a:p>
            <a:pPr lvl="0"/>
            <a:endParaRPr lang="en-US"/>
          </a:p>
        </p:txBody>
      </p:sp>
      <p:sp>
        <p:nvSpPr>
          <p:cNvPr id="30" name="Text Placeholder 2">
            <a:extLst>
              <a:ext uri="{FF2B5EF4-FFF2-40B4-BE49-F238E27FC236}">
                <a16:creationId xmlns:a16="http://schemas.microsoft.com/office/drawing/2014/main" id="{A5DCC6F6-962B-4362-AF42-BEE41946D69E}"/>
              </a:ext>
            </a:extLst>
          </p:cNvPr>
          <p:cNvSpPr>
            <a:spLocks noGrp="1"/>
          </p:cNvSpPr>
          <p:nvPr>
            <p:ph type="body" sz="quarter" idx="23"/>
          </p:nvPr>
        </p:nvSpPr>
        <p:spPr>
          <a:xfrm>
            <a:off x="2305050" y="920750"/>
            <a:ext cx="2136775"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3" name="Text Placeholder 2">
            <a:extLst>
              <a:ext uri="{FF2B5EF4-FFF2-40B4-BE49-F238E27FC236}">
                <a16:creationId xmlns:a16="http://schemas.microsoft.com/office/drawing/2014/main" id="{D4E0D44F-7F60-8D48-B4D2-78F5AA0D129A}"/>
              </a:ext>
            </a:extLst>
          </p:cNvPr>
          <p:cNvSpPr>
            <a:spLocks noGrp="1"/>
          </p:cNvSpPr>
          <p:nvPr>
            <p:ph type="body" sz="quarter" idx="17"/>
          </p:nvPr>
        </p:nvSpPr>
        <p:spPr>
          <a:xfrm>
            <a:off x="6854625" y="2009175"/>
            <a:ext cx="2136775" cy="344488"/>
          </a:xfrm>
        </p:spPr>
        <p:txBody>
          <a:bodyPr anchor="t" anchorCtr="0"/>
          <a:lstStyle>
            <a:lvl1pPr marL="0" indent="0" algn="l">
              <a:lnSpc>
                <a:spcPct val="100000"/>
              </a:lnSpc>
              <a:buNone/>
              <a:defRPr sz="1000" b="0"/>
            </a:lvl1pPr>
            <a:lvl2pPr marL="457200" indent="0">
              <a:buNone/>
              <a:defRPr/>
            </a:lvl2pPr>
          </a:lstStyle>
          <a:p>
            <a:pPr lvl="0"/>
            <a:endParaRPr lang="en-US"/>
          </a:p>
        </p:txBody>
      </p:sp>
    </p:spTree>
    <p:extLst>
      <p:ext uri="{BB962C8B-B14F-4D97-AF65-F5344CB8AC3E}">
        <p14:creationId xmlns:p14="http://schemas.microsoft.com/office/powerpoint/2010/main" val="198292767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What to we do 5">
    <p:bg>
      <p:bgPr>
        <a:solidFill>
          <a:srgbClr val="E5E5E7"/>
        </a:solidFill>
        <a:effectLst/>
      </p:bgPr>
    </p:bg>
    <p:spTree>
      <p:nvGrpSpPr>
        <p:cNvPr id="1" name=""/>
        <p:cNvGrpSpPr/>
        <p:nvPr/>
      </p:nvGrpSpPr>
      <p:grpSpPr>
        <a:xfrm>
          <a:off x="0" y="0"/>
          <a:ext cx="0" cy="0"/>
          <a:chOff x="0" y="0"/>
          <a:chExt cx="0" cy="0"/>
        </a:xfrm>
      </p:grpSpPr>
      <p:sp>
        <p:nvSpPr>
          <p:cNvPr id="19" name="Oval">
            <a:extLst>
              <a:ext uri="{FF2B5EF4-FFF2-40B4-BE49-F238E27FC236}">
                <a16:creationId xmlns:a16="http://schemas.microsoft.com/office/drawing/2014/main" id="{7BFCEECC-CEA4-4455-BA07-76891F2399B5}"/>
              </a:ext>
            </a:extLst>
          </p:cNvPr>
          <p:cNvSpPr/>
          <p:nvPr userDrawn="1"/>
        </p:nvSpPr>
        <p:spPr>
          <a:xfrm>
            <a:off x="687791" y="763142"/>
            <a:ext cx="5401682" cy="5420617"/>
          </a:xfrm>
          <a:prstGeom prst="ellipse">
            <a:avLst/>
          </a:prstGeom>
          <a:solidFill>
            <a:schemeClr val="tx1"/>
          </a:solidFill>
          <a:ln w="25400">
            <a:solidFill>
              <a:srgbClr val="000000"/>
            </a:solidFill>
            <a:custDash>
              <a:ds d="200000" sp="200000"/>
            </a:custDash>
            <a:miter lim="400000"/>
          </a:ln>
        </p:spPr>
        <p:txBody>
          <a:bodyPr tIns="45720" bIns="45720" anchor="ctr"/>
          <a:lstStyle/>
          <a:p>
            <a:pPr defTabSz="914400">
              <a:lnSpc>
                <a:spcPct val="100000"/>
              </a:lnSpc>
              <a:defRPr sz="3600"/>
            </a:pPr>
            <a:endParaRPr sz="1800"/>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BE3EF7E1-5599-AF40-B73F-815788A7D0E5}"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11" name="Circle">
            <a:extLst>
              <a:ext uri="{FF2B5EF4-FFF2-40B4-BE49-F238E27FC236}">
                <a16:creationId xmlns:a16="http://schemas.microsoft.com/office/drawing/2014/main" id="{A735AE84-4D9F-441B-9F49-80E6C18CF64B}"/>
              </a:ext>
            </a:extLst>
          </p:cNvPr>
          <p:cNvSpPr/>
          <p:nvPr userDrawn="1"/>
        </p:nvSpPr>
        <p:spPr>
          <a:xfrm>
            <a:off x="1398785" y="1501860"/>
            <a:ext cx="3955439" cy="3955439"/>
          </a:xfrm>
          <a:prstGeom prst="ellipse">
            <a:avLst/>
          </a:prstGeom>
          <a:solidFill>
            <a:srgbClr val="E5E5E7"/>
          </a:solidFill>
          <a:ln w="25400">
            <a:solidFill>
              <a:srgbClr val="000000"/>
            </a:solidFill>
            <a:miter lim="400000"/>
          </a:ln>
        </p:spPr>
        <p:txBody>
          <a:bodyPr tIns="45720" bIns="45720" anchor="ctr"/>
          <a:lstStyle/>
          <a:p>
            <a:pPr defTabSz="914400">
              <a:lnSpc>
                <a:spcPct val="100000"/>
              </a:lnSpc>
              <a:defRPr sz="3600">
                <a:solidFill>
                  <a:srgbClr val="414359"/>
                </a:solidFill>
              </a:defRPr>
            </a:pPr>
            <a:endParaRPr sz="1800"/>
          </a:p>
        </p:txBody>
      </p:sp>
      <p:sp>
        <p:nvSpPr>
          <p:cNvPr id="12" name="Circle">
            <a:extLst>
              <a:ext uri="{FF2B5EF4-FFF2-40B4-BE49-F238E27FC236}">
                <a16:creationId xmlns:a16="http://schemas.microsoft.com/office/drawing/2014/main" id="{4FE909B8-C39D-403A-AEFE-6D7AA36E8B58}"/>
              </a:ext>
            </a:extLst>
          </p:cNvPr>
          <p:cNvSpPr/>
          <p:nvPr userDrawn="1"/>
        </p:nvSpPr>
        <p:spPr>
          <a:xfrm>
            <a:off x="1867531" y="2449827"/>
            <a:ext cx="3017948" cy="3017947"/>
          </a:xfrm>
          <a:prstGeom prst="ellipse">
            <a:avLst/>
          </a:prstGeom>
          <a:solidFill>
            <a:srgbClr val="E5E5E7"/>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3" name="Circle">
            <a:extLst>
              <a:ext uri="{FF2B5EF4-FFF2-40B4-BE49-F238E27FC236}">
                <a16:creationId xmlns:a16="http://schemas.microsoft.com/office/drawing/2014/main" id="{22DD989D-FC45-4DA2-8643-61BAB57C80DD}"/>
              </a:ext>
            </a:extLst>
          </p:cNvPr>
          <p:cNvSpPr/>
          <p:nvPr userDrawn="1"/>
        </p:nvSpPr>
        <p:spPr>
          <a:xfrm>
            <a:off x="2277638" y="3264867"/>
            <a:ext cx="2197734" cy="2197734"/>
          </a:xfrm>
          <a:prstGeom prst="ellipse">
            <a:avLst/>
          </a:prstGeom>
          <a:solidFill>
            <a:srgbClr val="E5E5E7"/>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4" name="Circle">
            <a:extLst>
              <a:ext uri="{FF2B5EF4-FFF2-40B4-BE49-F238E27FC236}">
                <a16:creationId xmlns:a16="http://schemas.microsoft.com/office/drawing/2014/main" id="{37672681-A3BB-4C4F-BCEF-304CD044F6F7}"/>
              </a:ext>
            </a:extLst>
          </p:cNvPr>
          <p:cNvSpPr/>
          <p:nvPr userDrawn="1"/>
        </p:nvSpPr>
        <p:spPr>
          <a:xfrm>
            <a:off x="2710910" y="4132702"/>
            <a:ext cx="1331189" cy="1331189"/>
          </a:xfrm>
          <a:prstGeom prst="ellipse">
            <a:avLst/>
          </a:prstGeom>
          <a:solidFill>
            <a:srgbClr val="E5E5E7"/>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20" name="Line">
            <a:extLst>
              <a:ext uri="{FF2B5EF4-FFF2-40B4-BE49-F238E27FC236}">
                <a16:creationId xmlns:a16="http://schemas.microsoft.com/office/drawing/2014/main" id="{BFAA111B-4AF5-4261-B839-5512B1176DD5}"/>
              </a:ext>
            </a:extLst>
          </p:cNvPr>
          <p:cNvSpPr/>
          <p:nvPr userDrawn="1"/>
        </p:nvSpPr>
        <p:spPr>
          <a:xfrm>
            <a:off x="4704492" y="1082893"/>
            <a:ext cx="2098329" cy="1"/>
          </a:xfrm>
          <a:prstGeom prst="line">
            <a:avLst/>
          </a:prstGeom>
          <a:ln w="25400">
            <a:solidFill>
              <a:srgbClr val="000000"/>
            </a:solidFill>
            <a:custDash>
              <a:ds d="200000" sp="200000"/>
            </a:custDash>
            <a:miter lim="400000"/>
          </a:ln>
        </p:spPr>
        <p:txBody>
          <a:bodyPr tIns="45720" bIns="45720"/>
          <a:lstStyle/>
          <a:p>
            <a:pPr defTabSz="914400">
              <a:lnSpc>
                <a:spcPct val="100000"/>
              </a:lnSpc>
              <a:defRPr sz="3600">
                <a:solidFill>
                  <a:srgbClr val="414359"/>
                </a:solidFill>
              </a:defRPr>
            </a:pPr>
            <a:endParaRPr sz="1800"/>
          </a:p>
        </p:txBody>
      </p:sp>
      <p:sp>
        <p:nvSpPr>
          <p:cNvPr id="26" name="Text Placeholder 2">
            <a:extLst>
              <a:ext uri="{FF2B5EF4-FFF2-40B4-BE49-F238E27FC236}">
                <a16:creationId xmlns:a16="http://schemas.microsoft.com/office/drawing/2014/main" id="{70165B78-9A46-4434-A181-060E23D8F068}"/>
              </a:ext>
            </a:extLst>
          </p:cNvPr>
          <p:cNvSpPr>
            <a:spLocks noGrp="1"/>
          </p:cNvSpPr>
          <p:nvPr>
            <p:ph type="body" sz="quarter" idx="19"/>
          </p:nvPr>
        </p:nvSpPr>
        <p:spPr>
          <a:xfrm>
            <a:off x="2710910" y="4654550"/>
            <a:ext cx="1320963"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7" name="Text Placeholder 2">
            <a:extLst>
              <a:ext uri="{FF2B5EF4-FFF2-40B4-BE49-F238E27FC236}">
                <a16:creationId xmlns:a16="http://schemas.microsoft.com/office/drawing/2014/main" id="{E450ACCA-71B6-45C7-85DF-D1D0C33B5CE1}"/>
              </a:ext>
            </a:extLst>
          </p:cNvPr>
          <p:cNvSpPr>
            <a:spLocks noGrp="1"/>
          </p:cNvSpPr>
          <p:nvPr>
            <p:ph type="body" sz="quarter" idx="20"/>
          </p:nvPr>
        </p:nvSpPr>
        <p:spPr>
          <a:xfrm>
            <a:off x="2597151" y="3606800"/>
            <a:ext cx="1574800"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8" name="Text Placeholder 2">
            <a:extLst>
              <a:ext uri="{FF2B5EF4-FFF2-40B4-BE49-F238E27FC236}">
                <a16:creationId xmlns:a16="http://schemas.microsoft.com/office/drawing/2014/main" id="{081CD895-9C4F-4A67-95DB-332B52628C82}"/>
              </a:ext>
            </a:extLst>
          </p:cNvPr>
          <p:cNvSpPr>
            <a:spLocks noGrp="1"/>
          </p:cNvSpPr>
          <p:nvPr>
            <p:ph type="body" sz="quarter" idx="21"/>
          </p:nvPr>
        </p:nvSpPr>
        <p:spPr>
          <a:xfrm>
            <a:off x="2520951" y="2774950"/>
            <a:ext cx="1720850"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9" name="Text Placeholder 2">
            <a:extLst>
              <a:ext uri="{FF2B5EF4-FFF2-40B4-BE49-F238E27FC236}">
                <a16:creationId xmlns:a16="http://schemas.microsoft.com/office/drawing/2014/main" id="{FBAF47B3-CE20-4529-812A-6F592B41665C}"/>
              </a:ext>
            </a:extLst>
          </p:cNvPr>
          <p:cNvSpPr>
            <a:spLocks noGrp="1"/>
          </p:cNvSpPr>
          <p:nvPr>
            <p:ph type="body" sz="quarter" idx="22"/>
          </p:nvPr>
        </p:nvSpPr>
        <p:spPr>
          <a:xfrm>
            <a:off x="2305050" y="1905000"/>
            <a:ext cx="2136775"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30" name="Text Placeholder 2">
            <a:extLst>
              <a:ext uri="{FF2B5EF4-FFF2-40B4-BE49-F238E27FC236}">
                <a16:creationId xmlns:a16="http://schemas.microsoft.com/office/drawing/2014/main" id="{A5DCC6F6-962B-4362-AF42-BEE41946D69E}"/>
              </a:ext>
            </a:extLst>
          </p:cNvPr>
          <p:cNvSpPr>
            <a:spLocks noGrp="1"/>
          </p:cNvSpPr>
          <p:nvPr>
            <p:ph type="body" sz="quarter" idx="23"/>
          </p:nvPr>
        </p:nvSpPr>
        <p:spPr>
          <a:xfrm>
            <a:off x="2305050" y="920750"/>
            <a:ext cx="2136775" cy="344488"/>
          </a:xfrm>
        </p:spPr>
        <p:txBody>
          <a:bodyPr anchor="ctr" anchorCtr="0"/>
          <a:lstStyle>
            <a:lvl1pPr marL="0" indent="0" algn="ctr">
              <a:lnSpc>
                <a:spcPct val="100000"/>
              </a:lnSpc>
              <a:buNone/>
              <a:defRPr sz="1000" b="1">
                <a:solidFill>
                  <a:schemeClr val="bg1"/>
                </a:solidFill>
              </a:defRPr>
            </a:lvl1pPr>
            <a:lvl2pPr marL="457200" indent="0">
              <a:buNone/>
              <a:defRPr/>
            </a:lvl2pPr>
          </a:lstStyle>
          <a:p>
            <a:pPr lvl="0"/>
            <a:endParaRPr lang="en-US"/>
          </a:p>
        </p:txBody>
      </p:sp>
      <p:sp>
        <p:nvSpPr>
          <p:cNvPr id="31" name="Text Placeholder 2">
            <a:extLst>
              <a:ext uri="{FF2B5EF4-FFF2-40B4-BE49-F238E27FC236}">
                <a16:creationId xmlns:a16="http://schemas.microsoft.com/office/drawing/2014/main" id="{C58DA0A1-BA34-CA45-B40A-ED6F574357DE}"/>
              </a:ext>
            </a:extLst>
          </p:cNvPr>
          <p:cNvSpPr>
            <a:spLocks noGrp="1"/>
          </p:cNvSpPr>
          <p:nvPr>
            <p:ph type="body" sz="quarter" idx="18"/>
          </p:nvPr>
        </p:nvSpPr>
        <p:spPr>
          <a:xfrm>
            <a:off x="6854625" y="1024925"/>
            <a:ext cx="2136775" cy="344488"/>
          </a:xfrm>
        </p:spPr>
        <p:txBody>
          <a:bodyPr anchor="t" anchorCtr="0"/>
          <a:lstStyle>
            <a:lvl1pPr marL="0" indent="0" algn="l">
              <a:lnSpc>
                <a:spcPct val="100000"/>
              </a:lnSpc>
              <a:buNone/>
              <a:defRPr sz="1000" b="0"/>
            </a:lvl1pPr>
            <a:lvl2pPr marL="457200" indent="0">
              <a:buNone/>
              <a:defRPr/>
            </a:lvl2pPr>
          </a:lstStyle>
          <a:p>
            <a:pPr lvl="0"/>
            <a:endParaRPr lang="en-US"/>
          </a:p>
        </p:txBody>
      </p:sp>
    </p:spTree>
    <p:extLst>
      <p:ext uri="{BB962C8B-B14F-4D97-AF65-F5344CB8AC3E}">
        <p14:creationId xmlns:p14="http://schemas.microsoft.com/office/powerpoint/2010/main" val="429378603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What to we do start">
    <p:bg>
      <p:bgPr>
        <a:solidFill>
          <a:srgbClr val="E5E5E7"/>
        </a:solidFill>
        <a:effectLst/>
      </p:bgPr>
    </p:bg>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0C6B58A4-0D28-C349-926D-FD380E9FE2CA}"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11" name="Circle">
            <a:extLst>
              <a:ext uri="{FF2B5EF4-FFF2-40B4-BE49-F238E27FC236}">
                <a16:creationId xmlns:a16="http://schemas.microsoft.com/office/drawing/2014/main" id="{A735AE84-4D9F-441B-9F49-80E6C18CF64B}"/>
              </a:ext>
            </a:extLst>
          </p:cNvPr>
          <p:cNvSpPr/>
          <p:nvPr userDrawn="1"/>
        </p:nvSpPr>
        <p:spPr>
          <a:xfrm>
            <a:off x="1398785" y="1501860"/>
            <a:ext cx="3955439" cy="3955439"/>
          </a:xfrm>
          <a:prstGeom prst="ellipse">
            <a:avLst/>
          </a:prstGeom>
          <a:noFill/>
          <a:ln w="25400">
            <a:solidFill>
              <a:srgbClr val="000000"/>
            </a:solidFill>
            <a:miter lim="400000"/>
          </a:ln>
        </p:spPr>
        <p:txBody>
          <a:bodyPr tIns="45720" bIns="45720" anchor="ctr"/>
          <a:lstStyle/>
          <a:p>
            <a:pPr defTabSz="914400">
              <a:lnSpc>
                <a:spcPct val="100000"/>
              </a:lnSpc>
              <a:defRPr sz="3600">
                <a:solidFill>
                  <a:srgbClr val="414359"/>
                </a:solidFill>
              </a:defRPr>
            </a:pPr>
            <a:endParaRPr sz="1800"/>
          </a:p>
        </p:txBody>
      </p:sp>
      <p:sp>
        <p:nvSpPr>
          <p:cNvPr id="12" name="Circle">
            <a:extLst>
              <a:ext uri="{FF2B5EF4-FFF2-40B4-BE49-F238E27FC236}">
                <a16:creationId xmlns:a16="http://schemas.microsoft.com/office/drawing/2014/main" id="{4FE909B8-C39D-403A-AEFE-6D7AA36E8B58}"/>
              </a:ext>
            </a:extLst>
          </p:cNvPr>
          <p:cNvSpPr/>
          <p:nvPr userDrawn="1"/>
        </p:nvSpPr>
        <p:spPr>
          <a:xfrm>
            <a:off x="1867531" y="2449827"/>
            <a:ext cx="3017948" cy="3017947"/>
          </a:xfrm>
          <a:prstGeom prst="ellipse">
            <a:avLst/>
          </a:prstGeom>
          <a:no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3" name="Circle">
            <a:extLst>
              <a:ext uri="{FF2B5EF4-FFF2-40B4-BE49-F238E27FC236}">
                <a16:creationId xmlns:a16="http://schemas.microsoft.com/office/drawing/2014/main" id="{22DD989D-FC45-4DA2-8643-61BAB57C80DD}"/>
              </a:ext>
            </a:extLst>
          </p:cNvPr>
          <p:cNvSpPr/>
          <p:nvPr userDrawn="1"/>
        </p:nvSpPr>
        <p:spPr>
          <a:xfrm>
            <a:off x="2277638" y="3264867"/>
            <a:ext cx="2197734" cy="2197734"/>
          </a:xfrm>
          <a:prstGeom prst="ellipse">
            <a:avLst/>
          </a:prstGeom>
          <a:no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4" name="Circle">
            <a:extLst>
              <a:ext uri="{FF2B5EF4-FFF2-40B4-BE49-F238E27FC236}">
                <a16:creationId xmlns:a16="http://schemas.microsoft.com/office/drawing/2014/main" id="{37672681-A3BB-4C4F-BCEF-304CD044F6F7}"/>
              </a:ext>
            </a:extLst>
          </p:cNvPr>
          <p:cNvSpPr/>
          <p:nvPr userDrawn="1"/>
        </p:nvSpPr>
        <p:spPr>
          <a:xfrm>
            <a:off x="2710910" y="4132702"/>
            <a:ext cx="1331189" cy="1331189"/>
          </a:xfrm>
          <a:prstGeom prst="ellipse">
            <a:avLst/>
          </a:prstGeom>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5" name="Line">
            <a:extLst>
              <a:ext uri="{FF2B5EF4-FFF2-40B4-BE49-F238E27FC236}">
                <a16:creationId xmlns:a16="http://schemas.microsoft.com/office/drawing/2014/main" id="{630E6A8B-6EE9-4DC1-ACD0-BDA34D4692EB}"/>
              </a:ext>
            </a:extLst>
          </p:cNvPr>
          <p:cNvSpPr/>
          <p:nvPr userDrawn="1"/>
        </p:nvSpPr>
        <p:spPr>
          <a:xfrm>
            <a:off x="4045444" y="4811770"/>
            <a:ext cx="2760885" cy="1"/>
          </a:xfrm>
          <a:prstGeom prst="line">
            <a:avLst/>
          </a:prstGeom>
          <a:ln w="2540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16" name="Line">
            <a:extLst>
              <a:ext uri="{FF2B5EF4-FFF2-40B4-BE49-F238E27FC236}">
                <a16:creationId xmlns:a16="http://schemas.microsoft.com/office/drawing/2014/main" id="{424739AF-955E-4666-9A10-6D0A2EE3A189}"/>
              </a:ext>
            </a:extLst>
          </p:cNvPr>
          <p:cNvSpPr/>
          <p:nvPr userDrawn="1"/>
        </p:nvSpPr>
        <p:spPr>
          <a:xfrm>
            <a:off x="4756903" y="2063119"/>
            <a:ext cx="2049426" cy="1"/>
          </a:xfrm>
          <a:prstGeom prst="line">
            <a:avLst/>
          </a:prstGeom>
          <a:ln w="2540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17" name="Line">
            <a:extLst>
              <a:ext uri="{FF2B5EF4-FFF2-40B4-BE49-F238E27FC236}">
                <a16:creationId xmlns:a16="http://schemas.microsoft.com/office/drawing/2014/main" id="{37CAD827-0032-4635-901E-B4AAB106679C}"/>
              </a:ext>
            </a:extLst>
          </p:cNvPr>
          <p:cNvSpPr/>
          <p:nvPr userDrawn="1"/>
        </p:nvSpPr>
        <p:spPr>
          <a:xfrm>
            <a:off x="4484343" y="2934162"/>
            <a:ext cx="2321986" cy="1"/>
          </a:xfrm>
          <a:prstGeom prst="line">
            <a:avLst/>
          </a:prstGeom>
          <a:ln w="2540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18" name="Line">
            <a:extLst>
              <a:ext uri="{FF2B5EF4-FFF2-40B4-BE49-F238E27FC236}">
                <a16:creationId xmlns:a16="http://schemas.microsoft.com/office/drawing/2014/main" id="{EF18AF69-7C62-4C28-949C-C566B7916677}"/>
              </a:ext>
            </a:extLst>
          </p:cNvPr>
          <p:cNvSpPr/>
          <p:nvPr userDrawn="1"/>
        </p:nvSpPr>
        <p:spPr>
          <a:xfrm>
            <a:off x="4301415" y="3769752"/>
            <a:ext cx="2504914" cy="1"/>
          </a:xfrm>
          <a:prstGeom prst="line">
            <a:avLst/>
          </a:prstGeom>
          <a:ln w="2540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19" name="Oval">
            <a:extLst>
              <a:ext uri="{FF2B5EF4-FFF2-40B4-BE49-F238E27FC236}">
                <a16:creationId xmlns:a16="http://schemas.microsoft.com/office/drawing/2014/main" id="{7BFCEECC-CEA4-4455-BA07-76891F2399B5}"/>
              </a:ext>
            </a:extLst>
          </p:cNvPr>
          <p:cNvSpPr/>
          <p:nvPr userDrawn="1"/>
        </p:nvSpPr>
        <p:spPr>
          <a:xfrm>
            <a:off x="687791" y="763142"/>
            <a:ext cx="5401682" cy="5420617"/>
          </a:xfrm>
          <a:prstGeom prst="ellipse">
            <a:avLst/>
          </a:prstGeom>
          <a:ln w="25400">
            <a:solidFill>
              <a:srgbClr val="000000"/>
            </a:solidFill>
            <a:custDash>
              <a:ds d="200000" sp="200000"/>
            </a:custDash>
            <a:miter lim="400000"/>
          </a:ln>
        </p:spPr>
        <p:txBody>
          <a:bodyPr tIns="45720" bIns="45720" anchor="ctr"/>
          <a:lstStyle/>
          <a:p>
            <a:pPr defTabSz="914400">
              <a:lnSpc>
                <a:spcPct val="100000"/>
              </a:lnSpc>
              <a:defRPr sz="3600"/>
            </a:pPr>
            <a:endParaRPr sz="1800"/>
          </a:p>
        </p:txBody>
      </p:sp>
      <p:sp>
        <p:nvSpPr>
          <p:cNvPr id="20" name="Line">
            <a:extLst>
              <a:ext uri="{FF2B5EF4-FFF2-40B4-BE49-F238E27FC236}">
                <a16:creationId xmlns:a16="http://schemas.microsoft.com/office/drawing/2014/main" id="{BFAA111B-4AF5-4261-B839-5512B1176DD5}"/>
              </a:ext>
            </a:extLst>
          </p:cNvPr>
          <p:cNvSpPr/>
          <p:nvPr userDrawn="1"/>
        </p:nvSpPr>
        <p:spPr>
          <a:xfrm>
            <a:off x="4704492" y="1082893"/>
            <a:ext cx="2098329" cy="1"/>
          </a:xfrm>
          <a:prstGeom prst="line">
            <a:avLst/>
          </a:prstGeom>
          <a:ln w="25400">
            <a:solidFill>
              <a:srgbClr val="000000"/>
            </a:solidFill>
            <a:custDash>
              <a:ds d="200000" sp="200000"/>
            </a:custDash>
            <a:miter lim="400000"/>
          </a:ln>
        </p:spPr>
        <p:txBody>
          <a:bodyPr tIns="45720" bIns="45720"/>
          <a:lstStyle/>
          <a:p>
            <a:pPr defTabSz="914400">
              <a:lnSpc>
                <a:spcPct val="100000"/>
              </a:lnSpc>
              <a:defRPr sz="3600">
                <a:solidFill>
                  <a:srgbClr val="414359"/>
                </a:solidFill>
              </a:defRPr>
            </a:pPr>
            <a:endParaRPr sz="1800"/>
          </a:p>
        </p:txBody>
      </p:sp>
      <p:sp>
        <p:nvSpPr>
          <p:cNvPr id="21" name="Text Placeholder 2">
            <a:extLst>
              <a:ext uri="{FF2B5EF4-FFF2-40B4-BE49-F238E27FC236}">
                <a16:creationId xmlns:a16="http://schemas.microsoft.com/office/drawing/2014/main" id="{123EC830-EE71-46B7-B2B7-C7D7B91E4FE5}"/>
              </a:ext>
            </a:extLst>
          </p:cNvPr>
          <p:cNvSpPr>
            <a:spLocks noGrp="1"/>
          </p:cNvSpPr>
          <p:nvPr>
            <p:ph type="body" sz="quarter" idx="14"/>
          </p:nvPr>
        </p:nvSpPr>
        <p:spPr>
          <a:xfrm>
            <a:off x="6854625" y="4758725"/>
            <a:ext cx="2136775" cy="344488"/>
          </a:xfrm>
        </p:spPr>
        <p:txBody>
          <a:bodyPr anchor="t" anchorCtr="0"/>
          <a:lstStyle>
            <a:lvl1pPr marL="0" indent="0" algn="l">
              <a:lnSpc>
                <a:spcPct val="100000"/>
              </a:lnSpc>
              <a:buNone/>
              <a:defRPr sz="1000" b="0"/>
            </a:lvl1pPr>
            <a:lvl2pPr marL="457200" indent="0">
              <a:buNone/>
              <a:defRPr/>
            </a:lvl2pPr>
          </a:lstStyle>
          <a:p>
            <a:pPr lvl="0"/>
            <a:endParaRPr lang="en-US"/>
          </a:p>
        </p:txBody>
      </p:sp>
      <p:sp>
        <p:nvSpPr>
          <p:cNvPr id="22" name="Text Placeholder 2">
            <a:extLst>
              <a:ext uri="{FF2B5EF4-FFF2-40B4-BE49-F238E27FC236}">
                <a16:creationId xmlns:a16="http://schemas.microsoft.com/office/drawing/2014/main" id="{6BA17D7C-4D8C-4AD3-8CE8-0EB5C67B6B67}"/>
              </a:ext>
            </a:extLst>
          </p:cNvPr>
          <p:cNvSpPr>
            <a:spLocks noGrp="1"/>
          </p:cNvSpPr>
          <p:nvPr>
            <p:ph type="body" sz="quarter" idx="15"/>
          </p:nvPr>
        </p:nvSpPr>
        <p:spPr>
          <a:xfrm>
            <a:off x="6854625" y="3710975"/>
            <a:ext cx="2136775" cy="344488"/>
          </a:xfrm>
        </p:spPr>
        <p:txBody>
          <a:bodyPr anchor="t" anchorCtr="0"/>
          <a:lstStyle>
            <a:lvl1pPr marL="0" indent="0" algn="l">
              <a:lnSpc>
                <a:spcPct val="100000"/>
              </a:lnSpc>
              <a:buNone/>
              <a:defRPr sz="1000" b="0"/>
            </a:lvl1pPr>
            <a:lvl2pPr marL="457200" indent="0">
              <a:buNone/>
              <a:defRPr/>
            </a:lvl2pPr>
          </a:lstStyle>
          <a:p>
            <a:pPr lvl="0"/>
            <a:endParaRPr lang="en-US"/>
          </a:p>
        </p:txBody>
      </p:sp>
      <p:sp>
        <p:nvSpPr>
          <p:cNvPr id="23" name="Text Placeholder 2">
            <a:extLst>
              <a:ext uri="{FF2B5EF4-FFF2-40B4-BE49-F238E27FC236}">
                <a16:creationId xmlns:a16="http://schemas.microsoft.com/office/drawing/2014/main" id="{E9656009-8C67-4CEC-9616-CD2FE680809E}"/>
              </a:ext>
            </a:extLst>
          </p:cNvPr>
          <p:cNvSpPr>
            <a:spLocks noGrp="1"/>
          </p:cNvSpPr>
          <p:nvPr>
            <p:ph type="body" sz="quarter" idx="16"/>
          </p:nvPr>
        </p:nvSpPr>
        <p:spPr>
          <a:xfrm>
            <a:off x="6854625" y="2879125"/>
            <a:ext cx="2136775" cy="344488"/>
          </a:xfrm>
        </p:spPr>
        <p:txBody>
          <a:bodyPr anchor="t" anchorCtr="0"/>
          <a:lstStyle>
            <a:lvl1pPr marL="0" indent="0" algn="l">
              <a:lnSpc>
                <a:spcPct val="100000"/>
              </a:lnSpc>
              <a:buNone/>
              <a:defRPr sz="1000" b="0"/>
            </a:lvl1pPr>
            <a:lvl2pPr marL="457200" indent="0">
              <a:buNone/>
              <a:defRPr/>
            </a:lvl2pPr>
          </a:lstStyle>
          <a:p>
            <a:pPr lvl="0"/>
            <a:endParaRPr lang="en-US"/>
          </a:p>
        </p:txBody>
      </p:sp>
      <p:sp>
        <p:nvSpPr>
          <p:cNvPr id="24" name="Text Placeholder 2">
            <a:extLst>
              <a:ext uri="{FF2B5EF4-FFF2-40B4-BE49-F238E27FC236}">
                <a16:creationId xmlns:a16="http://schemas.microsoft.com/office/drawing/2014/main" id="{D36F9762-B249-480A-B5FD-292AC88436DE}"/>
              </a:ext>
            </a:extLst>
          </p:cNvPr>
          <p:cNvSpPr>
            <a:spLocks noGrp="1"/>
          </p:cNvSpPr>
          <p:nvPr>
            <p:ph type="body" sz="quarter" idx="17"/>
          </p:nvPr>
        </p:nvSpPr>
        <p:spPr>
          <a:xfrm>
            <a:off x="6854625" y="2009175"/>
            <a:ext cx="2136775" cy="344488"/>
          </a:xfrm>
        </p:spPr>
        <p:txBody>
          <a:bodyPr anchor="t" anchorCtr="0"/>
          <a:lstStyle>
            <a:lvl1pPr marL="0" indent="0" algn="l">
              <a:lnSpc>
                <a:spcPct val="100000"/>
              </a:lnSpc>
              <a:buNone/>
              <a:defRPr sz="1000" b="0"/>
            </a:lvl1pPr>
            <a:lvl2pPr marL="457200" indent="0">
              <a:buNone/>
              <a:defRPr/>
            </a:lvl2pPr>
          </a:lstStyle>
          <a:p>
            <a:pPr lvl="0"/>
            <a:endParaRPr lang="en-US"/>
          </a:p>
        </p:txBody>
      </p:sp>
      <p:sp>
        <p:nvSpPr>
          <p:cNvPr id="25" name="Text Placeholder 2">
            <a:extLst>
              <a:ext uri="{FF2B5EF4-FFF2-40B4-BE49-F238E27FC236}">
                <a16:creationId xmlns:a16="http://schemas.microsoft.com/office/drawing/2014/main" id="{98B5E0C1-45B9-4587-8C33-061092680D4F}"/>
              </a:ext>
            </a:extLst>
          </p:cNvPr>
          <p:cNvSpPr>
            <a:spLocks noGrp="1"/>
          </p:cNvSpPr>
          <p:nvPr>
            <p:ph type="body" sz="quarter" idx="18"/>
          </p:nvPr>
        </p:nvSpPr>
        <p:spPr>
          <a:xfrm>
            <a:off x="6854625" y="1024925"/>
            <a:ext cx="2136775" cy="344488"/>
          </a:xfrm>
        </p:spPr>
        <p:txBody>
          <a:bodyPr anchor="t" anchorCtr="0"/>
          <a:lstStyle>
            <a:lvl1pPr marL="0" indent="0" algn="l">
              <a:lnSpc>
                <a:spcPct val="100000"/>
              </a:lnSpc>
              <a:buNone/>
              <a:defRPr sz="1000" b="0"/>
            </a:lvl1pPr>
            <a:lvl2pPr marL="457200" indent="0">
              <a:buNone/>
              <a:defRPr/>
            </a:lvl2pPr>
          </a:lstStyle>
          <a:p>
            <a:pPr lvl="0"/>
            <a:endParaRPr lang="en-US"/>
          </a:p>
        </p:txBody>
      </p:sp>
      <p:sp>
        <p:nvSpPr>
          <p:cNvPr id="26" name="Text Placeholder 2">
            <a:extLst>
              <a:ext uri="{FF2B5EF4-FFF2-40B4-BE49-F238E27FC236}">
                <a16:creationId xmlns:a16="http://schemas.microsoft.com/office/drawing/2014/main" id="{70165B78-9A46-4434-A181-060E23D8F068}"/>
              </a:ext>
            </a:extLst>
          </p:cNvPr>
          <p:cNvSpPr>
            <a:spLocks noGrp="1"/>
          </p:cNvSpPr>
          <p:nvPr>
            <p:ph type="body" sz="quarter" idx="19"/>
          </p:nvPr>
        </p:nvSpPr>
        <p:spPr>
          <a:xfrm>
            <a:off x="2710910" y="4654550"/>
            <a:ext cx="1320963" cy="344488"/>
          </a:xfrm>
        </p:spPr>
        <p:txBody>
          <a:bodyPr anchor="ctr" anchorCtr="0"/>
          <a:lstStyle>
            <a:lvl1pPr marL="0" indent="0" algn="ctr">
              <a:lnSpc>
                <a:spcPct val="100000"/>
              </a:lnSpc>
              <a:buNone/>
              <a:defRPr sz="1000" b="1"/>
            </a:lvl1pPr>
            <a:lvl2pPr marL="457200" indent="0">
              <a:buNone/>
              <a:defRPr/>
            </a:lvl2pPr>
          </a:lstStyle>
          <a:p>
            <a:pPr lvl="0"/>
            <a:endParaRPr lang="en-US"/>
          </a:p>
        </p:txBody>
      </p:sp>
      <p:sp>
        <p:nvSpPr>
          <p:cNvPr id="27" name="Text Placeholder 2">
            <a:extLst>
              <a:ext uri="{FF2B5EF4-FFF2-40B4-BE49-F238E27FC236}">
                <a16:creationId xmlns:a16="http://schemas.microsoft.com/office/drawing/2014/main" id="{E450ACCA-71B6-45C7-85DF-D1D0C33B5CE1}"/>
              </a:ext>
            </a:extLst>
          </p:cNvPr>
          <p:cNvSpPr>
            <a:spLocks noGrp="1"/>
          </p:cNvSpPr>
          <p:nvPr>
            <p:ph type="body" sz="quarter" idx="20"/>
          </p:nvPr>
        </p:nvSpPr>
        <p:spPr>
          <a:xfrm>
            <a:off x="2597151" y="3606800"/>
            <a:ext cx="1574800" cy="344488"/>
          </a:xfrm>
        </p:spPr>
        <p:txBody>
          <a:bodyPr anchor="ctr" anchorCtr="0"/>
          <a:lstStyle>
            <a:lvl1pPr marL="0" indent="0" algn="ctr">
              <a:lnSpc>
                <a:spcPct val="100000"/>
              </a:lnSpc>
              <a:buNone/>
              <a:defRPr sz="1000" b="1"/>
            </a:lvl1pPr>
            <a:lvl2pPr marL="457200" indent="0">
              <a:buNone/>
              <a:defRPr/>
            </a:lvl2pPr>
          </a:lstStyle>
          <a:p>
            <a:pPr lvl="0"/>
            <a:endParaRPr lang="en-US"/>
          </a:p>
        </p:txBody>
      </p:sp>
      <p:sp>
        <p:nvSpPr>
          <p:cNvPr id="28" name="Text Placeholder 2">
            <a:extLst>
              <a:ext uri="{FF2B5EF4-FFF2-40B4-BE49-F238E27FC236}">
                <a16:creationId xmlns:a16="http://schemas.microsoft.com/office/drawing/2014/main" id="{081CD895-9C4F-4A67-95DB-332B52628C82}"/>
              </a:ext>
            </a:extLst>
          </p:cNvPr>
          <p:cNvSpPr>
            <a:spLocks noGrp="1"/>
          </p:cNvSpPr>
          <p:nvPr>
            <p:ph type="body" sz="quarter" idx="21"/>
          </p:nvPr>
        </p:nvSpPr>
        <p:spPr>
          <a:xfrm>
            <a:off x="2520951" y="2774950"/>
            <a:ext cx="1720850" cy="344488"/>
          </a:xfrm>
        </p:spPr>
        <p:txBody>
          <a:bodyPr anchor="ctr" anchorCtr="0"/>
          <a:lstStyle>
            <a:lvl1pPr marL="0" indent="0" algn="ctr">
              <a:lnSpc>
                <a:spcPct val="100000"/>
              </a:lnSpc>
              <a:buNone/>
              <a:defRPr sz="1000" b="1"/>
            </a:lvl1pPr>
            <a:lvl2pPr marL="457200" indent="0">
              <a:buNone/>
              <a:defRPr/>
            </a:lvl2pPr>
          </a:lstStyle>
          <a:p>
            <a:pPr lvl="0"/>
            <a:endParaRPr lang="en-US"/>
          </a:p>
        </p:txBody>
      </p:sp>
      <p:sp>
        <p:nvSpPr>
          <p:cNvPr id="29" name="Text Placeholder 2">
            <a:extLst>
              <a:ext uri="{FF2B5EF4-FFF2-40B4-BE49-F238E27FC236}">
                <a16:creationId xmlns:a16="http://schemas.microsoft.com/office/drawing/2014/main" id="{FBAF47B3-CE20-4529-812A-6F592B41665C}"/>
              </a:ext>
            </a:extLst>
          </p:cNvPr>
          <p:cNvSpPr>
            <a:spLocks noGrp="1"/>
          </p:cNvSpPr>
          <p:nvPr>
            <p:ph type="body" sz="quarter" idx="22"/>
          </p:nvPr>
        </p:nvSpPr>
        <p:spPr>
          <a:xfrm>
            <a:off x="2305050" y="1905000"/>
            <a:ext cx="2136775" cy="344488"/>
          </a:xfrm>
        </p:spPr>
        <p:txBody>
          <a:bodyPr anchor="ctr" anchorCtr="0"/>
          <a:lstStyle>
            <a:lvl1pPr marL="0" indent="0" algn="ctr">
              <a:lnSpc>
                <a:spcPct val="100000"/>
              </a:lnSpc>
              <a:buNone/>
              <a:defRPr sz="1000" b="1"/>
            </a:lvl1pPr>
            <a:lvl2pPr marL="457200" indent="0">
              <a:buNone/>
              <a:defRPr/>
            </a:lvl2pPr>
          </a:lstStyle>
          <a:p>
            <a:pPr lvl="0"/>
            <a:endParaRPr lang="en-US"/>
          </a:p>
        </p:txBody>
      </p:sp>
      <p:sp>
        <p:nvSpPr>
          <p:cNvPr id="30" name="Text Placeholder 2">
            <a:extLst>
              <a:ext uri="{FF2B5EF4-FFF2-40B4-BE49-F238E27FC236}">
                <a16:creationId xmlns:a16="http://schemas.microsoft.com/office/drawing/2014/main" id="{A5DCC6F6-962B-4362-AF42-BEE41946D69E}"/>
              </a:ext>
            </a:extLst>
          </p:cNvPr>
          <p:cNvSpPr>
            <a:spLocks noGrp="1"/>
          </p:cNvSpPr>
          <p:nvPr>
            <p:ph type="body" sz="quarter" idx="23"/>
          </p:nvPr>
        </p:nvSpPr>
        <p:spPr>
          <a:xfrm>
            <a:off x="2305050" y="920750"/>
            <a:ext cx="2136775" cy="344488"/>
          </a:xfrm>
        </p:spPr>
        <p:txBody>
          <a:bodyPr anchor="ctr" anchorCtr="0"/>
          <a:lstStyle>
            <a:lvl1pPr marL="0" indent="0" algn="ctr">
              <a:lnSpc>
                <a:spcPct val="100000"/>
              </a:lnSpc>
              <a:buNone/>
              <a:defRPr sz="1000" b="1"/>
            </a:lvl1pPr>
            <a:lvl2pPr marL="457200" indent="0">
              <a:buNone/>
              <a:defRPr/>
            </a:lvl2pPr>
          </a:lstStyle>
          <a:p>
            <a:pPr lvl="0"/>
            <a:endParaRPr lang="en-US"/>
          </a:p>
        </p:txBody>
      </p:sp>
    </p:spTree>
    <p:extLst>
      <p:ext uri="{BB962C8B-B14F-4D97-AF65-F5344CB8AC3E}">
        <p14:creationId xmlns:p14="http://schemas.microsoft.com/office/powerpoint/2010/main" val="366112756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What to we do 1">
    <p:bg>
      <p:bgPr>
        <a:solidFill>
          <a:srgbClr val="E5E5E7"/>
        </a:solidFill>
        <a:effectLst/>
      </p:bgPr>
    </p:bg>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A0467BC9-CE27-B14F-B2F0-5EA5DD3DCAD9}"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11" name="Circle">
            <a:extLst>
              <a:ext uri="{FF2B5EF4-FFF2-40B4-BE49-F238E27FC236}">
                <a16:creationId xmlns:a16="http://schemas.microsoft.com/office/drawing/2014/main" id="{A735AE84-4D9F-441B-9F49-80E6C18CF64B}"/>
              </a:ext>
            </a:extLst>
          </p:cNvPr>
          <p:cNvSpPr/>
          <p:nvPr userDrawn="1"/>
        </p:nvSpPr>
        <p:spPr>
          <a:xfrm>
            <a:off x="1398785" y="1501860"/>
            <a:ext cx="3955439" cy="3955439"/>
          </a:xfrm>
          <a:prstGeom prst="ellipse">
            <a:avLst/>
          </a:prstGeom>
          <a:noFill/>
          <a:ln w="25400">
            <a:solidFill>
              <a:srgbClr val="000000"/>
            </a:solidFill>
            <a:miter lim="400000"/>
          </a:ln>
        </p:spPr>
        <p:txBody>
          <a:bodyPr tIns="45720" bIns="45720" anchor="ctr"/>
          <a:lstStyle/>
          <a:p>
            <a:pPr defTabSz="914400">
              <a:lnSpc>
                <a:spcPct val="100000"/>
              </a:lnSpc>
              <a:defRPr sz="3600">
                <a:solidFill>
                  <a:srgbClr val="414359"/>
                </a:solidFill>
              </a:defRPr>
            </a:pPr>
            <a:endParaRPr sz="1800"/>
          </a:p>
        </p:txBody>
      </p:sp>
      <p:sp>
        <p:nvSpPr>
          <p:cNvPr id="12" name="Circle">
            <a:extLst>
              <a:ext uri="{FF2B5EF4-FFF2-40B4-BE49-F238E27FC236}">
                <a16:creationId xmlns:a16="http://schemas.microsoft.com/office/drawing/2014/main" id="{4FE909B8-C39D-403A-AEFE-6D7AA36E8B58}"/>
              </a:ext>
            </a:extLst>
          </p:cNvPr>
          <p:cNvSpPr/>
          <p:nvPr userDrawn="1"/>
        </p:nvSpPr>
        <p:spPr>
          <a:xfrm>
            <a:off x="1867531" y="2449827"/>
            <a:ext cx="3017948" cy="3017947"/>
          </a:xfrm>
          <a:prstGeom prst="ellipse">
            <a:avLst/>
          </a:prstGeom>
          <a:no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3" name="Circle">
            <a:extLst>
              <a:ext uri="{FF2B5EF4-FFF2-40B4-BE49-F238E27FC236}">
                <a16:creationId xmlns:a16="http://schemas.microsoft.com/office/drawing/2014/main" id="{22DD989D-FC45-4DA2-8643-61BAB57C80DD}"/>
              </a:ext>
            </a:extLst>
          </p:cNvPr>
          <p:cNvSpPr/>
          <p:nvPr userDrawn="1"/>
        </p:nvSpPr>
        <p:spPr>
          <a:xfrm>
            <a:off x="2277638" y="3264867"/>
            <a:ext cx="2197734" cy="2197734"/>
          </a:xfrm>
          <a:prstGeom prst="ellipse">
            <a:avLst/>
          </a:prstGeom>
          <a:no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4" name="Circle">
            <a:extLst>
              <a:ext uri="{FF2B5EF4-FFF2-40B4-BE49-F238E27FC236}">
                <a16:creationId xmlns:a16="http://schemas.microsoft.com/office/drawing/2014/main" id="{37672681-A3BB-4C4F-BCEF-304CD044F6F7}"/>
              </a:ext>
            </a:extLst>
          </p:cNvPr>
          <p:cNvSpPr/>
          <p:nvPr userDrawn="1"/>
        </p:nvSpPr>
        <p:spPr>
          <a:xfrm>
            <a:off x="2710910" y="4132702"/>
            <a:ext cx="1331189" cy="1331189"/>
          </a:xfrm>
          <a:prstGeom prst="ellipse">
            <a:avLst/>
          </a:prstGeom>
          <a:solidFill>
            <a:schemeClr val="tx1"/>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5" name="Line">
            <a:extLst>
              <a:ext uri="{FF2B5EF4-FFF2-40B4-BE49-F238E27FC236}">
                <a16:creationId xmlns:a16="http://schemas.microsoft.com/office/drawing/2014/main" id="{630E6A8B-6EE9-4DC1-ACD0-BDA34D4692EB}"/>
              </a:ext>
            </a:extLst>
          </p:cNvPr>
          <p:cNvSpPr/>
          <p:nvPr userDrawn="1"/>
        </p:nvSpPr>
        <p:spPr>
          <a:xfrm>
            <a:off x="4045444" y="4811770"/>
            <a:ext cx="2760885" cy="1"/>
          </a:xfrm>
          <a:prstGeom prst="line">
            <a:avLst/>
          </a:prstGeom>
          <a:ln w="2540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19" name="Oval">
            <a:extLst>
              <a:ext uri="{FF2B5EF4-FFF2-40B4-BE49-F238E27FC236}">
                <a16:creationId xmlns:a16="http://schemas.microsoft.com/office/drawing/2014/main" id="{7BFCEECC-CEA4-4455-BA07-76891F2399B5}"/>
              </a:ext>
            </a:extLst>
          </p:cNvPr>
          <p:cNvSpPr/>
          <p:nvPr userDrawn="1"/>
        </p:nvSpPr>
        <p:spPr>
          <a:xfrm>
            <a:off x="687791" y="763142"/>
            <a:ext cx="5401682" cy="5420617"/>
          </a:xfrm>
          <a:prstGeom prst="ellipse">
            <a:avLst/>
          </a:prstGeom>
          <a:ln w="25400">
            <a:solidFill>
              <a:srgbClr val="000000"/>
            </a:solidFill>
            <a:custDash>
              <a:ds d="200000" sp="200000"/>
            </a:custDash>
            <a:miter lim="400000"/>
          </a:ln>
        </p:spPr>
        <p:txBody>
          <a:bodyPr tIns="45720" bIns="45720" anchor="ctr"/>
          <a:lstStyle/>
          <a:p>
            <a:pPr defTabSz="914400">
              <a:lnSpc>
                <a:spcPct val="100000"/>
              </a:lnSpc>
              <a:defRPr sz="3600"/>
            </a:pPr>
            <a:endParaRPr sz="1800"/>
          </a:p>
        </p:txBody>
      </p:sp>
      <p:sp>
        <p:nvSpPr>
          <p:cNvPr id="26" name="Text Placeholder 2">
            <a:extLst>
              <a:ext uri="{FF2B5EF4-FFF2-40B4-BE49-F238E27FC236}">
                <a16:creationId xmlns:a16="http://schemas.microsoft.com/office/drawing/2014/main" id="{70165B78-9A46-4434-A181-060E23D8F068}"/>
              </a:ext>
            </a:extLst>
          </p:cNvPr>
          <p:cNvSpPr>
            <a:spLocks noGrp="1"/>
          </p:cNvSpPr>
          <p:nvPr>
            <p:ph type="body" sz="quarter" idx="19"/>
          </p:nvPr>
        </p:nvSpPr>
        <p:spPr>
          <a:xfrm>
            <a:off x="2710910" y="4654550"/>
            <a:ext cx="1320963" cy="344488"/>
          </a:xfrm>
        </p:spPr>
        <p:txBody>
          <a:bodyPr anchor="ctr" anchorCtr="0"/>
          <a:lstStyle>
            <a:lvl1pPr marL="0" indent="0" algn="ctr">
              <a:lnSpc>
                <a:spcPct val="100000"/>
              </a:lnSpc>
              <a:buNone/>
              <a:defRPr sz="1000" b="1">
                <a:solidFill>
                  <a:schemeClr val="bg1"/>
                </a:solidFill>
              </a:defRPr>
            </a:lvl1pPr>
            <a:lvl2pPr marL="457200" indent="0">
              <a:buNone/>
              <a:defRPr/>
            </a:lvl2pPr>
          </a:lstStyle>
          <a:p>
            <a:pPr lvl="0"/>
            <a:endParaRPr lang="en-US"/>
          </a:p>
        </p:txBody>
      </p:sp>
      <p:sp>
        <p:nvSpPr>
          <p:cNvPr id="27" name="Text Placeholder 2">
            <a:extLst>
              <a:ext uri="{FF2B5EF4-FFF2-40B4-BE49-F238E27FC236}">
                <a16:creationId xmlns:a16="http://schemas.microsoft.com/office/drawing/2014/main" id="{E450ACCA-71B6-45C7-85DF-D1D0C33B5CE1}"/>
              </a:ext>
            </a:extLst>
          </p:cNvPr>
          <p:cNvSpPr>
            <a:spLocks noGrp="1"/>
          </p:cNvSpPr>
          <p:nvPr>
            <p:ph type="body" sz="quarter" idx="20"/>
          </p:nvPr>
        </p:nvSpPr>
        <p:spPr>
          <a:xfrm>
            <a:off x="2597151" y="3606800"/>
            <a:ext cx="1574800"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8" name="Text Placeholder 2">
            <a:extLst>
              <a:ext uri="{FF2B5EF4-FFF2-40B4-BE49-F238E27FC236}">
                <a16:creationId xmlns:a16="http://schemas.microsoft.com/office/drawing/2014/main" id="{081CD895-9C4F-4A67-95DB-332B52628C82}"/>
              </a:ext>
            </a:extLst>
          </p:cNvPr>
          <p:cNvSpPr>
            <a:spLocks noGrp="1"/>
          </p:cNvSpPr>
          <p:nvPr>
            <p:ph type="body" sz="quarter" idx="21"/>
          </p:nvPr>
        </p:nvSpPr>
        <p:spPr>
          <a:xfrm>
            <a:off x="2520951" y="2774950"/>
            <a:ext cx="1720850"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9" name="Text Placeholder 2">
            <a:extLst>
              <a:ext uri="{FF2B5EF4-FFF2-40B4-BE49-F238E27FC236}">
                <a16:creationId xmlns:a16="http://schemas.microsoft.com/office/drawing/2014/main" id="{FBAF47B3-CE20-4529-812A-6F592B41665C}"/>
              </a:ext>
            </a:extLst>
          </p:cNvPr>
          <p:cNvSpPr>
            <a:spLocks noGrp="1"/>
          </p:cNvSpPr>
          <p:nvPr>
            <p:ph type="body" sz="quarter" idx="22"/>
          </p:nvPr>
        </p:nvSpPr>
        <p:spPr>
          <a:xfrm>
            <a:off x="2305050" y="1905000"/>
            <a:ext cx="2136775"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30" name="Text Placeholder 2">
            <a:extLst>
              <a:ext uri="{FF2B5EF4-FFF2-40B4-BE49-F238E27FC236}">
                <a16:creationId xmlns:a16="http://schemas.microsoft.com/office/drawing/2014/main" id="{A5DCC6F6-962B-4362-AF42-BEE41946D69E}"/>
              </a:ext>
            </a:extLst>
          </p:cNvPr>
          <p:cNvSpPr>
            <a:spLocks noGrp="1"/>
          </p:cNvSpPr>
          <p:nvPr>
            <p:ph type="body" sz="quarter" idx="23"/>
          </p:nvPr>
        </p:nvSpPr>
        <p:spPr>
          <a:xfrm>
            <a:off x="2305050" y="920750"/>
            <a:ext cx="2136775"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0" name="Text Placeholder 2">
            <a:extLst>
              <a:ext uri="{FF2B5EF4-FFF2-40B4-BE49-F238E27FC236}">
                <a16:creationId xmlns:a16="http://schemas.microsoft.com/office/drawing/2014/main" id="{17FE656E-691C-A440-AB03-091697748EC3}"/>
              </a:ext>
            </a:extLst>
          </p:cNvPr>
          <p:cNvSpPr>
            <a:spLocks noGrp="1"/>
          </p:cNvSpPr>
          <p:nvPr>
            <p:ph type="body" sz="quarter" idx="14"/>
          </p:nvPr>
        </p:nvSpPr>
        <p:spPr>
          <a:xfrm>
            <a:off x="6854625" y="4758725"/>
            <a:ext cx="2136775" cy="344488"/>
          </a:xfrm>
        </p:spPr>
        <p:txBody>
          <a:bodyPr anchor="t" anchorCtr="0"/>
          <a:lstStyle>
            <a:lvl1pPr marL="0" indent="0" algn="l">
              <a:lnSpc>
                <a:spcPct val="100000"/>
              </a:lnSpc>
              <a:buNone/>
              <a:defRPr sz="1000" b="0"/>
            </a:lvl1pPr>
            <a:lvl2pPr marL="457200" indent="0">
              <a:buNone/>
              <a:defRPr/>
            </a:lvl2pPr>
          </a:lstStyle>
          <a:p>
            <a:pPr lvl="0"/>
            <a:endParaRPr lang="en-US"/>
          </a:p>
        </p:txBody>
      </p:sp>
    </p:spTree>
    <p:extLst>
      <p:ext uri="{BB962C8B-B14F-4D97-AF65-F5344CB8AC3E}">
        <p14:creationId xmlns:p14="http://schemas.microsoft.com/office/powerpoint/2010/main" val="13196133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What to we do 2">
    <p:bg>
      <p:bgPr>
        <a:solidFill>
          <a:srgbClr val="E5E5E7"/>
        </a:solidFill>
        <a:effectLst/>
      </p:bgPr>
    </p:bg>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0375A6FE-8EFE-D745-9031-481332DC783E}"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11" name="Circle">
            <a:extLst>
              <a:ext uri="{FF2B5EF4-FFF2-40B4-BE49-F238E27FC236}">
                <a16:creationId xmlns:a16="http://schemas.microsoft.com/office/drawing/2014/main" id="{A735AE84-4D9F-441B-9F49-80E6C18CF64B}"/>
              </a:ext>
            </a:extLst>
          </p:cNvPr>
          <p:cNvSpPr/>
          <p:nvPr userDrawn="1"/>
        </p:nvSpPr>
        <p:spPr>
          <a:xfrm>
            <a:off x="1398785" y="1501860"/>
            <a:ext cx="3955439" cy="3955439"/>
          </a:xfrm>
          <a:prstGeom prst="ellipse">
            <a:avLst/>
          </a:prstGeom>
          <a:noFill/>
          <a:ln w="25400">
            <a:solidFill>
              <a:srgbClr val="000000"/>
            </a:solidFill>
            <a:miter lim="400000"/>
          </a:ln>
        </p:spPr>
        <p:txBody>
          <a:bodyPr tIns="45720" bIns="45720" anchor="ctr"/>
          <a:lstStyle/>
          <a:p>
            <a:pPr defTabSz="914400">
              <a:lnSpc>
                <a:spcPct val="100000"/>
              </a:lnSpc>
              <a:defRPr sz="3600">
                <a:solidFill>
                  <a:srgbClr val="414359"/>
                </a:solidFill>
              </a:defRPr>
            </a:pPr>
            <a:endParaRPr sz="1800"/>
          </a:p>
        </p:txBody>
      </p:sp>
      <p:sp>
        <p:nvSpPr>
          <p:cNvPr id="12" name="Circle">
            <a:extLst>
              <a:ext uri="{FF2B5EF4-FFF2-40B4-BE49-F238E27FC236}">
                <a16:creationId xmlns:a16="http://schemas.microsoft.com/office/drawing/2014/main" id="{4FE909B8-C39D-403A-AEFE-6D7AA36E8B58}"/>
              </a:ext>
            </a:extLst>
          </p:cNvPr>
          <p:cNvSpPr/>
          <p:nvPr userDrawn="1"/>
        </p:nvSpPr>
        <p:spPr>
          <a:xfrm>
            <a:off x="1867531" y="2449827"/>
            <a:ext cx="3017948" cy="3017947"/>
          </a:xfrm>
          <a:prstGeom prst="ellipse">
            <a:avLst/>
          </a:prstGeom>
          <a:no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3" name="Circle">
            <a:extLst>
              <a:ext uri="{FF2B5EF4-FFF2-40B4-BE49-F238E27FC236}">
                <a16:creationId xmlns:a16="http://schemas.microsoft.com/office/drawing/2014/main" id="{22DD989D-FC45-4DA2-8643-61BAB57C80DD}"/>
              </a:ext>
            </a:extLst>
          </p:cNvPr>
          <p:cNvSpPr/>
          <p:nvPr userDrawn="1"/>
        </p:nvSpPr>
        <p:spPr>
          <a:xfrm>
            <a:off x="2277638" y="3264867"/>
            <a:ext cx="2197734" cy="2197734"/>
          </a:xfrm>
          <a:prstGeom prst="ellipse">
            <a:avLst/>
          </a:prstGeom>
          <a:solidFill>
            <a:schemeClr val="tx1"/>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4" name="Circle">
            <a:extLst>
              <a:ext uri="{FF2B5EF4-FFF2-40B4-BE49-F238E27FC236}">
                <a16:creationId xmlns:a16="http://schemas.microsoft.com/office/drawing/2014/main" id="{37672681-A3BB-4C4F-BCEF-304CD044F6F7}"/>
              </a:ext>
            </a:extLst>
          </p:cNvPr>
          <p:cNvSpPr/>
          <p:nvPr userDrawn="1"/>
        </p:nvSpPr>
        <p:spPr>
          <a:xfrm>
            <a:off x="2710910" y="4132702"/>
            <a:ext cx="1331189" cy="1331189"/>
          </a:xfrm>
          <a:prstGeom prst="ellipse">
            <a:avLst/>
          </a:prstGeom>
          <a:solidFill>
            <a:srgbClr val="E5E5E7"/>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8" name="Line">
            <a:extLst>
              <a:ext uri="{FF2B5EF4-FFF2-40B4-BE49-F238E27FC236}">
                <a16:creationId xmlns:a16="http://schemas.microsoft.com/office/drawing/2014/main" id="{EF18AF69-7C62-4C28-949C-C566B7916677}"/>
              </a:ext>
            </a:extLst>
          </p:cNvPr>
          <p:cNvSpPr/>
          <p:nvPr userDrawn="1"/>
        </p:nvSpPr>
        <p:spPr>
          <a:xfrm>
            <a:off x="4301415" y="3769752"/>
            <a:ext cx="2504914" cy="1"/>
          </a:xfrm>
          <a:prstGeom prst="line">
            <a:avLst/>
          </a:prstGeom>
          <a:ln w="2540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19" name="Oval">
            <a:extLst>
              <a:ext uri="{FF2B5EF4-FFF2-40B4-BE49-F238E27FC236}">
                <a16:creationId xmlns:a16="http://schemas.microsoft.com/office/drawing/2014/main" id="{7BFCEECC-CEA4-4455-BA07-76891F2399B5}"/>
              </a:ext>
            </a:extLst>
          </p:cNvPr>
          <p:cNvSpPr/>
          <p:nvPr userDrawn="1"/>
        </p:nvSpPr>
        <p:spPr>
          <a:xfrm>
            <a:off x="687791" y="763142"/>
            <a:ext cx="5401682" cy="5420617"/>
          </a:xfrm>
          <a:prstGeom prst="ellipse">
            <a:avLst/>
          </a:prstGeom>
          <a:ln w="25400">
            <a:solidFill>
              <a:srgbClr val="000000"/>
            </a:solidFill>
            <a:custDash>
              <a:ds d="200000" sp="200000"/>
            </a:custDash>
            <a:miter lim="400000"/>
          </a:ln>
        </p:spPr>
        <p:txBody>
          <a:bodyPr tIns="45720" bIns="45720" anchor="ctr"/>
          <a:lstStyle/>
          <a:p>
            <a:pPr defTabSz="914400">
              <a:lnSpc>
                <a:spcPct val="100000"/>
              </a:lnSpc>
              <a:defRPr sz="3600"/>
            </a:pPr>
            <a:endParaRPr sz="1800"/>
          </a:p>
        </p:txBody>
      </p:sp>
      <p:sp>
        <p:nvSpPr>
          <p:cNvPr id="26" name="Text Placeholder 2">
            <a:extLst>
              <a:ext uri="{FF2B5EF4-FFF2-40B4-BE49-F238E27FC236}">
                <a16:creationId xmlns:a16="http://schemas.microsoft.com/office/drawing/2014/main" id="{70165B78-9A46-4434-A181-060E23D8F068}"/>
              </a:ext>
            </a:extLst>
          </p:cNvPr>
          <p:cNvSpPr>
            <a:spLocks noGrp="1"/>
          </p:cNvSpPr>
          <p:nvPr>
            <p:ph type="body" sz="quarter" idx="19"/>
          </p:nvPr>
        </p:nvSpPr>
        <p:spPr>
          <a:xfrm>
            <a:off x="2710910" y="4654550"/>
            <a:ext cx="1320963"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7" name="Text Placeholder 2">
            <a:extLst>
              <a:ext uri="{FF2B5EF4-FFF2-40B4-BE49-F238E27FC236}">
                <a16:creationId xmlns:a16="http://schemas.microsoft.com/office/drawing/2014/main" id="{E450ACCA-71B6-45C7-85DF-D1D0C33B5CE1}"/>
              </a:ext>
            </a:extLst>
          </p:cNvPr>
          <p:cNvSpPr>
            <a:spLocks noGrp="1"/>
          </p:cNvSpPr>
          <p:nvPr>
            <p:ph type="body" sz="quarter" idx="20"/>
          </p:nvPr>
        </p:nvSpPr>
        <p:spPr>
          <a:xfrm>
            <a:off x="2597151" y="3606800"/>
            <a:ext cx="1574800" cy="344488"/>
          </a:xfrm>
        </p:spPr>
        <p:txBody>
          <a:bodyPr anchor="ctr" anchorCtr="0"/>
          <a:lstStyle>
            <a:lvl1pPr marL="0" indent="0" algn="ctr">
              <a:lnSpc>
                <a:spcPct val="100000"/>
              </a:lnSpc>
              <a:buNone/>
              <a:defRPr sz="1000" b="1">
                <a:solidFill>
                  <a:schemeClr val="bg1"/>
                </a:solidFill>
              </a:defRPr>
            </a:lvl1pPr>
            <a:lvl2pPr marL="457200" indent="0">
              <a:buNone/>
              <a:defRPr/>
            </a:lvl2pPr>
          </a:lstStyle>
          <a:p>
            <a:pPr lvl="0"/>
            <a:endParaRPr lang="en-US"/>
          </a:p>
        </p:txBody>
      </p:sp>
      <p:sp>
        <p:nvSpPr>
          <p:cNvPr id="28" name="Text Placeholder 2">
            <a:extLst>
              <a:ext uri="{FF2B5EF4-FFF2-40B4-BE49-F238E27FC236}">
                <a16:creationId xmlns:a16="http://schemas.microsoft.com/office/drawing/2014/main" id="{081CD895-9C4F-4A67-95DB-332B52628C82}"/>
              </a:ext>
            </a:extLst>
          </p:cNvPr>
          <p:cNvSpPr>
            <a:spLocks noGrp="1"/>
          </p:cNvSpPr>
          <p:nvPr>
            <p:ph type="body" sz="quarter" idx="21"/>
          </p:nvPr>
        </p:nvSpPr>
        <p:spPr>
          <a:xfrm>
            <a:off x="2520951" y="2774950"/>
            <a:ext cx="1720850"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9" name="Text Placeholder 2">
            <a:extLst>
              <a:ext uri="{FF2B5EF4-FFF2-40B4-BE49-F238E27FC236}">
                <a16:creationId xmlns:a16="http://schemas.microsoft.com/office/drawing/2014/main" id="{FBAF47B3-CE20-4529-812A-6F592B41665C}"/>
              </a:ext>
            </a:extLst>
          </p:cNvPr>
          <p:cNvSpPr>
            <a:spLocks noGrp="1"/>
          </p:cNvSpPr>
          <p:nvPr>
            <p:ph type="body" sz="quarter" idx="22"/>
          </p:nvPr>
        </p:nvSpPr>
        <p:spPr>
          <a:xfrm>
            <a:off x="2305050" y="1905000"/>
            <a:ext cx="2136775"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30" name="Text Placeholder 2">
            <a:extLst>
              <a:ext uri="{FF2B5EF4-FFF2-40B4-BE49-F238E27FC236}">
                <a16:creationId xmlns:a16="http://schemas.microsoft.com/office/drawing/2014/main" id="{A5DCC6F6-962B-4362-AF42-BEE41946D69E}"/>
              </a:ext>
            </a:extLst>
          </p:cNvPr>
          <p:cNvSpPr>
            <a:spLocks noGrp="1"/>
          </p:cNvSpPr>
          <p:nvPr>
            <p:ph type="body" sz="quarter" idx="23"/>
          </p:nvPr>
        </p:nvSpPr>
        <p:spPr>
          <a:xfrm>
            <a:off x="2305050" y="920750"/>
            <a:ext cx="2136775"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1" name="Text Placeholder 2">
            <a:extLst>
              <a:ext uri="{FF2B5EF4-FFF2-40B4-BE49-F238E27FC236}">
                <a16:creationId xmlns:a16="http://schemas.microsoft.com/office/drawing/2014/main" id="{AF676F71-19ED-E64B-9769-FD12C1997D07}"/>
              </a:ext>
            </a:extLst>
          </p:cNvPr>
          <p:cNvSpPr>
            <a:spLocks noGrp="1"/>
          </p:cNvSpPr>
          <p:nvPr>
            <p:ph type="body" sz="quarter" idx="15"/>
          </p:nvPr>
        </p:nvSpPr>
        <p:spPr>
          <a:xfrm>
            <a:off x="6854625" y="3710975"/>
            <a:ext cx="2136775" cy="344488"/>
          </a:xfrm>
        </p:spPr>
        <p:txBody>
          <a:bodyPr anchor="t" anchorCtr="0"/>
          <a:lstStyle>
            <a:lvl1pPr marL="0" indent="0" algn="l">
              <a:lnSpc>
                <a:spcPct val="100000"/>
              </a:lnSpc>
              <a:buNone/>
              <a:defRPr sz="1000" b="0"/>
            </a:lvl1pPr>
            <a:lvl2pPr marL="457200" indent="0">
              <a:buNone/>
              <a:defRPr/>
            </a:lvl2pPr>
          </a:lstStyle>
          <a:p>
            <a:pPr lvl="0"/>
            <a:endParaRPr lang="en-US"/>
          </a:p>
        </p:txBody>
      </p:sp>
    </p:spTree>
    <p:extLst>
      <p:ext uri="{BB962C8B-B14F-4D97-AF65-F5344CB8AC3E}">
        <p14:creationId xmlns:p14="http://schemas.microsoft.com/office/powerpoint/2010/main" val="274433429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What to we do 3">
    <p:bg>
      <p:bgPr>
        <a:solidFill>
          <a:srgbClr val="E5E5E7"/>
        </a:solidFill>
        <a:effectLst/>
      </p:bgPr>
    </p:bg>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51E8C59E-7CEB-6742-894F-E7A1724C77DB}"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11" name="Circle">
            <a:extLst>
              <a:ext uri="{FF2B5EF4-FFF2-40B4-BE49-F238E27FC236}">
                <a16:creationId xmlns:a16="http://schemas.microsoft.com/office/drawing/2014/main" id="{A735AE84-4D9F-441B-9F49-80E6C18CF64B}"/>
              </a:ext>
            </a:extLst>
          </p:cNvPr>
          <p:cNvSpPr/>
          <p:nvPr userDrawn="1"/>
        </p:nvSpPr>
        <p:spPr>
          <a:xfrm>
            <a:off x="1398785" y="1501860"/>
            <a:ext cx="3955439" cy="3955439"/>
          </a:xfrm>
          <a:prstGeom prst="ellipse">
            <a:avLst/>
          </a:prstGeom>
          <a:noFill/>
          <a:ln w="25400">
            <a:solidFill>
              <a:srgbClr val="000000"/>
            </a:solidFill>
            <a:miter lim="400000"/>
          </a:ln>
        </p:spPr>
        <p:txBody>
          <a:bodyPr tIns="45720" bIns="45720" anchor="ctr"/>
          <a:lstStyle/>
          <a:p>
            <a:pPr defTabSz="914400">
              <a:lnSpc>
                <a:spcPct val="100000"/>
              </a:lnSpc>
              <a:defRPr sz="3600">
                <a:solidFill>
                  <a:srgbClr val="414359"/>
                </a:solidFill>
              </a:defRPr>
            </a:pPr>
            <a:endParaRPr sz="1800"/>
          </a:p>
        </p:txBody>
      </p:sp>
      <p:sp>
        <p:nvSpPr>
          <p:cNvPr id="12" name="Circle">
            <a:extLst>
              <a:ext uri="{FF2B5EF4-FFF2-40B4-BE49-F238E27FC236}">
                <a16:creationId xmlns:a16="http://schemas.microsoft.com/office/drawing/2014/main" id="{4FE909B8-C39D-403A-AEFE-6D7AA36E8B58}"/>
              </a:ext>
            </a:extLst>
          </p:cNvPr>
          <p:cNvSpPr/>
          <p:nvPr userDrawn="1"/>
        </p:nvSpPr>
        <p:spPr>
          <a:xfrm>
            <a:off x="1867531" y="2449827"/>
            <a:ext cx="3017948" cy="3017947"/>
          </a:xfrm>
          <a:prstGeom prst="ellipse">
            <a:avLst/>
          </a:prstGeom>
          <a:solidFill>
            <a:schemeClr val="tx1"/>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3" name="Circle">
            <a:extLst>
              <a:ext uri="{FF2B5EF4-FFF2-40B4-BE49-F238E27FC236}">
                <a16:creationId xmlns:a16="http://schemas.microsoft.com/office/drawing/2014/main" id="{22DD989D-FC45-4DA2-8643-61BAB57C80DD}"/>
              </a:ext>
            </a:extLst>
          </p:cNvPr>
          <p:cNvSpPr/>
          <p:nvPr userDrawn="1"/>
        </p:nvSpPr>
        <p:spPr>
          <a:xfrm>
            <a:off x="2277638" y="3264867"/>
            <a:ext cx="2197734" cy="2197734"/>
          </a:xfrm>
          <a:prstGeom prst="ellipse">
            <a:avLst/>
          </a:prstGeom>
          <a:solidFill>
            <a:srgbClr val="E5E5E7"/>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4" name="Circle">
            <a:extLst>
              <a:ext uri="{FF2B5EF4-FFF2-40B4-BE49-F238E27FC236}">
                <a16:creationId xmlns:a16="http://schemas.microsoft.com/office/drawing/2014/main" id="{37672681-A3BB-4C4F-BCEF-304CD044F6F7}"/>
              </a:ext>
            </a:extLst>
          </p:cNvPr>
          <p:cNvSpPr/>
          <p:nvPr userDrawn="1"/>
        </p:nvSpPr>
        <p:spPr>
          <a:xfrm>
            <a:off x="2710910" y="4132702"/>
            <a:ext cx="1331189" cy="1331189"/>
          </a:xfrm>
          <a:prstGeom prst="ellipse">
            <a:avLst/>
          </a:prstGeom>
          <a:solidFill>
            <a:srgbClr val="E5E5E7"/>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7" name="Line">
            <a:extLst>
              <a:ext uri="{FF2B5EF4-FFF2-40B4-BE49-F238E27FC236}">
                <a16:creationId xmlns:a16="http://schemas.microsoft.com/office/drawing/2014/main" id="{37CAD827-0032-4635-901E-B4AAB106679C}"/>
              </a:ext>
            </a:extLst>
          </p:cNvPr>
          <p:cNvSpPr/>
          <p:nvPr userDrawn="1"/>
        </p:nvSpPr>
        <p:spPr>
          <a:xfrm>
            <a:off x="4484343" y="2934162"/>
            <a:ext cx="2321986" cy="1"/>
          </a:xfrm>
          <a:prstGeom prst="line">
            <a:avLst/>
          </a:prstGeom>
          <a:ln w="2540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19" name="Oval">
            <a:extLst>
              <a:ext uri="{FF2B5EF4-FFF2-40B4-BE49-F238E27FC236}">
                <a16:creationId xmlns:a16="http://schemas.microsoft.com/office/drawing/2014/main" id="{7BFCEECC-CEA4-4455-BA07-76891F2399B5}"/>
              </a:ext>
            </a:extLst>
          </p:cNvPr>
          <p:cNvSpPr/>
          <p:nvPr userDrawn="1"/>
        </p:nvSpPr>
        <p:spPr>
          <a:xfrm>
            <a:off x="687791" y="763142"/>
            <a:ext cx="5401682" cy="5420617"/>
          </a:xfrm>
          <a:prstGeom prst="ellipse">
            <a:avLst/>
          </a:prstGeom>
          <a:ln w="25400">
            <a:solidFill>
              <a:srgbClr val="000000"/>
            </a:solidFill>
            <a:custDash>
              <a:ds d="200000" sp="200000"/>
            </a:custDash>
            <a:miter lim="400000"/>
          </a:ln>
        </p:spPr>
        <p:txBody>
          <a:bodyPr tIns="45720" bIns="45720" anchor="ctr"/>
          <a:lstStyle/>
          <a:p>
            <a:pPr defTabSz="914400">
              <a:lnSpc>
                <a:spcPct val="100000"/>
              </a:lnSpc>
              <a:defRPr sz="3600"/>
            </a:pPr>
            <a:endParaRPr sz="1800"/>
          </a:p>
        </p:txBody>
      </p:sp>
      <p:sp>
        <p:nvSpPr>
          <p:cNvPr id="26" name="Text Placeholder 2">
            <a:extLst>
              <a:ext uri="{FF2B5EF4-FFF2-40B4-BE49-F238E27FC236}">
                <a16:creationId xmlns:a16="http://schemas.microsoft.com/office/drawing/2014/main" id="{70165B78-9A46-4434-A181-060E23D8F068}"/>
              </a:ext>
            </a:extLst>
          </p:cNvPr>
          <p:cNvSpPr>
            <a:spLocks noGrp="1"/>
          </p:cNvSpPr>
          <p:nvPr>
            <p:ph type="body" sz="quarter" idx="19"/>
          </p:nvPr>
        </p:nvSpPr>
        <p:spPr>
          <a:xfrm>
            <a:off x="2710910" y="4654550"/>
            <a:ext cx="1320963"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7" name="Text Placeholder 2">
            <a:extLst>
              <a:ext uri="{FF2B5EF4-FFF2-40B4-BE49-F238E27FC236}">
                <a16:creationId xmlns:a16="http://schemas.microsoft.com/office/drawing/2014/main" id="{E450ACCA-71B6-45C7-85DF-D1D0C33B5CE1}"/>
              </a:ext>
            </a:extLst>
          </p:cNvPr>
          <p:cNvSpPr>
            <a:spLocks noGrp="1"/>
          </p:cNvSpPr>
          <p:nvPr>
            <p:ph type="body" sz="quarter" idx="20"/>
          </p:nvPr>
        </p:nvSpPr>
        <p:spPr>
          <a:xfrm>
            <a:off x="2597151" y="3606800"/>
            <a:ext cx="1574800"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8" name="Text Placeholder 2">
            <a:extLst>
              <a:ext uri="{FF2B5EF4-FFF2-40B4-BE49-F238E27FC236}">
                <a16:creationId xmlns:a16="http://schemas.microsoft.com/office/drawing/2014/main" id="{081CD895-9C4F-4A67-95DB-332B52628C82}"/>
              </a:ext>
            </a:extLst>
          </p:cNvPr>
          <p:cNvSpPr>
            <a:spLocks noGrp="1"/>
          </p:cNvSpPr>
          <p:nvPr>
            <p:ph type="body" sz="quarter" idx="21"/>
          </p:nvPr>
        </p:nvSpPr>
        <p:spPr>
          <a:xfrm>
            <a:off x="2520951" y="2774950"/>
            <a:ext cx="1720850" cy="344488"/>
          </a:xfrm>
        </p:spPr>
        <p:txBody>
          <a:bodyPr anchor="ctr" anchorCtr="0"/>
          <a:lstStyle>
            <a:lvl1pPr marL="0" indent="0" algn="ctr">
              <a:lnSpc>
                <a:spcPct val="100000"/>
              </a:lnSpc>
              <a:buNone/>
              <a:defRPr sz="1000" b="1">
                <a:solidFill>
                  <a:schemeClr val="bg1"/>
                </a:solidFill>
              </a:defRPr>
            </a:lvl1pPr>
            <a:lvl2pPr marL="457200" indent="0">
              <a:buNone/>
              <a:defRPr/>
            </a:lvl2pPr>
          </a:lstStyle>
          <a:p>
            <a:pPr lvl="0"/>
            <a:endParaRPr lang="en-US"/>
          </a:p>
        </p:txBody>
      </p:sp>
      <p:sp>
        <p:nvSpPr>
          <p:cNvPr id="29" name="Text Placeholder 2">
            <a:extLst>
              <a:ext uri="{FF2B5EF4-FFF2-40B4-BE49-F238E27FC236}">
                <a16:creationId xmlns:a16="http://schemas.microsoft.com/office/drawing/2014/main" id="{FBAF47B3-CE20-4529-812A-6F592B41665C}"/>
              </a:ext>
            </a:extLst>
          </p:cNvPr>
          <p:cNvSpPr>
            <a:spLocks noGrp="1"/>
          </p:cNvSpPr>
          <p:nvPr>
            <p:ph type="body" sz="quarter" idx="22"/>
          </p:nvPr>
        </p:nvSpPr>
        <p:spPr>
          <a:xfrm>
            <a:off x="2305050" y="1905000"/>
            <a:ext cx="2136775"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30" name="Text Placeholder 2">
            <a:extLst>
              <a:ext uri="{FF2B5EF4-FFF2-40B4-BE49-F238E27FC236}">
                <a16:creationId xmlns:a16="http://schemas.microsoft.com/office/drawing/2014/main" id="{A5DCC6F6-962B-4362-AF42-BEE41946D69E}"/>
              </a:ext>
            </a:extLst>
          </p:cNvPr>
          <p:cNvSpPr>
            <a:spLocks noGrp="1"/>
          </p:cNvSpPr>
          <p:nvPr>
            <p:ph type="body" sz="quarter" idx="23"/>
          </p:nvPr>
        </p:nvSpPr>
        <p:spPr>
          <a:xfrm>
            <a:off x="2305050" y="920750"/>
            <a:ext cx="2136775"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2" name="Text Placeholder 2">
            <a:extLst>
              <a:ext uri="{FF2B5EF4-FFF2-40B4-BE49-F238E27FC236}">
                <a16:creationId xmlns:a16="http://schemas.microsoft.com/office/drawing/2014/main" id="{C296510B-9DEB-9440-B1E3-D28FA1ADEF29}"/>
              </a:ext>
            </a:extLst>
          </p:cNvPr>
          <p:cNvSpPr>
            <a:spLocks noGrp="1"/>
          </p:cNvSpPr>
          <p:nvPr>
            <p:ph type="body" sz="quarter" idx="16"/>
          </p:nvPr>
        </p:nvSpPr>
        <p:spPr>
          <a:xfrm>
            <a:off x="6854625" y="2879125"/>
            <a:ext cx="2136775" cy="344488"/>
          </a:xfrm>
        </p:spPr>
        <p:txBody>
          <a:bodyPr anchor="t" anchorCtr="0"/>
          <a:lstStyle>
            <a:lvl1pPr marL="0" indent="0" algn="l">
              <a:lnSpc>
                <a:spcPct val="100000"/>
              </a:lnSpc>
              <a:buNone/>
              <a:defRPr sz="1000" b="0"/>
            </a:lvl1pPr>
            <a:lvl2pPr marL="457200" indent="0">
              <a:buNone/>
              <a:defRPr/>
            </a:lvl2pPr>
          </a:lstStyle>
          <a:p>
            <a:pPr lvl="0"/>
            <a:endParaRPr lang="en-US"/>
          </a:p>
        </p:txBody>
      </p:sp>
    </p:spTree>
    <p:extLst>
      <p:ext uri="{BB962C8B-B14F-4D97-AF65-F5344CB8AC3E}">
        <p14:creationId xmlns:p14="http://schemas.microsoft.com/office/powerpoint/2010/main" val="18612999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What to we do 4">
    <p:bg>
      <p:bgPr>
        <a:solidFill>
          <a:srgbClr val="E5E5E7"/>
        </a:solidFill>
        <a:effectLst/>
      </p:bgPr>
    </p:bg>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CB9DE8C3-7D88-564C-A3A6-99F8663FA044}"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11" name="Circle">
            <a:extLst>
              <a:ext uri="{FF2B5EF4-FFF2-40B4-BE49-F238E27FC236}">
                <a16:creationId xmlns:a16="http://schemas.microsoft.com/office/drawing/2014/main" id="{A735AE84-4D9F-441B-9F49-80E6C18CF64B}"/>
              </a:ext>
            </a:extLst>
          </p:cNvPr>
          <p:cNvSpPr/>
          <p:nvPr userDrawn="1"/>
        </p:nvSpPr>
        <p:spPr>
          <a:xfrm>
            <a:off x="1398785" y="1501860"/>
            <a:ext cx="3955439" cy="3955439"/>
          </a:xfrm>
          <a:prstGeom prst="ellipse">
            <a:avLst/>
          </a:prstGeom>
          <a:solidFill>
            <a:schemeClr val="tx1"/>
          </a:solidFill>
          <a:ln w="25400">
            <a:solidFill>
              <a:srgbClr val="000000"/>
            </a:solidFill>
            <a:miter lim="400000"/>
          </a:ln>
        </p:spPr>
        <p:txBody>
          <a:bodyPr tIns="45720" bIns="45720" anchor="ctr"/>
          <a:lstStyle/>
          <a:p>
            <a:pPr defTabSz="914400">
              <a:lnSpc>
                <a:spcPct val="100000"/>
              </a:lnSpc>
              <a:defRPr sz="3600">
                <a:solidFill>
                  <a:srgbClr val="414359"/>
                </a:solidFill>
              </a:defRPr>
            </a:pPr>
            <a:endParaRPr sz="1800"/>
          </a:p>
        </p:txBody>
      </p:sp>
      <p:sp>
        <p:nvSpPr>
          <p:cNvPr id="12" name="Circle">
            <a:extLst>
              <a:ext uri="{FF2B5EF4-FFF2-40B4-BE49-F238E27FC236}">
                <a16:creationId xmlns:a16="http://schemas.microsoft.com/office/drawing/2014/main" id="{4FE909B8-C39D-403A-AEFE-6D7AA36E8B58}"/>
              </a:ext>
            </a:extLst>
          </p:cNvPr>
          <p:cNvSpPr/>
          <p:nvPr userDrawn="1"/>
        </p:nvSpPr>
        <p:spPr>
          <a:xfrm>
            <a:off x="1867531" y="2449827"/>
            <a:ext cx="3017948" cy="3017947"/>
          </a:xfrm>
          <a:prstGeom prst="ellipse">
            <a:avLst/>
          </a:prstGeom>
          <a:solidFill>
            <a:srgbClr val="E5E5E7"/>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3" name="Circle">
            <a:extLst>
              <a:ext uri="{FF2B5EF4-FFF2-40B4-BE49-F238E27FC236}">
                <a16:creationId xmlns:a16="http://schemas.microsoft.com/office/drawing/2014/main" id="{22DD989D-FC45-4DA2-8643-61BAB57C80DD}"/>
              </a:ext>
            </a:extLst>
          </p:cNvPr>
          <p:cNvSpPr/>
          <p:nvPr userDrawn="1"/>
        </p:nvSpPr>
        <p:spPr>
          <a:xfrm>
            <a:off x="2277638" y="3264867"/>
            <a:ext cx="2197734" cy="2197734"/>
          </a:xfrm>
          <a:prstGeom prst="ellipse">
            <a:avLst/>
          </a:prstGeom>
          <a:solidFill>
            <a:srgbClr val="E5E5E7"/>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4" name="Circle">
            <a:extLst>
              <a:ext uri="{FF2B5EF4-FFF2-40B4-BE49-F238E27FC236}">
                <a16:creationId xmlns:a16="http://schemas.microsoft.com/office/drawing/2014/main" id="{37672681-A3BB-4C4F-BCEF-304CD044F6F7}"/>
              </a:ext>
            </a:extLst>
          </p:cNvPr>
          <p:cNvSpPr/>
          <p:nvPr userDrawn="1"/>
        </p:nvSpPr>
        <p:spPr>
          <a:xfrm>
            <a:off x="2710910" y="4132702"/>
            <a:ext cx="1331189" cy="1331189"/>
          </a:xfrm>
          <a:prstGeom prst="ellipse">
            <a:avLst/>
          </a:prstGeom>
          <a:solidFill>
            <a:srgbClr val="E5E5E7"/>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6" name="Line">
            <a:extLst>
              <a:ext uri="{FF2B5EF4-FFF2-40B4-BE49-F238E27FC236}">
                <a16:creationId xmlns:a16="http://schemas.microsoft.com/office/drawing/2014/main" id="{424739AF-955E-4666-9A10-6D0A2EE3A189}"/>
              </a:ext>
            </a:extLst>
          </p:cNvPr>
          <p:cNvSpPr/>
          <p:nvPr userDrawn="1"/>
        </p:nvSpPr>
        <p:spPr>
          <a:xfrm>
            <a:off x="4756903" y="2063119"/>
            <a:ext cx="2049426" cy="1"/>
          </a:xfrm>
          <a:prstGeom prst="line">
            <a:avLst/>
          </a:prstGeom>
          <a:ln w="2540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19" name="Oval">
            <a:extLst>
              <a:ext uri="{FF2B5EF4-FFF2-40B4-BE49-F238E27FC236}">
                <a16:creationId xmlns:a16="http://schemas.microsoft.com/office/drawing/2014/main" id="{7BFCEECC-CEA4-4455-BA07-76891F2399B5}"/>
              </a:ext>
            </a:extLst>
          </p:cNvPr>
          <p:cNvSpPr/>
          <p:nvPr userDrawn="1"/>
        </p:nvSpPr>
        <p:spPr>
          <a:xfrm>
            <a:off x="687791" y="763142"/>
            <a:ext cx="5401682" cy="5420617"/>
          </a:xfrm>
          <a:prstGeom prst="ellipse">
            <a:avLst/>
          </a:prstGeom>
          <a:ln w="25400">
            <a:solidFill>
              <a:srgbClr val="000000"/>
            </a:solidFill>
            <a:custDash>
              <a:ds d="200000" sp="200000"/>
            </a:custDash>
            <a:miter lim="400000"/>
          </a:ln>
        </p:spPr>
        <p:txBody>
          <a:bodyPr tIns="45720" bIns="45720" anchor="ctr"/>
          <a:lstStyle/>
          <a:p>
            <a:pPr defTabSz="914400">
              <a:lnSpc>
                <a:spcPct val="100000"/>
              </a:lnSpc>
              <a:defRPr sz="3600"/>
            </a:pPr>
            <a:endParaRPr sz="1800"/>
          </a:p>
        </p:txBody>
      </p:sp>
      <p:sp>
        <p:nvSpPr>
          <p:cNvPr id="26" name="Text Placeholder 2">
            <a:extLst>
              <a:ext uri="{FF2B5EF4-FFF2-40B4-BE49-F238E27FC236}">
                <a16:creationId xmlns:a16="http://schemas.microsoft.com/office/drawing/2014/main" id="{70165B78-9A46-4434-A181-060E23D8F068}"/>
              </a:ext>
            </a:extLst>
          </p:cNvPr>
          <p:cNvSpPr>
            <a:spLocks noGrp="1"/>
          </p:cNvSpPr>
          <p:nvPr>
            <p:ph type="body" sz="quarter" idx="19"/>
          </p:nvPr>
        </p:nvSpPr>
        <p:spPr>
          <a:xfrm>
            <a:off x="2710910" y="4654550"/>
            <a:ext cx="1320963"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7" name="Text Placeholder 2">
            <a:extLst>
              <a:ext uri="{FF2B5EF4-FFF2-40B4-BE49-F238E27FC236}">
                <a16:creationId xmlns:a16="http://schemas.microsoft.com/office/drawing/2014/main" id="{E450ACCA-71B6-45C7-85DF-D1D0C33B5CE1}"/>
              </a:ext>
            </a:extLst>
          </p:cNvPr>
          <p:cNvSpPr>
            <a:spLocks noGrp="1"/>
          </p:cNvSpPr>
          <p:nvPr>
            <p:ph type="body" sz="quarter" idx="20"/>
          </p:nvPr>
        </p:nvSpPr>
        <p:spPr>
          <a:xfrm>
            <a:off x="2597151" y="3606800"/>
            <a:ext cx="1574800"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8" name="Text Placeholder 2">
            <a:extLst>
              <a:ext uri="{FF2B5EF4-FFF2-40B4-BE49-F238E27FC236}">
                <a16:creationId xmlns:a16="http://schemas.microsoft.com/office/drawing/2014/main" id="{081CD895-9C4F-4A67-95DB-332B52628C82}"/>
              </a:ext>
            </a:extLst>
          </p:cNvPr>
          <p:cNvSpPr>
            <a:spLocks noGrp="1"/>
          </p:cNvSpPr>
          <p:nvPr>
            <p:ph type="body" sz="quarter" idx="21"/>
          </p:nvPr>
        </p:nvSpPr>
        <p:spPr>
          <a:xfrm>
            <a:off x="2520951" y="2774950"/>
            <a:ext cx="1720850"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9" name="Text Placeholder 2">
            <a:extLst>
              <a:ext uri="{FF2B5EF4-FFF2-40B4-BE49-F238E27FC236}">
                <a16:creationId xmlns:a16="http://schemas.microsoft.com/office/drawing/2014/main" id="{FBAF47B3-CE20-4529-812A-6F592B41665C}"/>
              </a:ext>
            </a:extLst>
          </p:cNvPr>
          <p:cNvSpPr>
            <a:spLocks noGrp="1"/>
          </p:cNvSpPr>
          <p:nvPr>
            <p:ph type="body" sz="quarter" idx="22"/>
          </p:nvPr>
        </p:nvSpPr>
        <p:spPr>
          <a:xfrm>
            <a:off x="2305050" y="1905000"/>
            <a:ext cx="2136775" cy="344488"/>
          </a:xfrm>
        </p:spPr>
        <p:txBody>
          <a:bodyPr anchor="ctr" anchorCtr="0"/>
          <a:lstStyle>
            <a:lvl1pPr marL="0" indent="0" algn="ctr">
              <a:lnSpc>
                <a:spcPct val="100000"/>
              </a:lnSpc>
              <a:buNone/>
              <a:defRPr sz="1000" b="1">
                <a:solidFill>
                  <a:schemeClr val="bg1"/>
                </a:solidFill>
              </a:defRPr>
            </a:lvl1pPr>
            <a:lvl2pPr marL="457200" indent="0">
              <a:buNone/>
              <a:defRPr/>
            </a:lvl2pPr>
          </a:lstStyle>
          <a:p>
            <a:pPr lvl="0"/>
            <a:endParaRPr lang="en-US"/>
          </a:p>
        </p:txBody>
      </p:sp>
      <p:sp>
        <p:nvSpPr>
          <p:cNvPr id="30" name="Text Placeholder 2">
            <a:extLst>
              <a:ext uri="{FF2B5EF4-FFF2-40B4-BE49-F238E27FC236}">
                <a16:creationId xmlns:a16="http://schemas.microsoft.com/office/drawing/2014/main" id="{A5DCC6F6-962B-4362-AF42-BEE41946D69E}"/>
              </a:ext>
            </a:extLst>
          </p:cNvPr>
          <p:cNvSpPr>
            <a:spLocks noGrp="1"/>
          </p:cNvSpPr>
          <p:nvPr>
            <p:ph type="body" sz="quarter" idx="23"/>
          </p:nvPr>
        </p:nvSpPr>
        <p:spPr>
          <a:xfrm>
            <a:off x="2305050" y="920750"/>
            <a:ext cx="2136775"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3" name="Text Placeholder 2">
            <a:extLst>
              <a:ext uri="{FF2B5EF4-FFF2-40B4-BE49-F238E27FC236}">
                <a16:creationId xmlns:a16="http://schemas.microsoft.com/office/drawing/2014/main" id="{D4E0D44F-7F60-8D48-B4D2-78F5AA0D129A}"/>
              </a:ext>
            </a:extLst>
          </p:cNvPr>
          <p:cNvSpPr>
            <a:spLocks noGrp="1"/>
          </p:cNvSpPr>
          <p:nvPr>
            <p:ph type="body" sz="quarter" idx="17"/>
          </p:nvPr>
        </p:nvSpPr>
        <p:spPr>
          <a:xfrm>
            <a:off x="6854625" y="2009175"/>
            <a:ext cx="2136775" cy="344488"/>
          </a:xfrm>
        </p:spPr>
        <p:txBody>
          <a:bodyPr anchor="t" anchorCtr="0"/>
          <a:lstStyle>
            <a:lvl1pPr marL="0" indent="0" algn="l">
              <a:lnSpc>
                <a:spcPct val="100000"/>
              </a:lnSpc>
              <a:buNone/>
              <a:defRPr sz="1000" b="0"/>
            </a:lvl1pPr>
            <a:lvl2pPr marL="457200" indent="0">
              <a:buNone/>
              <a:defRPr/>
            </a:lvl2pPr>
          </a:lstStyle>
          <a:p>
            <a:pPr lvl="0"/>
            <a:endParaRPr lang="en-US"/>
          </a:p>
        </p:txBody>
      </p:sp>
    </p:spTree>
    <p:extLst>
      <p:ext uri="{BB962C8B-B14F-4D97-AF65-F5344CB8AC3E}">
        <p14:creationId xmlns:p14="http://schemas.microsoft.com/office/powerpoint/2010/main" val="1982927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3">
    <p:bg>
      <p:bgPr>
        <a:solidFill>
          <a:schemeClr val="accent3">
            <a:hueOff val="-18000000"/>
            <a:lumOff val="1568"/>
          </a:schemeClr>
        </a:solidFill>
        <a:effectLst/>
      </p:bgPr>
    </p:bg>
    <p:spTree>
      <p:nvGrpSpPr>
        <p:cNvPr id="1" name=""/>
        <p:cNvGrpSpPr/>
        <p:nvPr/>
      </p:nvGrpSpPr>
      <p:grpSpPr>
        <a:xfrm>
          <a:off x="0" y="0"/>
          <a:ext cx="0" cy="0"/>
          <a:chOff x="0" y="0"/>
          <a:chExt cx="0" cy="0"/>
        </a:xfrm>
      </p:grpSpPr>
      <p:graphicFrame>
        <p:nvGraphicFramePr>
          <p:cNvPr id="33" name="2D Doughnut Chart">
            <a:extLst>
              <a:ext uri="{FF2B5EF4-FFF2-40B4-BE49-F238E27FC236}">
                <a16:creationId xmlns:a16="http://schemas.microsoft.com/office/drawing/2014/main" id="{809E2B73-6295-4F33-B413-5890537FF521}"/>
              </a:ext>
            </a:extLst>
          </p:cNvPr>
          <p:cNvGraphicFramePr/>
          <p:nvPr userDrawn="1"/>
        </p:nvGraphicFramePr>
        <p:xfrm>
          <a:off x="3849469" y="1186181"/>
          <a:ext cx="4485639" cy="4485639"/>
        </p:xfrm>
        <a:graphic>
          <a:graphicData uri="http://schemas.openxmlformats.org/drawingml/2006/chart">
            <c:chart xmlns:c="http://schemas.openxmlformats.org/drawingml/2006/chart" xmlns:r="http://schemas.openxmlformats.org/officeDocument/2006/relationships" r:id="rId2"/>
          </a:graphicData>
        </a:graphic>
      </p:graphicFrame>
      <p:sp>
        <p:nvSpPr>
          <p:cNvPr id="227" name="Q1"/>
          <p:cNvSpPr txBox="1">
            <a:spLocks noGrp="1"/>
          </p:cNvSpPr>
          <p:nvPr>
            <p:ph type="body" sz="quarter" idx="21"/>
          </p:nvPr>
        </p:nvSpPr>
        <p:spPr>
          <a:xfrm>
            <a:off x="6586130" y="26758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pPr lvl="0"/>
            <a:r>
              <a:rPr lang="en-GB"/>
              <a:t>Click to edit Master text styles</a:t>
            </a:r>
          </a:p>
        </p:txBody>
      </p:sp>
      <p:sp>
        <p:nvSpPr>
          <p:cNvPr id="228" name="Q2"/>
          <p:cNvSpPr txBox="1">
            <a:spLocks noGrp="1"/>
          </p:cNvSpPr>
          <p:nvPr>
            <p:ph type="body" sz="quarter" idx="22"/>
          </p:nvPr>
        </p:nvSpPr>
        <p:spPr>
          <a:xfrm>
            <a:off x="6569099" y="38696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pPr lvl="0"/>
            <a:r>
              <a:rPr lang="en-GB"/>
              <a:t>Click to edit Master text styles</a:t>
            </a:r>
          </a:p>
        </p:txBody>
      </p:sp>
      <p:sp>
        <p:nvSpPr>
          <p:cNvPr id="229" name="Q4"/>
          <p:cNvSpPr txBox="1">
            <a:spLocks noGrp="1"/>
          </p:cNvSpPr>
          <p:nvPr>
            <p:ph type="body" sz="quarter" idx="23"/>
          </p:nvPr>
        </p:nvSpPr>
        <p:spPr>
          <a:xfrm>
            <a:off x="5238047" y="26758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pPr lvl="0"/>
            <a:r>
              <a:rPr lang="en-GB"/>
              <a:t>Click to edit Master text styles</a:t>
            </a:r>
          </a:p>
        </p:txBody>
      </p:sp>
      <p:sp>
        <p:nvSpPr>
          <p:cNvPr id="230" name="Q3"/>
          <p:cNvSpPr txBox="1">
            <a:spLocks noGrp="1"/>
          </p:cNvSpPr>
          <p:nvPr>
            <p:ph type="body" sz="quarter" idx="24"/>
          </p:nvPr>
        </p:nvSpPr>
        <p:spPr>
          <a:xfrm>
            <a:off x="5237932" y="38696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chemeClr val="tx1"/>
                </a:solidFill>
                <a:latin typeface="+mn-lt"/>
                <a:ea typeface="+mn-ea"/>
                <a:cs typeface="+mn-cs"/>
                <a:sym typeface="Helvetica"/>
              </a:defRPr>
            </a:lvl1pPr>
          </a:lstStyle>
          <a:p>
            <a:pPr lvl="0"/>
            <a:r>
              <a:rPr lang="en-GB"/>
              <a:t>Click to edit Master text styles</a:t>
            </a:r>
          </a:p>
        </p:txBody>
      </p:sp>
      <p:sp>
        <p:nvSpPr>
          <p:cNvPr id="231" name="Workshop…"/>
          <p:cNvSpPr txBox="1">
            <a:spLocks noGrp="1"/>
          </p:cNvSpPr>
          <p:nvPr>
            <p:ph type="body" sz="quarter" idx="25"/>
          </p:nvPr>
        </p:nvSpPr>
        <p:spPr>
          <a:xfrm>
            <a:off x="5654376" y="556613"/>
            <a:ext cx="1590051" cy="358496"/>
          </a:xfrm>
          <a:prstGeom prst="rect">
            <a:avLst/>
          </a:prstGeom>
        </p:spPr>
        <p:txBody>
          <a:bodyPr anchor="ctr">
            <a:spAutoFit/>
          </a:bodyPr>
          <a:lstStyle>
            <a:lvl1pPr marL="0" indent="0" defTabSz="412750">
              <a:lnSpc>
                <a:spcPct val="130000"/>
              </a:lnSpc>
              <a:spcBef>
                <a:spcPts val="0"/>
              </a:spcBef>
              <a:buSzTx/>
              <a:buNone/>
              <a:defRPr sz="1000" b="1">
                <a:solidFill>
                  <a:srgbClr val="AAAAAA"/>
                </a:solidFill>
                <a:latin typeface="+mn-lt"/>
                <a:ea typeface="+mn-ea"/>
                <a:cs typeface="+mn-cs"/>
                <a:sym typeface="Helvetica"/>
              </a:defRPr>
            </a:lvl1pPr>
          </a:lstStyle>
          <a:p>
            <a:pPr marL="0" lvl="0" indent="0" defTabSz="825500">
              <a:lnSpc>
                <a:spcPct val="130000"/>
              </a:lnSpc>
              <a:spcBef>
                <a:spcPts val="0"/>
              </a:spcBef>
              <a:buSzTx/>
              <a:buNone/>
              <a:defRPr sz="2000" b="1">
                <a:latin typeface="+mn-lt"/>
                <a:ea typeface="+mn-ea"/>
                <a:cs typeface="+mn-cs"/>
                <a:sym typeface="Helvetica"/>
              </a:defRPr>
            </a:pPr>
            <a:r>
              <a:rPr lang="en-GB"/>
              <a:t>Click to edit Master text styles</a:t>
            </a:r>
          </a:p>
        </p:txBody>
      </p:sp>
      <p:sp>
        <p:nvSpPr>
          <p:cNvPr id="232" name="Interim report"/>
          <p:cNvSpPr txBox="1">
            <a:spLocks noGrp="1"/>
          </p:cNvSpPr>
          <p:nvPr>
            <p:ph type="body" sz="quarter" idx="26"/>
          </p:nvPr>
        </p:nvSpPr>
        <p:spPr>
          <a:xfrm>
            <a:off x="7157209" y="1030189"/>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33" name="Annual report"/>
          <p:cNvSpPr txBox="1">
            <a:spLocks noGrp="1"/>
          </p:cNvSpPr>
          <p:nvPr>
            <p:ph type="body" sz="quarter" idx="27"/>
          </p:nvPr>
        </p:nvSpPr>
        <p:spPr>
          <a:xfrm>
            <a:off x="8029276" y="1771234"/>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34" name="Newsroom article"/>
          <p:cNvSpPr txBox="1">
            <a:spLocks noGrp="1"/>
          </p:cNvSpPr>
          <p:nvPr>
            <p:ph type="body" sz="quarter" idx="28"/>
          </p:nvPr>
        </p:nvSpPr>
        <p:spPr>
          <a:xfrm>
            <a:off x="8484171" y="2511352"/>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35" name="Quarterly…"/>
          <p:cNvSpPr txBox="1">
            <a:spLocks noGrp="1"/>
          </p:cNvSpPr>
          <p:nvPr>
            <p:ph type="body" sz="quarter" idx="29"/>
          </p:nvPr>
        </p:nvSpPr>
        <p:spPr>
          <a:xfrm>
            <a:off x="8664276" y="3249752"/>
            <a:ext cx="1590052" cy="358496"/>
          </a:xfrm>
          <a:prstGeom prst="rect">
            <a:avLst/>
          </a:prstGeom>
        </p:spPr>
        <p:txBody>
          <a:bodyPr anchor="ctr">
            <a:spAutoFit/>
          </a:bodyPr>
          <a:lstStyle>
            <a:lvl1pPr marL="0" indent="0" defTabSz="412750">
              <a:lnSpc>
                <a:spcPct val="130000"/>
              </a:lnSpc>
              <a:spcBef>
                <a:spcPts val="0"/>
              </a:spcBef>
              <a:buSzTx/>
              <a:buNone/>
              <a:defRPr sz="1000" b="1">
                <a:solidFill>
                  <a:srgbClr val="AAAAAA"/>
                </a:solidFill>
                <a:latin typeface="+mn-lt"/>
                <a:ea typeface="+mn-ea"/>
                <a:cs typeface="+mn-cs"/>
                <a:sym typeface="Helvetica"/>
              </a:defRPr>
            </a:lvl1pPr>
          </a:lstStyle>
          <a:p>
            <a:pPr marL="0" lvl="0" indent="0" defTabSz="825500">
              <a:lnSpc>
                <a:spcPct val="130000"/>
              </a:lnSpc>
              <a:spcBef>
                <a:spcPts val="0"/>
              </a:spcBef>
              <a:buSzTx/>
              <a:buNone/>
              <a:defRPr sz="2000" b="1">
                <a:latin typeface="+mn-lt"/>
                <a:ea typeface="+mn-ea"/>
                <a:cs typeface="+mn-cs"/>
                <a:sym typeface="Helvetica"/>
              </a:defRPr>
            </a:pPr>
            <a:r>
              <a:rPr lang="en-GB"/>
              <a:t>Click to edit Master text styles</a:t>
            </a:r>
          </a:p>
        </p:txBody>
      </p:sp>
      <p:sp>
        <p:nvSpPr>
          <p:cNvPr id="236" name="Interim report"/>
          <p:cNvSpPr txBox="1">
            <a:spLocks noGrp="1"/>
          </p:cNvSpPr>
          <p:nvPr>
            <p:ph type="body" sz="quarter" idx="30"/>
          </p:nvPr>
        </p:nvSpPr>
        <p:spPr>
          <a:xfrm>
            <a:off x="8537276" y="4166969"/>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37" name="Newsroom article"/>
          <p:cNvSpPr txBox="1">
            <a:spLocks noGrp="1"/>
          </p:cNvSpPr>
          <p:nvPr>
            <p:ph type="body" sz="quarter" idx="31"/>
          </p:nvPr>
        </p:nvSpPr>
        <p:spPr>
          <a:xfrm>
            <a:off x="8092776" y="4907550"/>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38" name="Newsroom article"/>
          <p:cNvSpPr txBox="1">
            <a:spLocks noGrp="1"/>
          </p:cNvSpPr>
          <p:nvPr>
            <p:ph type="body" sz="quarter" idx="32"/>
          </p:nvPr>
        </p:nvSpPr>
        <p:spPr>
          <a:xfrm>
            <a:off x="7292676" y="5595598"/>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39" name="Quarterly…"/>
          <p:cNvSpPr txBox="1">
            <a:spLocks noGrp="1"/>
          </p:cNvSpPr>
          <p:nvPr>
            <p:ph type="body" sz="quarter" idx="33"/>
          </p:nvPr>
        </p:nvSpPr>
        <p:spPr>
          <a:xfrm>
            <a:off x="5654375" y="5942889"/>
            <a:ext cx="1590052" cy="358496"/>
          </a:xfrm>
          <a:prstGeom prst="rect">
            <a:avLst/>
          </a:prstGeom>
        </p:spPr>
        <p:txBody>
          <a:bodyPr anchor="ctr">
            <a:spAutoFit/>
          </a:bodyPr>
          <a:lstStyle>
            <a:lvl1pPr marL="0" indent="0" defTabSz="412750">
              <a:lnSpc>
                <a:spcPct val="130000"/>
              </a:lnSpc>
              <a:spcBef>
                <a:spcPts val="0"/>
              </a:spcBef>
              <a:buSzTx/>
              <a:buNone/>
              <a:defRPr sz="1000" b="1">
                <a:solidFill>
                  <a:schemeClr val="tx1"/>
                </a:solidFill>
                <a:latin typeface="+mn-lt"/>
                <a:ea typeface="+mn-ea"/>
                <a:cs typeface="+mn-cs"/>
                <a:sym typeface="Helvetica"/>
              </a:defRPr>
            </a:lvl1pPr>
          </a:lstStyle>
          <a:p>
            <a:pPr marL="0" lvl="0" indent="0" defTabSz="825500">
              <a:lnSpc>
                <a:spcPct val="130000"/>
              </a:lnSpc>
              <a:spcBef>
                <a:spcPts val="0"/>
              </a:spcBef>
              <a:buSzTx/>
              <a:buNone/>
              <a:defRPr sz="2000" b="1">
                <a:latin typeface="+mn-lt"/>
                <a:ea typeface="+mn-ea"/>
                <a:cs typeface="+mn-cs"/>
                <a:sym typeface="Helvetica"/>
              </a:defRPr>
            </a:pPr>
            <a:r>
              <a:rPr lang="en-GB"/>
              <a:t>Click to edit Master text styles</a:t>
            </a:r>
          </a:p>
        </p:txBody>
      </p:sp>
      <p:sp>
        <p:nvSpPr>
          <p:cNvPr id="240" name="Interim report"/>
          <p:cNvSpPr txBox="1">
            <a:spLocks noGrp="1"/>
          </p:cNvSpPr>
          <p:nvPr>
            <p:ph type="body" sz="quarter" idx="34"/>
          </p:nvPr>
        </p:nvSpPr>
        <p:spPr>
          <a:xfrm>
            <a:off x="4011422" y="5595598"/>
            <a:ext cx="1590052" cy="179216"/>
          </a:xfrm>
          <a:prstGeom prst="rect">
            <a:avLst/>
          </a:prstGeom>
        </p:spPr>
        <p:txBody>
          <a:bodyPr anchor="ctr">
            <a:spAutoFit/>
          </a:bodyPr>
          <a:lstStyle>
            <a:lvl1pPr marL="0" indent="0" defTabSz="412750">
              <a:lnSpc>
                <a:spcPct val="130000"/>
              </a:lnSpc>
              <a:spcBef>
                <a:spcPts val="0"/>
              </a:spcBef>
              <a:buSzTx/>
              <a:buNone/>
              <a:defRPr sz="1000">
                <a:solidFill>
                  <a:schemeClr val="tx1"/>
                </a:solidFill>
                <a:latin typeface="+mn-lt"/>
                <a:ea typeface="+mn-ea"/>
                <a:cs typeface="+mn-cs"/>
                <a:sym typeface="Helvetica"/>
              </a:defRPr>
            </a:lvl1pPr>
          </a:lstStyle>
          <a:p>
            <a:pPr lvl="0"/>
            <a:r>
              <a:rPr lang="en-GB"/>
              <a:t>Click to edit Master text styles</a:t>
            </a:r>
          </a:p>
        </p:txBody>
      </p:sp>
      <p:sp>
        <p:nvSpPr>
          <p:cNvPr id="241" name="Newroom article"/>
          <p:cNvSpPr txBox="1">
            <a:spLocks noGrp="1"/>
          </p:cNvSpPr>
          <p:nvPr>
            <p:ph type="body" sz="quarter" idx="35"/>
          </p:nvPr>
        </p:nvSpPr>
        <p:spPr>
          <a:xfrm>
            <a:off x="3101676" y="4907550"/>
            <a:ext cx="1590052" cy="179216"/>
          </a:xfrm>
          <a:prstGeom prst="rect">
            <a:avLst/>
          </a:prstGeom>
        </p:spPr>
        <p:txBody>
          <a:bodyPr anchor="ctr">
            <a:spAutoFit/>
          </a:bodyPr>
          <a:lstStyle>
            <a:lvl1pPr marL="0" indent="0" defTabSz="412750">
              <a:lnSpc>
                <a:spcPct val="130000"/>
              </a:lnSpc>
              <a:spcBef>
                <a:spcPts val="0"/>
              </a:spcBef>
              <a:buSzTx/>
              <a:buNone/>
              <a:defRPr sz="1000">
                <a:solidFill>
                  <a:schemeClr val="tx1"/>
                </a:solidFill>
                <a:latin typeface="+mn-lt"/>
                <a:ea typeface="+mn-ea"/>
                <a:cs typeface="+mn-cs"/>
                <a:sym typeface="Helvetica"/>
              </a:defRPr>
            </a:lvl1pPr>
          </a:lstStyle>
          <a:p>
            <a:pPr lvl="0"/>
            <a:r>
              <a:rPr lang="en-GB"/>
              <a:t>Click to edit Master text styles</a:t>
            </a:r>
          </a:p>
        </p:txBody>
      </p:sp>
      <p:sp>
        <p:nvSpPr>
          <p:cNvPr id="242" name="Newroom article"/>
          <p:cNvSpPr txBox="1">
            <a:spLocks noGrp="1"/>
          </p:cNvSpPr>
          <p:nvPr>
            <p:ph type="body" sz="quarter" idx="36"/>
          </p:nvPr>
        </p:nvSpPr>
        <p:spPr>
          <a:xfrm>
            <a:off x="2568277" y="4166969"/>
            <a:ext cx="1590051" cy="179216"/>
          </a:xfrm>
          <a:prstGeom prst="rect">
            <a:avLst/>
          </a:prstGeom>
        </p:spPr>
        <p:txBody>
          <a:bodyPr anchor="ctr">
            <a:spAutoFit/>
          </a:bodyPr>
          <a:lstStyle>
            <a:lvl1pPr marL="0" indent="0" defTabSz="412750">
              <a:lnSpc>
                <a:spcPct val="130000"/>
              </a:lnSpc>
              <a:spcBef>
                <a:spcPts val="0"/>
              </a:spcBef>
              <a:buSzTx/>
              <a:buNone/>
              <a:defRPr sz="1000">
                <a:solidFill>
                  <a:schemeClr val="tx1"/>
                </a:solidFill>
                <a:latin typeface="+mn-lt"/>
                <a:ea typeface="+mn-ea"/>
                <a:cs typeface="+mn-cs"/>
                <a:sym typeface="Helvetica"/>
              </a:defRPr>
            </a:lvl1pPr>
          </a:lstStyle>
          <a:p>
            <a:pPr lvl="0"/>
            <a:r>
              <a:rPr lang="en-GB"/>
              <a:t>Click to edit Master text styles</a:t>
            </a:r>
          </a:p>
        </p:txBody>
      </p:sp>
      <p:sp>
        <p:nvSpPr>
          <p:cNvPr id="243" name="Quarterly…"/>
          <p:cNvSpPr txBox="1">
            <a:spLocks noGrp="1"/>
          </p:cNvSpPr>
          <p:nvPr>
            <p:ph type="body" sz="quarter" idx="37"/>
          </p:nvPr>
        </p:nvSpPr>
        <p:spPr>
          <a:xfrm>
            <a:off x="2530177" y="3249752"/>
            <a:ext cx="1590051" cy="358496"/>
          </a:xfrm>
          <a:prstGeom prst="rect">
            <a:avLst/>
          </a:prstGeom>
        </p:spPr>
        <p:txBody>
          <a:bodyPr anchor="ctr">
            <a:spAutoFit/>
          </a:bodyPr>
          <a:lstStyle>
            <a:lvl1pPr marL="0" indent="0" defTabSz="412750">
              <a:lnSpc>
                <a:spcPct val="130000"/>
              </a:lnSpc>
              <a:spcBef>
                <a:spcPts val="0"/>
              </a:spcBef>
              <a:buSzTx/>
              <a:buNone/>
              <a:defRPr sz="1000" b="1">
                <a:solidFill>
                  <a:schemeClr val="tx1"/>
                </a:solidFill>
                <a:latin typeface="+mn-lt"/>
                <a:ea typeface="+mn-ea"/>
                <a:cs typeface="+mn-cs"/>
                <a:sym typeface="Helvetica"/>
              </a:defRPr>
            </a:lvl1pPr>
          </a:lstStyle>
          <a:p>
            <a:pPr marL="0" lvl="0" indent="0" defTabSz="825500">
              <a:lnSpc>
                <a:spcPct val="130000"/>
              </a:lnSpc>
              <a:spcBef>
                <a:spcPts val="0"/>
              </a:spcBef>
              <a:buSzTx/>
              <a:buNone/>
              <a:defRPr sz="2000" b="1">
                <a:latin typeface="+mn-lt"/>
                <a:ea typeface="+mn-ea"/>
                <a:cs typeface="+mn-cs"/>
                <a:sym typeface="Helvetica"/>
              </a:defRPr>
            </a:pPr>
            <a:r>
              <a:rPr lang="en-GB"/>
              <a:t>Click to edit Master text styles</a:t>
            </a:r>
          </a:p>
        </p:txBody>
      </p:sp>
      <p:sp>
        <p:nvSpPr>
          <p:cNvPr id="244" name="Interim report"/>
          <p:cNvSpPr txBox="1">
            <a:spLocks noGrp="1"/>
          </p:cNvSpPr>
          <p:nvPr>
            <p:ph type="body" sz="quarter" idx="38"/>
          </p:nvPr>
        </p:nvSpPr>
        <p:spPr>
          <a:xfrm>
            <a:off x="2707977" y="2511352"/>
            <a:ext cx="1590051"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45" name="Newsroom article"/>
          <p:cNvSpPr txBox="1">
            <a:spLocks noGrp="1"/>
          </p:cNvSpPr>
          <p:nvPr>
            <p:ph type="body" sz="quarter" idx="39"/>
          </p:nvPr>
        </p:nvSpPr>
        <p:spPr>
          <a:xfrm>
            <a:off x="3000076" y="1771234"/>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46" name="Newsroom article"/>
          <p:cNvSpPr txBox="1">
            <a:spLocks noGrp="1"/>
          </p:cNvSpPr>
          <p:nvPr>
            <p:ph type="body" sz="quarter" idx="40"/>
          </p:nvPr>
        </p:nvSpPr>
        <p:spPr>
          <a:xfrm>
            <a:off x="3993477" y="1030189"/>
            <a:ext cx="1590051"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47" name="Line"/>
          <p:cNvSpPr/>
          <p:nvPr/>
        </p:nvSpPr>
        <p:spPr>
          <a:xfrm>
            <a:off x="6754961" y="3432175"/>
            <a:ext cx="1700577" cy="0"/>
          </a:xfrm>
          <a:prstGeom prst="line">
            <a:avLst/>
          </a:prstGeom>
          <a:ln w="50800">
            <a:solidFill>
              <a:srgbClr val="AAAAAA"/>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48" name="Line"/>
          <p:cNvSpPr/>
          <p:nvPr/>
        </p:nvSpPr>
        <p:spPr>
          <a:xfrm>
            <a:off x="3732065" y="3429000"/>
            <a:ext cx="1700577" cy="0"/>
          </a:xfrm>
          <a:prstGeom prst="line">
            <a:avLst/>
          </a:prstGeom>
          <a:ln w="50800">
            <a:solidFill>
              <a:schemeClr val="tx1"/>
            </a:solidFill>
            <a:miter/>
          </a:ln>
        </p:spPr>
        <p:txBody>
          <a:bodyPr tIns="45720" bIns="45720"/>
          <a:lstStyle/>
          <a:p>
            <a:pPr defTabSz="914400">
              <a:lnSpc>
                <a:spcPct val="100000"/>
              </a:lnSpc>
              <a:defRPr sz="3600">
                <a:solidFill>
                  <a:srgbClr val="414359"/>
                </a:solidFill>
              </a:defRPr>
            </a:pPr>
            <a:endParaRPr sz="1000">
              <a:solidFill>
                <a:srgbClr val="AAAAAA"/>
              </a:solidFill>
              <a:latin typeface="+mn-lt"/>
            </a:endParaRPr>
          </a:p>
        </p:txBody>
      </p:sp>
      <p:sp>
        <p:nvSpPr>
          <p:cNvPr id="249" name="Line"/>
          <p:cNvSpPr/>
          <p:nvPr/>
        </p:nvSpPr>
        <p:spPr>
          <a:xfrm flipH="1">
            <a:off x="6093801" y="3704186"/>
            <a:ext cx="1" cy="2107560"/>
          </a:xfrm>
          <a:prstGeom prst="line">
            <a:avLst/>
          </a:prstGeom>
          <a:ln w="50800">
            <a:solidFill>
              <a:schemeClr val="tx1"/>
            </a:solidFill>
            <a:miter/>
          </a:ln>
        </p:spPr>
        <p:txBody>
          <a:bodyPr tIns="45720" bIns="45720"/>
          <a:lstStyle/>
          <a:p>
            <a:pPr defTabSz="914400">
              <a:lnSpc>
                <a:spcPct val="100000"/>
              </a:lnSpc>
              <a:defRPr sz="3600">
                <a:solidFill>
                  <a:srgbClr val="414359"/>
                </a:solidFill>
              </a:defRPr>
            </a:pPr>
            <a:endParaRPr sz="1000">
              <a:solidFill>
                <a:srgbClr val="AAAAAA"/>
              </a:solidFill>
              <a:latin typeface="+mn-lt"/>
            </a:endParaRPr>
          </a:p>
        </p:txBody>
      </p:sp>
      <p:sp>
        <p:nvSpPr>
          <p:cNvPr id="250" name="Line"/>
          <p:cNvSpPr/>
          <p:nvPr/>
        </p:nvSpPr>
        <p:spPr>
          <a:xfrm flipH="1">
            <a:off x="6093801" y="1045794"/>
            <a:ext cx="1" cy="2067697"/>
          </a:xfrm>
          <a:prstGeom prst="line">
            <a:avLst/>
          </a:prstGeom>
          <a:ln w="50800">
            <a:solidFill>
              <a:srgbClr val="AAAAAA"/>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53" name="2020"/>
          <p:cNvSpPr txBox="1">
            <a:spLocks noGrp="1"/>
          </p:cNvSpPr>
          <p:nvPr>
            <p:ph type="body" sz="quarter" idx="42"/>
          </p:nvPr>
        </p:nvSpPr>
        <p:spPr>
          <a:xfrm>
            <a:off x="5563672" y="3159554"/>
            <a:ext cx="1068947" cy="553996"/>
          </a:xfrm>
          <a:prstGeom prst="rect">
            <a:avLst/>
          </a:prstGeom>
        </p:spPr>
        <p:txBody>
          <a:bodyPr wrap="square" lIns="91439" tIns="91439" rIns="91439" bIns="91439">
            <a:spAutoFit/>
          </a:bodyPr>
          <a:lstStyle>
            <a:lvl1pPr marL="0" indent="0" algn="ctr" defTabSz="914400">
              <a:lnSpc>
                <a:spcPct val="100000"/>
              </a:lnSpc>
              <a:spcBef>
                <a:spcPts val="0"/>
              </a:spcBef>
              <a:buSzTx/>
              <a:buNone/>
              <a:defRPr sz="2400">
                <a:latin typeface="+mn-lt"/>
                <a:ea typeface="Domaine Display"/>
                <a:cs typeface="Domaine Display"/>
                <a:sym typeface="Domaine Display"/>
              </a:defRPr>
            </a:lvl1pPr>
          </a:lstStyle>
          <a:p>
            <a:pPr lvl="0"/>
            <a:r>
              <a:rPr lang="en-GB"/>
              <a:t>Click to edit Master text styles</a:t>
            </a:r>
          </a:p>
        </p:txBody>
      </p:sp>
      <p:sp>
        <p:nvSpPr>
          <p:cNvPr id="32" name="Text Placeholder 4">
            <a:extLst>
              <a:ext uri="{FF2B5EF4-FFF2-40B4-BE49-F238E27FC236}">
                <a16:creationId xmlns:a16="http://schemas.microsoft.com/office/drawing/2014/main" id="{82500DE5-BF18-4C8C-93F8-D8F0A779ADD6}"/>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GB"/>
              <a:t>Click to edit Master text styles</a:t>
            </a:r>
          </a:p>
        </p:txBody>
      </p:sp>
      <p:sp>
        <p:nvSpPr>
          <p:cNvPr id="2" name="Date Placeholder 1">
            <a:extLst>
              <a:ext uri="{FF2B5EF4-FFF2-40B4-BE49-F238E27FC236}">
                <a16:creationId xmlns:a16="http://schemas.microsoft.com/office/drawing/2014/main" id="{85A97257-AC05-4F04-8EB5-B671440AECB2}"/>
              </a:ext>
            </a:extLst>
          </p:cNvPr>
          <p:cNvSpPr>
            <a:spLocks noGrp="1"/>
          </p:cNvSpPr>
          <p:nvPr>
            <p:ph type="dt" sz="half" idx="43"/>
          </p:nvPr>
        </p:nvSpPr>
        <p:spPr/>
        <p:txBody>
          <a:bodyPr/>
          <a:lstStyle/>
          <a:p>
            <a:fld id="{7D8C59DC-E0EE-A94F-BE9C-940A2FD7E2CD}" type="datetime1">
              <a:rPr lang="en-US" smtClean="0"/>
              <a:t>11/30/2022</a:t>
            </a:fld>
            <a:endParaRPr lang="fi-FI"/>
          </a:p>
        </p:txBody>
      </p:sp>
      <p:sp>
        <p:nvSpPr>
          <p:cNvPr id="3" name="Footer Placeholder 2">
            <a:extLst>
              <a:ext uri="{FF2B5EF4-FFF2-40B4-BE49-F238E27FC236}">
                <a16:creationId xmlns:a16="http://schemas.microsoft.com/office/drawing/2014/main" id="{397F6ADC-DD41-4C3F-BADE-3AED695C4692}"/>
              </a:ext>
            </a:extLst>
          </p:cNvPr>
          <p:cNvSpPr>
            <a:spLocks noGrp="1"/>
          </p:cNvSpPr>
          <p:nvPr>
            <p:ph type="ftr" sz="quarter" idx="44"/>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5786B0F3-2B34-4599-BEC0-46F89E6170E6}"/>
              </a:ext>
            </a:extLst>
          </p:cNvPr>
          <p:cNvSpPr>
            <a:spLocks noGrp="1"/>
          </p:cNvSpPr>
          <p:nvPr>
            <p:ph type="sldNum" sz="quarter" idx="45"/>
          </p:nvPr>
        </p:nvSpPr>
        <p:spPr/>
        <p:txBody>
          <a:bodyPr/>
          <a:lstStyle/>
          <a:p>
            <a:fld id="{31160B98-140E-4345-B1A3-2A7247C42973}" type="slidenum">
              <a:rPr lang="fi-FI" smtClean="0"/>
              <a:pPr/>
              <a:t>‹#›</a:t>
            </a:fld>
            <a:endParaRPr lang="fi-FI"/>
          </a:p>
        </p:txBody>
      </p:sp>
      <p:pic>
        <p:nvPicPr>
          <p:cNvPr id="36" name="Miltton_Text_Black.png">
            <a:extLst>
              <a:ext uri="{FF2B5EF4-FFF2-40B4-BE49-F238E27FC236}">
                <a16:creationId xmlns:a16="http://schemas.microsoft.com/office/drawing/2014/main" id="{57229F0A-326B-4CC5-B04C-AE32E4392A9A}"/>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Tree>
    <p:extLst>
      <p:ext uri="{BB962C8B-B14F-4D97-AF65-F5344CB8AC3E}">
        <p14:creationId xmlns:p14="http://schemas.microsoft.com/office/powerpoint/2010/main" val="144830030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What to we do 5">
    <p:bg>
      <p:bgPr>
        <a:solidFill>
          <a:srgbClr val="E5E5E7"/>
        </a:solidFill>
        <a:effectLst/>
      </p:bgPr>
    </p:bg>
    <p:spTree>
      <p:nvGrpSpPr>
        <p:cNvPr id="1" name=""/>
        <p:cNvGrpSpPr/>
        <p:nvPr/>
      </p:nvGrpSpPr>
      <p:grpSpPr>
        <a:xfrm>
          <a:off x="0" y="0"/>
          <a:ext cx="0" cy="0"/>
          <a:chOff x="0" y="0"/>
          <a:chExt cx="0" cy="0"/>
        </a:xfrm>
      </p:grpSpPr>
      <p:sp>
        <p:nvSpPr>
          <p:cNvPr id="19" name="Oval">
            <a:extLst>
              <a:ext uri="{FF2B5EF4-FFF2-40B4-BE49-F238E27FC236}">
                <a16:creationId xmlns:a16="http://schemas.microsoft.com/office/drawing/2014/main" id="{7BFCEECC-CEA4-4455-BA07-76891F2399B5}"/>
              </a:ext>
            </a:extLst>
          </p:cNvPr>
          <p:cNvSpPr/>
          <p:nvPr userDrawn="1"/>
        </p:nvSpPr>
        <p:spPr>
          <a:xfrm>
            <a:off x="687791" y="763142"/>
            <a:ext cx="5401682" cy="5420617"/>
          </a:xfrm>
          <a:prstGeom prst="ellipse">
            <a:avLst/>
          </a:prstGeom>
          <a:solidFill>
            <a:schemeClr val="tx1"/>
          </a:solidFill>
          <a:ln w="25400">
            <a:solidFill>
              <a:srgbClr val="000000"/>
            </a:solidFill>
            <a:custDash>
              <a:ds d="200000" sp="200000"/>
            </a:custDash>
            <a:miter lim="400000"/>
          </a:ln>
        </p:spPr>
        <p:txBody>
          <a:bodyPr tIns="45720" bIns="45720" anchor="ctr"/>
          <a:lstStyle/>
          <a:p>
            <a:pPr defTabSz="914400">
              <a:lnSpc>
                <a:spcPct val="100000"/>
              </a:lnSpc>
              <a:defRPr sz="3600"/>
            </a:pPr>
            <a:endParaRPr sz="1800"/>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80C2AE80-8FB0-AC4B-B541-A60EB84B0605}"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11" name="Circle">
            <a:extLst>
              <a:ext uri="{FF2B5EF4-FFF2-40B4-BE49-F238E27FC236}">
                <a16:creationId xmlns:a16="http://schemas.microsoft.com/office/drawing/2014/main" id="{A735AE84-4D9F-441B-9F49-80E6C18CF64B}"/>
              </a:ext>
            </a:extLst>
          </p:cNvPr>
          <p:cNvSpPr/>
          <p:nvPr userDrawn="1"/>
        </p:nvSpPr>
        <p:spPr>
          <a:xfrm>
            <a:off x="1398785" y="1501860"/>
            <a:ext cx="3955439" cy="3955439"/>
          </a:xfrm>
          <a:prstGeom prst="ellipse">
            <a:avLst/>
          </a:prstGeom>
          <a:solidFill>
            <a:srgbClr val="E5E5E7"/>
          </a:solidFill>
          <a:ln w="25400">
            <a:solidFill>
              <a:srgbClr val="000000"/>
            </a:solidFill>
            <a:miter lim="400000"/>
          </a:ln>
        </p:spPr>
        <p:txBody>
          <a:bodyPr tIns="45720" bIns="45720" anchor="ctr"/>
          <a:lstStyle/>
          <a:p>
            <a:pPr defTabSz="914400">
              <a:lnSpc>
                <a:spcPct val="100000"/>
              </a:lnSpc>
              <a:defRPr sz="3600">
                <a:solidFill>
                  <a:srgbClr val="414359"/>
                </a:solidFill>
              </a:defRPr>
            </a:pPr>
            <a:endParaRPr sz="1800"/>
          </a:p>
        </p:txBody>
      </p:sp>
      <p:sp>
        <p:nvSpPr>
          <p:cNvPr id="12" name="Circle">
            <a:extLst>
              <a:ext uri="{FF2B5EF4-FFF2-40B4-BE49-F238E27FC236}">
                <a16:creationId xmlns:a16="http://schemas.microsoft.com/office/drawing/2014/main" id="{4FE909B8-C39D-403A-AEFE-6D7AA36E8B58}"/>
              </a:ext>
            </a:extLst>
          </p:cNvPr>
          <p:cNvSpPr/>
          <p:nvPr userDrawn="1"/>
        </p:nvSpPr>
        <p:spPr>
          <a:xfrm>
            <a:off x="1867531" y="2449827"/>
            <a:ext cx="3017948" cy="3017947"/>
          </a:xfrm>
          <a:prstGeom prst="ellipse">
            <a:avLst/>
          </a:prstGeom>
          <a:solidFill>
            <a:srgbClr val="E5E5E7"/>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3" name="Circle">
            <a:extLst>
              <a:ext uri="{FF2B5EF4-FFF2-40B4-BE49-F238E27FC236}">
                <a16:creationId xmlns:a16="http://schemas.microsoft.com/office/drawing/2014/main" id="{22DD989D-FC45-4DA2-8643-61BAB57C80DD}"/>
              </a:ext>
            </a:extLst>
          </p:cNvPr>
          <p:cNvSpPr/>
          <p:nvPr userDrawn="1"/>
        </p:nvSpPr>
        <p:spPr>
          <a:xfrm>
            <a:off x="2277638" y="3264867"/>
            <a:ext cx="2197734" cy="2197734"/>
          </a:xfrm>
          <a:prstGeom prst="ellipse">
            <a:avLst/>
          </a:prstGeom>
          <a:solidFill>
            <a:srgbClr val="E5E5E7"/>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4" name="Circle">
            <a:extLst>
              <a:ext uri="{FF2B5EF4-FFF2-40B4-BE49-F238E27FC236}">
                <a16:creationId xmlns:a16="http://schemas.microsoft.com/office/drawing/2014/main" id="{37672681-A3BB-4C4F-BCEF-304CD044F6F7}"/>
              </a:ext>
            </a:extLst>
          </p:cNvPr>
          <p:cNvSpPr/>
          <p:nvPr userDrawn="1"/>
        </p:nvSpPr>
        <p:spPr>
          <a:xfrm>
            <a:off x="2710910" y="4132702"/>
            <a:ext cx="1331189" cy="1331189"/>
          </a:xfrm>
          <a:prstGeom prst="ellipse">
            <a:avLst/>
          </a:prstGeom>
          <a:solidFill>
            <a:srgbClr val="E5E5E7"/>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20" name="Line">
            <a:extLst>
              <a:ext uri="{FF2B5EF4-FFF2-40B4-BE49-F238E27FC236}">
                <a16:creationId xmlns:a16="http://schemas.microsoft.com/office/drawing/2014/main" id="{BFAA111B-4AF5-4261-B839-5512B1176DD5}"/>
              </a:ext>
            </a:extLst>
          </p:cNvPr>
          <p:cNvSpPr/>
          <p:nvPr userDrawn="1"/>
        </p:nvSpPr>
        <p:spPr>
          <a:xfrm>
            <a:off x="4704492" y="1082893"/>
            <a:ext cx="2098329" cy="1"/>
          </a:xfrm>
          <a:prstGeom prst="line">
            <a:avLst/>
          </a:prstGeom>
          <a:ln w="25400">
            <a:solidFill>
              <a:srgbClr val="000000"/>
            </a:solidFill>
            <a:custDash>
              <a:ds d="200000" sp="200000"/>
            </a:custDash>
            <a:miter lim="400000"/>
          </a:ln>
        </p:spPr>
        <p:txBody>
          <a:bodyPr tIns="45720" bIns="45720"/>
          <a:lstStyle/>
          <a:p>
            <a:pPr defTabSz="914400">
              <a:lnSpc>
                <a:spcPct val="100000"/>
              </a:lnSpc>
              <a:defRPr sz="3600">
                <a:solidFill>
                  <a:srgbClr val="414359"/>
                </a:solidFill>
              </a:defRPr>
            </a:pPr>
            <a:endParaRPr sz="1800"/>
          </a:p>
        </p:txBody>
      </p:sp>
      <p:sp>
        <p:nvSpPr>
          <p:cNvPr id="26" name="Text Placeholder 2">
            <a:extLst>
              <a:ext uri="{FF2B5EF4-FFF2-40B4-BE49-F238E27FC236}">
                <a16:creationId xmlns:a16="http://schemas.microsoft.com/office/drawing/2014/main" id="{70165B78-9A46-4434-A181-060E23D8F068}"/>
              </a:ext>
            </a:extLst>
          </p:cNvPr>
          <p:cNvSpPr>
            <a:spLocks noGrp="1"/>
          </p:cNvSpPr>
          <p:nvPr>
            <p:ph type="body" sz="quarter" idx="19"/>
          </p:nvPr>
        </p:nvSpPr>
        <p:spPr>
          <a:xfrm>
            <a:off x="2710910" y="4654550"/>
            <a:ext cx="1320963"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7" name="Text Placeholder 2">
            <a:extLst>
              <a:ext uri="{FF2B5EF4-FFF2-40B4-BE49-F238E27FC236}">
                <a16:creationId xmlns:a16="http://schemas.microsoft.com/office/drawing/2014/main" id="{E450ACCA-71B6-45C7-85DF-D1D0C33B5CE1}"/>
              </a:ext>
            </a:extLst>
          </p:cNvPr>
          <p:cNvSpPr>
            <a:spLocks noGrp="1"/>
          </p:cNvSpPr>
          <p:nvPr>
            <p:ph type="body" sz="quarter" idx="20"/>
          </p:nvPr>
        </p:nvSpPr>
        <p:spPr>
          <a:xfrm>
            <a:off x="2597151" y="3606800"/>
            <a:ext cx="1574800"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8" name="Text Placeholder 2">
            <a:extLst>
              <a:ext uri="{FF2B5EF4-FFF2-40B4-BE49-F238E27FC236}">
                <a16:creationId xmlns:a16="http://schemas.microsoft.com/office/drawing/2014/main" id="{081CD895-9C4F-4A67-95DB-332B52628C82}"/>
              </a:ext>
            </a:extLst>
          </p:cNvPr>
          <p:cNvSpPr>
            <a:spLocks noGrp="1"/>
          </p:cNvSpPr>
          <p:nvPr>
            <p:ph type="body" sz="quarter" idx="21"/>
          </p:nvPr>
        </p:nvSpPr>
        <p:spPr>
          <a:xfrm>
            <a:off x="2520951" y="2774950"/>
            <a:ext cx="1720850"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9" name="Text Placeholder 2">
            <a:extLst>
              <a:ext uri="{FF2B5EF4-FFF2-40B4-BE49-F238E27FC236}">
                <a16:creationId xmlns:a16="http://schemas.microsoft.com/office/drawing/2014/main" id="{FBAF47B3-CE20-4529-812A-6F592B41665C}"/>
              </a:ext>
            </a:extLst>
          </p:cNvPr>
          <p:cNvSpPr>
            <a:spLocks noGrp="1"/>
          </p:cNvSpPr>
          <p:nvPr>
            <p:ph type="body" sz="quarter" idx="22"/>
          </p:nvPr>
        </p:nvSpPr>
        <p:spPr>
          <a:xfrm>
            <a:off x="2305050" y="1905000"/>
            <a:ext cx="2136775"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30" name="Text Placeholder 2">
            <a:extLst>
              <a:ext uri="{FF2B5EF4-FFF2-40B4-BE49-F238E27FC236}">
                <a16:creationId xmlns:a16="http://schemas.microsoft.com/office/drawing/2014/main" id="{A5DCC6F6-962B-4362-AF42-BEE41946D69E}"/>
              </a:ext>
            </a:extLst>
          </p:cNvPr>
          <p:cNvSpPr>
            <a:spLocks noGrp="1"/>
          </p:cNvSpPr>
          <p:nvPr>
            <p:ph type="body" sz="quarter" idx="23"/>
          </p:nvPr>
        </p:nvSpPr>
        <p:spPr>
          <a:xfrm>
            <a:off x="2305050" y="920750"/>
            <a:ext cx="2136775" cy="344488"/>
          </a:xfrm>
        </p:spPr>
        <p:txBody>
          <a:bodyPr anchor="ctr" anchorCtr="0"/>
          <a:lstStyle>
            <a:lvl1pPr marL="0" indent="0" algn="ctr">
              <a:lnSpc>
                <a:spcPct val="100000"/>
              </a:lnSpc>
              <a:buNone/>
              <a:defRPr sz="1000" b="1">
                <a:solidFill>
                  <a:schemeClr val="bg1"/>
                </a:solidFill>
              </a:defRPr>
            </a:lvl1pPr>
            <a:lvl2pPr marL="457200" indent="0">
              <a:buNone/>
              <a:defRPr/>
            </a:lvl2pPr>
          </a:lstStyle>
          <a:p>
            <a:pPr lvl="0"/>
            <a:endParaRPr lang="en-US"/>
          </a:p>
        </p:txBody>
      </p:sp>
      <p:sp>
        <p:nvSpPr>
          <p:cNvPr id="31" name="Text Placeholder 2">
            <a:extLst>
              <a:ext uri="{FF2B5EF4-FFF2-40B4-BE49-F238E27FC236}">
                <a16:creationId xmlns:a16="http://schemas.microsoft.com/office/drawing/2014/main" id="{C58DA0A1-BA34-CA45-B40A-ED6F574357DE}"/>
              </a:ext>
            </a:extLst>
          </p:cNvPr>
          <p:cNvSpPr>
            <a:spLocks noGrp="1"/>
          </p:cNvSpPr>
          <p:nvPr>
            <p:ph type="body" sz="quarter" idx="18"/>
          </p:nvPr>
        </p:nvSpPr>
        <p:spPr>
          <a:xfrm>
            <a:off x="6854625" y="1024925"/>
            <a:ext cx="2136775" cy="344488"/>
          </a:xfrm>
        </p:spPr>
        <p:txBody>
          <a:bodyPr anchor="t" anchorCtr="0"/>
          <a:lstStyle>
            <a:lvl1pPr marL="0" indent="0" algn="l">
              <a:lnSpc>
                <a:spcPct val="100000"/>
              </a:lnSpc>
              <a:buNone/>
              <a:defRPr sz="1000" b="0"/>
            </a:lvl1pPr>
            <a:lvl2pPr marL="457200" indent="0">
              <a:buNone/>
              <a:defRPr/>
            </a:lvl2pPr>
          </a:lstStyle>
          <a:p>
            <a:pPr lvl="0"/>
            <a:endParaRPr lang="en-US"/>
          </a:p>
        </p:txBody>
      </p:sp>
    </p:spTree>
    <p:extLst>
      <p:ext uri="{BB962C8B-B14F-4D97-AF65-F5344CB8AC3E}">
        <p14:creationId xmlns:p14="http://schemas.microsoft.com/office/powerpoint/2010/main" val="429378603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Core 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a:xfrm>
            <a:off x="3435351" y="757029"/>
            <a:ext cx="5327649" cy="552121"/>
          </a:xfrm>
          <a:solidFill>
            <a:srgbClr val="E9F352"/>
          </a:solidFill>
        </p:spPr>
        <p:txBody>
          <a:bodyPr anchor="ctr" anchorCtr="0"/>
          <a:lstStyle>
            <a:lvl1pPr algn="ctr">
              <a:defRPr/>
            </a:lvl1pPr>
          </a:lstStyle>
          <a:p>
            <a:endParaRPr lang="en-GB"/>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EBAA6DFB-5DC9-E546-A9BF-581B36938AC3}"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11" name="Picture Placeholder 7">
            <a:extLst>
              <a:ext uri="{FF2B5EF4-FFF2-40B4-BE49-F238E27FC236}">
                <a16:creationId xmlns:a16="http://schemas.microsoft.com/office/drawing/2014/main" id="{38AD1496-6668-4319-A8C6-CEB56216F39F}"/>
              </a:ext>
            </a:extLst>
          </p:cNvPr>
          <p:cNvSpPr>
            <a:spLocks noGrp="1"/>
          </p:cNvSpPr>
          <p:nvPr>
            <p:ph type="pic" sz="quarter" idx="14"/>
          </p:nvPr>
        </p:nvSpPr>
        <p:spPr>
          <a:xfrm>
            <a:off x="1790698" y="1746250"/>
            <a:ext cx="1296000" cy="1296000"/>
          </a:xfrm>
          <a:prstGeom prst="ellipse">
            <a:avLst/>
          </a:prstGeom>
          <a:solidFill>
            <a:schemeClr val="bg1">
              <a:lumMod val="95000"/>
            </a:schemeClr>
          </a:solidFill>
        </p:spPr>
        <p:txBody>
          <a:bodyPr anchor="ctr" anchorCtr="0"/>
          <a:lstStyle>
            <a:lvl1pPr marL="0" indent="0" algn="ctr">
              <a:buNone/>
              <a:defRPr sz="1400"/>
            </a:lvl1pPr>
          </a:lstStyle>
          <a:p>
            <a:endParaRPr lang="en-GB"/>
          </a:p>
        </p:txBody>
      </p:sp>
      <p:sp>
        <p:nvSpPr>
          <p:cNvPr id="12" name="Text Placeholder 2">
            <a:extLst>
              <a:ext uri="{FF2B5EF4-FFF2-40B4-BE49-F238E27FC236}">
                <a16:creationId xmlns:a16="http://schemas.microsoft.com/office/drawing/2014/main" id="{A8DF3BE4-FF84-4DFC-98C7-D385AABD7AE8}"/>
              </a:ext>
            </a:extLst>
          </p:cNvPr>
          <p:cNvSpPr>
            <a:spLocks noGrp="1"/>
          </p:cNvSpPr>
          <p:nvPr>
            <p:ph type="body" sz="quarter" idx="15"/>
          </p:nvPr>
        </p:nvSpPr>
        <p:spPr>
          <a:xfrm>
            <a:off x="1554460" y="3190874"/>
            <a:ext cx="1768475" cy="181023"/>
          </a:xfrm>
        </p:spPr>
        <p:txBody>
          <a:bodyPr anchor="ctr" anchorCtr="0"/>
          <a:lstStyle>
            <a:lvl1pPr marL="0" indent="0" algn="ctr">
              <a:lnSpc>
                <a:spcPct val="100000"/>
              </a:lnSpc>
              <a:buNone/>
              <a:defRPr sz="1000" b="1"/>
            </a:lvl1pPr>
            <a:lvl2pPr marL="457200" indent="0">
              <a:buNone/>
              <a:defRPr/>
            </a:lvl2pPr>
          </a:lstStyle>
          <a:p>
            <a:pPr lvl="0"/>
            <a:endParaRPr lang="en-US"/>
          </a:p>
        </p:txBody>
      </p:sp>
      <p:sp>
        <p:nvSpPr>
          <p:cNvPr id="13" name="Text Placeholder 2">
            <a:extLst>
              <a:ext uri="{FF2B5EF4-FFF2-40B4-BE49-F238E27FC236}">
                <a16:creationId xmlns:a16="http://schemas.microsoft.com/office/drawing/2014/main" id="{884357E7-2FC3-4A33-8B12-E96527F12E3F}"/>
              </a:ext>
            </a:extLst>
          </p:cNvPr>
          <p:cNvSpPr>
            <a:spLocks noGrp="1"/>
          </p:cNvSpPr>
          <p:nvPr>
            <p:ph type="body" sz="quarter" idx="16"/>
          </p:nvPr>
        </p:nvSpPr>
        <p:spPr>
          <a:xfrm>
            <a:off x="1554460" y="3381374"/>
            <a:ext cx="1768475" cy="181023"/>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14" name="Picture Placeholder 7">
            <a:extLst>
              <a:ext uri="{FF2B5EF4-FFF2-40B4-BE49-F238E27FC236}">
                <a16:creationId xmlns:a16="http://schemas.microsoft.com/office/drawing/2014/main" id="{E1B8B420-9B1B-41F0-AA10-3B2CE55FFD22}"/>
              </a:ext>
            </a:extLst>
          </p:cNvPr>
          <p:cNvSpPr>
            <a:spLocks noGrp="1"/>
          </p:cNvSpPr>
          <p:nvPr>
            <p:ph type="pic" sz="quarter" idx="17"/>
          </p:nvPr>
        </p:nvSpPr>
        <p:spPr>
          <a:xfrm>
            <a:off x="3537932" y="1746250"/>
            <a:ext cx="1296000" cy="1296000"/>
          </a:xfrm>
          <a:prstGeom prst="ellipse">
            <a:avLst/>
          </a:prstGeom>
          <a:solidFill>
            <a:schemeClr val="bg1">
              <a:lumMod val="95000"/>
            </a:schemeClr>
          </a:solidFill>
        </p:spPr>
        <p:txBody>
          <a:bodyPr anchor="ctr" anchorCtr="0"/>
          <a:lstStyle>
            <a:lvl1pPr marL="0" indent="0" algn="ctr">
              <a:buNone/>
              <a:defRPr sz="1400"/>
            </a:lvl1pPr>
          </a:lstStyle>
          <a:p>
            <a:endParaRPr lang="en-GB"/>
          </a:p>
        </p:txBody>
      </p:sp>
      <p:sp>
        <p:nvSpPr>
          <p:cNvPr id="15" name="Text Placeholder 2">
            <a:extLst>
              <a:ext uri="{FF2B5EF4-FFF2-40B4-BE49-F238E27FC236}">
                <a16:creationId xmlns:a16="http://schemas.microsoft.com/office/drawing/2014/main" id="{CDF26D91-ABDF-4602-A87F-2E8330C42D41}"/>
              </a:ext>
            </a:extLst>
          </p:cNvPr>
          <p:cNvSpPr>
            <a:spLocks noGrp="1"/>
          </p:cNvSpPr>
          <p:nvPr>
            <p:ph type="body" sz="quarter" idx="18"/>
          </p:nvPr>
        </p:nvSpPr>
        <p:spPr>
          <a:xfrm>
            <a:off x="3301694" y="3190874"/>
            <a:ext cx="1768475" cy="181023"/>
          </a:xfrm>
        </p:spPr>
        <p:txBody>
          <a:bodyPr anchor="ctr" anchorCtr="0"/>
          <a:lstStyle>
            <a:lvl1pPr marL="0" indent="0" algn="ctr">
              <a:lnSpc>
                <a:spcPct val="100000"/>
              </a:lnSpc>
              <a:buNone/>
              <a:defRPr sz="1000" b="1"/>
            </a:lvl1pPr>
            <a:lvl2pPr marL="457200" indent="0">
              <a:buNone/>
              <a:defRPr/>
            </a:lvl2pPr>
          </a:lstStyle>
          <a:p>
            <a:pPr lvl="0"/>
            <a:endParaRPr lang="en-US"/>
          </a:p>
        </p:txBody>
      </p:sp>
      <p:sp>
        <p:nvSpPr>
          <p:cNvPr id="16" name="Text Placeholder 2">
            <a:extLst>
              <a:ext uri="{FF2B5EF4-FFF2-40B4-BE49-F238E27FC236}">
                <a16:creationId xmlns:a16="http://schemas.microsoft.com/office/drawing/2014/main" id="{61D1B484-6AF4-4BA1-A053-8C1008C6B0AC}"/>
              </a:ext>
            </a:extLst>
          </p:cNvPr>
          <p:cNvSpPr>
            <a:spLocks noGrp="1"/>
          </p:cNvSpPr>
          <p:nvPr>
            <p:ph type="body" sz="quarter" idx="19"/>
          </p:nvPr>
        </p:nvSpPr>
        <p:spPr>
          <a:xfrm>
            <a:off x="3301694" y="3381374"/>
            <a:ext cx="1768475" cy="181023"/>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17" name="Picture Placeholder 7">
            <a:extLst>
              <a:ext uri="{FF2B5EF4-FFF2-40B4-BE49-F238E27FC236}">
                <a16:creationId xmlns:a16="http://schemas.microsoft.com/office/drawing/2014/main" id="{E83ED3DA-F97D-44DF-AEAF-8E95AACA45D1}"/>
              </a:ext>
            </a:extLst>
          </p:cNvPr>
          <p:cNvSpPr>
            <a:spLocks noGrp="1"/>
          </p:cNvSpPr>
          <p:nvPr>
            <p:ph type="pic" sz="quarter" idx="20"/>
          </p:nvPr>
        </p:nvSpPr>
        <p:spPr>
          <a:xfrm>
            <a:off x="5272287" y="1746250"/>
            <a:ext cx="1296000" cy="1296000"/>
          </a:xfrm>
          <a:prstGeom prst="ellipse">
            <a:avLst/>
          </a:prstGeom>
          <a:solidFill>
            <a:schemeClr val="bg1">
              <a:lumMod val="95000"/>
            </a:schemeClr>
          </a:solidFill>
        </p:spPr>
        <p:txBody>
          <a:bodyPr anchor="ctr" anchorCtr="0"/>
          <a:lstStyle>
            <a:lvl1pPr marL="0" indent="0" algn="ctr">
              <a:buNone/>
              <a:defRPr sz="1400"/>
            </a:lvl1pPr>
          </a:lstStyle>
          <a:p>
            <a:endParaRPr lang="en-GB"/>
          </a:p>
        </p:txBody>
      </p:sp>
      <p:sp>
        <p:nvSpPr>
          <p:cNvPr id="18" name="Text Placeholder 2">
            <a:extLst>
              <a:ext uri="{FF2B5EF4-FFF2-40B4-BE49-F238E27FC236}">
                <a16:creationId xmlns:a16="http://schemas.microsoft.com/office/drawing/2014/main" id="{2AE8F4BB-D2E4-4FF2-B362-E92CB74AC0A5}"/>
              </a:ext>
            </a:extLst>
          </p:cNvPr>
          <p:cNvSpPr>
            <a:spLocks noGrp="1"/>
          </p:cNvSpPr>
          <p:nvPr>
            <p:ph type="body" sz="quarter" idx="21"/>
          </p:nvPr>
        </p:nvSpPr>
        <p:spPr>
          <a:xfrm>
            <a:off x="5036049" y="3190874"/>
            <a:ext cx="1768475" cy="181023"/>
          </a:xfrm>
        </p:spPr>
        <p:txBody>
          <a:bodyPr anchor="ctr" anchorCtr="0"/>
          <a:lstStyle>
            <a:lvl1pPr marL="0" indent="0" algn="ctr">
              <a:lnSpc>
                <a:spcPct val="100000"/>
              </a:lnSpc>
              <a:buNone/>
              <a:defRPr sz="1000" b="1"/>
            </a:lvl1pPr>
            <a:lvl2pPr marL="457200" indent="0">
              <a:buNone/>
              <a:defRPr/>
            </a:lvl2pPr>
          </a:lstStyle>
          <a:p>
            <a:pPr lvl="0"/>
            <a:endParaRPr lang="en-US"/>
          </a:p>
        </p:txBody>
      </p:sp>
      <p:sp>
        <p:nvSpPr>
          <p:cNvPr id="19" name="Text Placeholder 2">
            <a:extLst>
              <a:ext uri="{FF2B5EF4-FFF2-40B4-BE49-F238E27FC236}">
                <a16:creationId xmlns:a16="http://schemas.microsoft.com/office/drawing/2014/main" id="{661E8F60-12CB-4027-9997-EA5C20A1DBE1}"/>
              </a:ext>
            </a:extLst>
          </p:cNvPr>
          <p:cNvSpPr>
            <a:spLocks noGrp="1"/>
          </p:cNvSpPr>
          <p:nvPr>
            <p:ph type="body" sz="quarter" idx="22"/>
          </p:nvPr>
        </p:nvSpPr>
        <p:spPr>
          <a:xfrm>
            <a:off x="5036049" y="3381374"/>
            <a:ext cx="1768475" cy="181023"/>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0" name="Picture Placeholder 7">
            <a:extLst>
              <a:ext uri="{FF2B5EF4-FFF2-40B4-BE49-F238E27FC236}">
                <a16:creationId xmlns:a16="http://schemas.microsoft.com/office/drawing/2014/main" id="{8C0A156B-3B85-48A7-9D88-08CE94DD34BA}"/>
              </a:ext>
            </a:extLst>
          </p:cNvPr>
          <p:cNvSpPr>
            <a:spLocks noGrp="1"/>
          </p:cNvSpPr>
          <p:nvPr>
            <p:ph type="pic" sz="quarter" idx="23"/>
          </p:nvPr>
        </p:nvSpPr>
        <p:spPr>
          <a:xfrm>
            <a:off x="7032400" y="1746250"/>
            <a:ext cx="1296000" cy="1296000"/>
          </a:xfrm>
          <a:prstGeom prst="ellipse">
            <a:avLst/>
          </a:prstGeom>
          <a:solidFill>
            <a:schemeClr val="bg1">
              <a:lumMod val="95000"/>
            </a:schemeClr>
          </a:solidFill>
        </p:spPr>
        <p:txBody>
          <a:bodyPr anchor="ctr" anchorCtr="0"/>
          <a:lstStyle>
            <a:lvl1pPr marL="0" indent="0" algn="ctr">
              <a:buNone/>
              <a:defRPr sz="1400"/>
            </a:lvl1pPr>
          </a:lstStyle>
          <a:p>
            <a:endParaRPr lang="en-GB"/>
          </a:p>
        </p:txBody>
      </p:sp>
      <p:sp>
        <p:nvSpPr>
          <p:cNvPr id="21" name="Text Placeholder 2">
            <a:extLst>
              <a:ext uri="{FF2B5EF4-FFF2-40B4-BE49-F238E27FC236}">
                <a16:creationId xmlns:a16="http://schemas.microsoft.com/office/drawing/2014/main" id="{A887C101-67F1-4460-B225-6404117DFFDF}"/>
              </a:ext>
            </a:extLst>
          </p:cNvPr>
          <p:cNvSpPr>
            <a:spLocks noGrp="1"/>
          </p:cNvSpPr>
          <p:nvPr>
            <p:ph type="body" sz="quarter" idx="24"/>
          </p:nvPr>
        </p:nvSpPr>
        <p:spPr>
          <a:xfrm>
            <a:off x="6796162" y="3190874"/>
            <a:ext cx="1768475" cy="181023"/>
          </a:xfrm>
        </p:spPr>
        <p:txBody>
          <a:bodyPr anchor="ctr" anchorCtr="0"/>
          <a:lstStyle>
            <a:lvl1pPr marL="0" indent="0" algn="ctr">
              <a:lnSpc>
                <a:spcPct val="100000"/>
              </a:lnSpc>
              <a:buNone/>
              <a:defRPr sz="1000" b="1"/>
            </a:lvl1pPr>
            <a:lvl2pPr marL="457200" indent="0">
              <a:buNone/>
              <a:defRPr/>
            </a:lvl2pPr>
          </a:lstStyle>
          <a:p>
            <a:pPr lvl="0"/>
            <a:endParaRPr lang="en-US"/>
          </a:p>
        </p:txBody>
      </p:sp>
      <p:sp>
        <p:nvSpPr>
          <p:cNvPr id="22" name="Text Placeholder 2">
            <a:extLst>
              <a:ext uri="{FF2B5EF4-FFF2-40B4-BE49-F238E27FC236}">
                <a16:creationId xmlns:a16="http://schemas.microsoft.com/office/drawing/2014/main" id="{DDC41F53-CCBD-4FB1-B123-9B2ECD5ECA15}"/>
              </a:ext>
            </a:extLst>
          </p:cNvPr>
          <p:cNvSpPr>
            <a:spLocks noGrp="1"/>
          </p:cNvSpPr>
          <p:nvPr>
            <p:ph type="body" sz="quarter" idx="25"/>
          </p:nvPr>
        </p:nvSpPr>
        <p:spPr>
          <a:xfrm>
            <a:off x="6796162" y="3381374"/>
            <a:ext cx="1768475" cy="181023"/>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3" name="Picture Placeholder 7">
            <a:extLst>
              <a:ext uri="{FF2B5EF4-FFF2-40B4-BE49-F238E27FC236}">
                <a16:creationId xmlns:a16="http://schemas.microsoft.com/office/drawing/2014/main" id="{6F76030B-5D0A-4CC1-9988-EACE31D7262A}"/>
              </a:ext>
            </a:extLst>
          </p:cNvPr>
          <p:cNvSpPr>
            <a:spLocks noGrp="1"/>
          </p:cNvSpPr>
          <p:nvPr>
            <p:ph type="pic" sz="quarter" idx="26"/>
          </p:nvPr>
        </p:nvSpPr>
        <p:spPr>
          <a:xfrm>
            <a:off x="8771048" y="1746250"/>
            <a:ext cx="1296000" cy="1296000"/>
          </a:xfrm>
          <a:prstGeom prst="ellipse">
            <a:avLst/>
          </a:prstGeom>
          <a:solidFill>
            <a:schemeClr val="bg1">
              <a:lumMod val="95000"/>
            </a:schemeClr>
          </a:solidFill>
        </p:spPr>
        <p:txBody>
          <a:bodyPr anchor="ctr" anchorCtr="0"/>
          <a:lstStyle>
            <a:lvl1pPr marL="0" indent="0" algn="ctr">
              <a:buNone/>
              <a:defRPr sz="1400"/>
            </a:lvl1pPr>
          </a:lstStyle>
          <a:p>
            <a:endParaRPr lang="en-GB"/>
          </a:p>
        </p:txBody>
      </p:sp>
      <p:sp>
        <p:nvSpPr>
          <p:cNvPr id="24" name="Text Placeholder 2">
            <a:extLst>
              <a:ext uri="{FF2B5EF4-FFF2-40B4-BE49-F238E27FC236}">
                <a16:creationId xmlns:a16="http://schemas.microsoft.com/office/drawing/2014/main" id="{DA0C8FF8-19DC-4C66-B98B-6C5184B2D770}"/>
              </a:ext>
            </a:extLst>
          </p:cNvPr>
          <p:cNvSpPr>
            <a:spLocks noGrp="1"/>
          </p:cNvSpPr>
          <p:nvPr>
            <p:ph type="body" sz="quarter" idx="27"/>
          </p:nvPr>
        </p:nvSpPr>
        <p:spPr>
          <a:xfrm>
            <a:off x="8534810" y="3190874"/>
            <a:ext cx="1768475" cy="181023"/>
          </a:xfrm>
        </p:spPr>
        <p:txBody>
          <a:bodyPr anchor="ctr" anchorCtr="0"/>
          <a:lstStyle>
            <a:lvl1pPr marL="0" indent="0" algn="ctr">
              <a:lnSpc>
                <a:spcPct val="100000"/>
              </a:lnSpc>
              <a:buNone/>
              <a:defRPr sz="1000" b="1"/>
            </a:lvl1pPr>
            <a:lvl2pPr marL="457200" indent="0">
              <a:buNone/>
              <a:defRPr/>
            </a:lvl2pPr>
          </a:lstStyle>
          <a:p>
            <a:pPr lvl="0"/>
            <a:endParaRPr lang="en-US"/>
          </a:p>
        </p:txBody>
      </p:sp>
      <p:sp>
        <p:nvSpPr>
          <p:cNvPr id="25" name="Text Placeholder 2">
            <a:extLst>
              <a:ext uri="{FF2B5EF4-FFF2-40B4-BE49-F238E27FC236}">
                <a16:creationId xmlns:a16="http://schemas.microsoft.com/office/drawing/2014/main" id="{B41CB217-6944-46D0-94A0-8FB0E6B5778D}"/>
              </a:ext>
            </a:extLst>
          </p:cNvPr>
          <p:cNvSpPr>
            <a:spLocks noGrp="1"/>
          </p:cNvSpPr>
          <p:nvPr>
            <p:ph type="body" sz="quarter" idx="28"/>
          </p:nvPr>
        </p:nvSpPr>
        <p:spPr>
          <a:xfrm>
            <a:off x="8534810" y="3381374"/>
            <a:ext cx="1768475" cy="181023"/>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6" name="Picture Placeholder 7">
            <a:extLst>
              <a:ext uri="{FF2B5EF4-FFF2-40B4-BE49-F238E27FC236}">
                <a16:creationId xmlns:a16="http://schemas.microsoft.com/office/drawing/2014/main" id="{75FE6480-A587-423B-A865-7520A70C9785}"/>
              </a:ext>
            </a:extLst>
          </p:cNvPr>
          <p:cNvSpPr>
            <a:spLocks noGrp="1"/>
          </p:cNvSpPr>
          <p:nvPr>
            <p:ph type="pic" sz="quarter" idx="29"/>
          </p:nvPr>
        </p:nvSpPr>
        <p:spPr>
          <a:xfrm>
            <a:off x="1790698" y="3875557"/>
            <a:ext cx="1296000" cy="1296000"/>
          </a:xfrm>
          <a:prstGeom prst="ellipse">
            <a:avLst/>
          </a:prstGeom>
          <a:solidFill>
            <a:schemeClr val="bg1">
              <a:lumMod val="95000"/>
            </a:schemeClr>
          </a:solidFill>
        </p:spPr>
        <p:txBody>
          <a:bodyPr anchor="ctr" anchorCtr="0"/>
          <a:lstStyle>
            <a:lvl1pPr marL="0" indent="0" algn="ctr">
              <a:buNone/>
              <a:defRPr sz="1400"/>
            </a:lvl1pPr>
          </a:lstStyle>
          <a:p>
            <a:endParaRPr lang="en-GB"/>
          </a:p>
        </p:txBody>
      </p:sp>
      <p:sp>
        <p:nvSpPr>
          <p:cNvPr id="27" name="Text Placeholder 2">
            <a:extLst>
              <a:ext uri="{FF2B5EF4-FFF2-40B4-BE49-F238E27FC236}">
                <a16:creationId xmlns:a16="http://schemas.microsoft.com/office/drawing/2014/main" id="{D7E412C4-74FE-4AD8-9D1F-2651A977DEBC}"/>
              </a:ext>
            </a:extLst>
          </p:cNvPr>
          <p:cNvSpPr>
            <a:spLocks noGrp="1"/>
          </p:cNvSpPr>
          <p:nvPr>
            <p:ph type="body" sz="quarter" idx="30"/>
          </p:nvPr>
        </p:nvSpPr>
        <p:spPr>
          <a:xfrm>
            <a:off x="1554460" y="5320181"/>
            <a:ext cx="1768475" cy="181023"/>
          </a:xfrm>
        </p:spPr>
        <p:txBody>
          <a:bodyPr anchor="ctr" anchorCtr="0"/>
          <a:lstStyle>
            <a:lvl1pPr marL="0" indent="0" algn="ctr">
              <a:lnSpc>
                <a:spcPct val="100000"/>
              </a:lnSpc>
              <a:buNone/>
              <a:defRPr sz="1000" b="1"/>
            </a:lvl1pPr>
            <a:lvl2pPr marL="457200" indent="0">
              <a:buNone/>
              <a:defRPr/>
            </a:lvl2pPr>
          </a:lstStyle>
          <a:p>
            <a:pPr lvl="0"/>
            <a:endParaRPr lang="en-US"/>
          </a:p>
        </p:txBody>
      </p:sp>
      <p:sp>
        <p:nvSpPr>
          <p:cNvPr id="28" name="Text Placeholder 2">
            <a:extLst>
              <a:ext uri="{FF2B5EF4-FFF2-40B4-BE49-F238E27FC236}">
                <a16:creationId xmlns:a16="http://schemas.microsoft.com/office/drawing/2014/main" id="{D2CCBAE6-4AAD-4720-A2E3-E99EBB9FD23B}"/>
              </a:ext>
            </a:extLst>
          </p:cNvPr>
          <p:cNvSpPr>
            <a:spLocks noGrp="1"/>
          </p:cNvSpPr>
          <p:nvPr>
            <p:ph type="body" sz="quarter" idx="31"/>
          </p:nvPr>
        </p:nvSpPr>
        <p:spPr>
          <a:xfrm>
            <a:off x="1554460" y="5510681"/>
            <a:ext cx="1768475" cy="181023"/>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9" name="Picture Placeholder 7">
            <a:extLst>
              <a:ext uri="{FF2B5EF4-FFF2-40B4-BE49-F238E27FC236}">
                <a16:creationId xmlns:a16="http://schemas.microsoft.com/office/drawing/2014/main" id="{9E051171-C60A-41A4-A727-05E164F2B139}"/>
              </a:ext>
            </a:extLst>
          </p:cNvPr>
          <p:cNvSpPr>
            <a:spLocks noGrp="1"/>
          </p:cNvSpPr>
          <p:nvPr>
            <p:ph type="pic" sz="quarter" idx="32"/>
          </p:nvPr>
        </p:nvSpPr>
        <p:spPr>
          <a:xfrm>
            <a:off x="3537932" y="3875557"/>
            <a:ext cx="1296000" cy="1296000"/>
          </a:xfrm>
          <a:prstGeom prst="ellipse">
            <a:avLst/>
          </a:prstGeom>
          <a:solidFill>
            <a:schemeClr val="bg1">
              <a:lumMod val="95000"/>
            </a:schemeClr>
          </a:solidFill>
        </p:spPr>
        <p:txBody>
          <a:bodyPr anchor="ctr" anchorCtr="0"/>
          <a:lstStyle>
            <a:lvl1pPr marL="0" indent="0" algn="ctr">
              <a:buNone/>
              <a:defRPr sz="1400"/>
            </a:lvl1pPr>
          </a:lstStyle>
          <a:p>
            <a:endParaRPr lang="en-GB"/>
          </a:p>
        </p:txBody>
      </p:sp>
      <p:sp>
        <p:nvSpPr>
          <p:cNvPr id="30" name="Text Placeholder 2">
            <a:extLst>
              <a:ext uri="{FF2B5EF4-FFF2-40B4-BE49-F238E27FC236}">
                <a16:creationId xmlns:a16="http://schemas.microsoft.com/office/drawing/2014/main" id="{B41FA89C-BAEA-4B7A-A147-1006224FE9AA}"/>
              </a:ext>
            </a:extLst>
          </p:cNvPr>
          <p:cNvSpPr>
            <a:spLocks noGrp="1"/>
          </p:cNvSpPr>
          <p:nvPr>
            <p:ph type="body" sz="quarter" idx="33"/>
          </p:nvPr>
        </p:nvSpPr>
        <p:spPr>
          <a:xfrm>
            <a:off x="3301694" y="5320181"/>
            <a:ext cx="1768475" cy="181023"/>
          </a:xfrm>
        </p:spPr>
        <p:txBody>
          <a:bodyPr anchor="ctr" anchorCtr="0"/>
          <a:lstStyle>
            <a:lvl1pPr marL="0" indent="0" algn="ctr">
              <a:lnSpc>
                <a:spcPct val="100000"/>
              </a:lnSpc>
              <a:buNone/>
              <a:defRPr sz="1000" b="1"/>
            </a:lvl1pPr>
            <a:lvl2pPr marL="457200" indent="0">
              <a:buNone/>
              <a:defRPr/>
            </a:lvl2pPr>
          </a:lstStyle>
          <a:p>
            <a:pPr lvl="0"/>
            <a:endParaRPr lang="en-US"/>
          </a:p>
        </p:txBody>
      </p:sp>
      <p:sp>
        <p:nvSpPr>
          <p:cNvPr id="31" name="Text Placeholder 2">
            <a:extLst>
              <a:ext uri="{FF2B5EF4-FFF2-40B4-BE49-F238E27FC236}">
                <a16:creationId xmlns:a16="http://schemas.microsoft.com/office/drawing/2014/main" id="{6E89C1D0-9BDC-4960-AF54-E8C809E219B8}"/>
              </a:ext>
            </a:extLst>
          </p:cNvPr>
          <p:cNvSpPr>
            <a:spLocks noGrp="1"/>
          </p:cNvSpPr>
          <p:nvPr>
            <p:ph type="body" sz="quarter" idx="34"/>
          </p:nvPr>
        </p:nvSpPr>
        <p:spPr>
          <a:xfrm>
            <a:off x="3301694" y="5510681"/>
            <a:ext cx="1768475" cy="181023"/>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32" name="Picture Placeholder 7">
            <a:extLst>
              <a:ext uri="{FF2B5EF4-FFF2-40B4-BE49-F238E27FC236}">
                <a16:creationId xmlns:a16="http://schemas.microsoft.com/office/drawing/2014/main" id="{BBAEFFF2-8EA7-4017-8E0E-2CCE0C03543E}"/>
              </a:ext>
            </a:extLst>
          </p:cNvPr>
          <p:cNvSpPr>
            <a:spLocks noGrp="1"/>
          </p:cNvSpPr>
          <p:nvPr>
            <p:ph type="pic" sz="quarter" idx="35"/>
          </p:nvPr>
        </p:nvSpPr>
        <p:spPr>
          <a:xfrm>
            <a:off x="5272287" y="3875557"/>
            <a:ext cx="1296000" cy="1296000"/>
          </a:xfrm>
          <a:prstGeom prst="ellipse">
            <a:avLst/>
          </a:prstGeom>
          <a:solidFill>
            <a:schemeClr val="bg1">
              <a:lumMod val="95000"/>
            </a:schemeClr>
          </a:solidFill>
        </p:spPr>
        <p:txBody>
          <a:bodyPr anchor="ctr" anchorCtr="0"/>
          <a:lstStyle>
            <a:lvl1pPr marL="0" indent="0" algn="ctr">
              <a:buNone/>
              <a:defRPr sz="1400"/>
            </a:lvl1pPr>
          </a:lstStyle>
          <a:p>
            <a:endParaRPr lang="en-GB"/>
          </a:p>
        </p:txBody>
      </p:sp>
      <p:sp>
        <p:nvSpPr>
          <p:cNvPr id="33" name="Text Placeholder 2">
            <a:extLst>
              <a:ext uri="{FF2B5EF4-FFF2-40B4-BE49-F238E27FC236}">
                <a16:creationId xmlns:a16="http://schemas.microsoft.com/office/drawing/2014/main" id="{490737A3-56FC-49D3-A64A-0D0CB5852DBD}"/>
              </a:ext>
            </a:extLst>
          </p:cNvPr>
          <p:cNvSpPr>
            <a:spLocks noGrp="1"/>
          </p:cNvSpPr>
          <p:nvPr>
            <p:ph type="body" sz="quarter" idx="36"/>
          </p:nvPr>
        </p:nvSpPr>
        <p:spPr>
          <a:xfrm>
            <a:off x="5036049" y="5320181"/>
            <a:ext cx="1768475" cy="181023"/>
          </a:xfrm>
        </p:spPr>
        <p:txBody>
          <a:bodyPr anchor="ctr" anchorCtr="0"/>
          <a:lstStyle>
            <a:lvl1pPr marL="0" indent="0" algn="ctr">
              <a:lnSpc>
                <a:spcPct val="100000"/>
              </a:lnSpc>
              <a:buNone/>
              <a:defRPr sz="1000" b="1"/>
            </a:lvl1pPr>
            <a:lvl2pPr marL="457200" indent="0">
              <a:buNone/>
              <a:defRPr/>
            </a:lvl2pPr>
          </a:lstStyle>
          <a:p>
            <a:pPr lvl="0"/>
            <a:endParaRPr lang="en-US"/>
          </a:p>
        </p:txBody>
      </p:sp>
      <p:sp>
        <p:nvSpPr>
          <p:cNvPr id="34" name="Text Placeholder 2">
            <a:extLst>
              <a:ext uri="{FF2B5EF4-FFF2-40B4-BE49-F238E27FC236}">
                <a16:creationId xmlns:a16="http://schemas.microsoft.com/office/drawing/2014/main" id="{AF4AD077-65BB-48FA-AD1E-0EF56D295D95}"/>
              </a:ext>
            </a:extLst>
          </p:cNvPr>
          <p:cNvSpPr>
            <a:spLocks noGrp="1"/>
          </p:cNvSpPr>
          <p:nvPr>
            <p:ph type="body" sz="quarter" idx="37"/>
          </p:nvPr>
        </p:nvSpPr>
        <p:spPr>
          <a:xfrm>
            <a:off x="5036049" y="5510681"/>
            <a:ext cx="1768475" cy="181023"/>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35" name="Picture Placeholder 7">
            <a:extLst>
              <a:ext uri="{FF2B5EF4-FFF2-40B4-BE49-F238E27FC236}">
                <a16:creationId xmlns:a16="http://schemas.microsoft.com/office/drawing/2014/main" id="{BD1CD305-8529-4C0D-BA26-9319BBBC9B9D}"/>
              </a:ext>
            </a:extLst>
          </p:cNvPr>
          <p:cNvSpPr>
            <a:spLocks noGrp="1"/>
          </p:cNvSpPr>
          <p:nvPr>
            <p:ph type="pic" sz="quarter" idx="38"/>
          </p:nvPr>
        </p:nvSpPr>
        <p:spPr>
          <a:xfrm>
            <a:off x="7032400" y="3875557"/>
            <a:ext cx="1296000" cy="1296000"/>
          </a:xfrm>
          <a:prstGeom prst="ellipse">
            <a:avLst/>
          </a:prstGeom>
          <a:solidFill>
            <a:schemeClr val="bg1">
              <a:lumMod val="95000"/>
            </a:schemeClr>
          </a:solidFill>
        </p:spPr>
        <p:txBody>
          <a:bodyPr anchor="ctr" anchorCtr="0"/>
          <a:lstStyle>
            <a:lvl1pPr marL="0" indent="0" algn="ctr">
              <a:buNone/>
              <a:defRPr sz="1400"/>
            </a:lvl1pPr>
          </a:lstStyle>
          <a:p>
            <a:endParaRPr lang="en-GB"/>
          </a:p>
        </p:txBody>
      </p:sp>
      <p:sp>
        <p:nvSpPr>
          <p:cNvPr id="36" name="Text Placeholder 2">
            <a:extLst>
              <a:ext uri="{FF2B5EF4-FFF2-40B4-BE49-F238E27FC236}">
                <a16:creationId xmlns:a16="http://schemas.microsoft.com/office/drawing/2014/main" id="{07DD91B5-145A-430A-B46D-8596A2B030E5}"/>
              </a:ext>
            </a:extLst>
          </p:cNvPr>
          <p:cNvSpPr>
            <a:spLocks noGrp="1"/>
          </p:cNvSpPr>
          <p:nvPr>
            <p:ph type="body" sz="quarter" idx="39"/>
          </p:nvPr>
        </p:nvSpPr>
        <p:spPr>
          <a:xfrm>
            <a:off x="6796162" y="5320181"/>
            <a:ext cx="1768475" cy="181023"/>
          </a:xfrm>
        </p:spPr>
        <p:txBody>
          <a:bodyPr anchor="ctr" anchorCtr="0"/>
          <a:lstStyle>
            <a:lvl1pPr marL="0" indent="0" algn="ctr">
              <a:lnSpc>
                <a:spcPct val="100000"/>
              </a:lnSpc>
              <a:buNone/>
              <a:defRPr sz="1000" b="1"/>
            </a:lvl1pPr>
            <a:lvl2pPr marL="457200" indent="0">
              <a:buNone/>
              <a:defRPr/>
            </a:lvl2pPr>
          </a:lstStyle>
          <a:p>
            <a:pPr lvl="0"/>
            <a:endParaRPr lang="en-US"/>
          </a:p>
        </p:txBody>
      </p:sp>
      <p:sp>
        <p:nvSpPr>
          <p:cNvPr id="37" name="Text Placeholder 2">
            <a:extLst>
              <a:ext uri="{FF2B5EF4-FFF2-40B4-BE49-F238E27FC236}">
                <a16:creationId xmlns:a16="http://schemas.microsoft.com/office/drawing/2014/main" id="{9741AEFD-8DE1-48A8-BE9C-C43D4DF97A98}"/>
              </a:ext>
            </a:extLst>
          </p:cNvPr>
          <p:cNvSpPr>
            <a:spLocks noGrp="1"/>
          </p:cNvSpPr>
          <p:nvPr>
            <p:ph type="body" sz="quarter" idx="40"/>
          </p:nvPr>
        </p:nvSpPr>
        <p:spPr>
          <a:xfrm>
            <a:off x="6796162" y="5510681"/>
            <a:ext cx="1768475" cy="181023"/>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38" name="Text Placeholder 2">
            <a:extLst>
              <a:ext uri="{FF2B5EF4-FFF2-40B4-BE49-F238E27FC236}">
                <a16:creationId xmlns:a16="http://schemas.microsoft.com/office/drawing/2014/main" id="{3926CCC7-8E5E-43FC-AADB-FFA71B5F97D7}"/>
              </a:ext>
            </a:extLst>
          </p:cNvPr>
          <p:cNvSpPr>
            <a:spLocks noGrp="1"/>
          </p:cNvSpPr>
          <p:nvPr>
            <p:ph type="body" sz="quarter" idx="41"/>
          </p:nvPr>
        </p:nvSpPr>
        <p:spPr>
          <a:xfrm>
            <a:off x="8882316" y="4319386"/>
            <a:ext cx="1884422" cy="853628"/>
          </a:xfrm>
        </p:spPr>
        <p:txBody>
          <a:bodyPr anchor="t" anchorCtr="0"/>
          <a:lstStyle>
            <a:lvl1pPr marL="158750" indent="-158750" algn="l">
              <a:lnSpc>
                <a:spcPct val="100000"/>
              </a:lnSpc>
              <a:buNone/>
              <a:tabLst/>
              <a:defRPr sz="1500" b="0"/>
            </a:lvl1pPr>
            <a:lvl2pPr marL="457200" indent="0">
              <a:buNone/>
              <a:defRPr/>
            </a:lvl2pPr>
          </a:lstStyle>
          <a:p>
            <a:pPr lvl="0"/>
            <a:endParaRPr lang="en-US"/>
          </a:p>
        </p:txBody>
      </p:sp>
    </p:spTree>
    <p:extLst>
      <p:ext uri="{BB962C8B-B14F-4D97-AF65-F5344CB8AC3E}">
        <p14:creationId xmlns:p14="http://schemas.microsoft.com/office/powerpoint/2010/main" val="296868234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Extended Team">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185B3A30-5959-6046-8061-C9E36DE56350}"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11" name="Picture Placeholder 7">
            <a:extLst>
              <a:ext uri="{FF2B5EF4-FFF2-40B4-BE49-F238E27FC236}">
                <a16:creationId xmlns:a16="http://schemas.microsoft.com/office/drawing/2014/main" id="{38AD1496-6668-4319-A8C6-CEB56216F39F}"/>
              </a:ext>
            </a:extLst>
          </p:cNvPr>
          <p:cNvSpPr>
            <a:spLocks noGrp="1"/>
          </p:cNvSpPr>
          <p:nvPr>
            <p:ph type="pic" sz="quarter" idx="14"/>
          </p:nvPr>
        </p:nvSpPr>
        <p:spPr>
          <a:xfrm>
            <a:off x="939798" y="1781175"/>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12" name="Text Placeholder 2">
            <a:extLst>
              <a:ext uri="{FF2B5EF4-FFF2-40B4-BE49-F238E27FC236}">
                <a16:creationId xmlns:a16="http://schemas.microsoft.com/office/drawing/2014/main" id="{A8DF3BE4-FF84-4DFC-98C7-D385AABD7AE8}"/>
              </a:ext>
            </a:extLst>
          </p:cNvPr>
          <p:cNvSpPr>
            <a:spLocks noGrp="1"/>
          </p:cNvSpPr>
          <p:nvPr>
            <p:ph type="body" sz="quarter" idx="15"/>
          </p:nvPr>
        </p:nvSpPr>
        <p:spPr>
          <a:xfrm>
            <a:off x="692150" y="2673349"/>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13" name="Text Placeholder 2">
            <a:extLst>
              <a:ext uri="{FF2B5EF4-FFF2-40B4-BE49-F238E27FC236}">
                <a16:creationId xmlns:a16="http://schemas.microsoft.com/office/drawing/2014/main" id="{884357E7-2FC3-4A33-8B12-E96527F12E3F}"/>
              </a:ext>
            </a:extLst>
          </p:cNvPr>
          <p:cNvSpPr>
            <a:spLocks noGrp="1"/>
          </p:cNvSpPr>
          <p:nvPr>
            <p:ph type="body" sz="quarter" idx="16"/>
          </p:nvPr>
        </p:nvSpPr>
        <p:spPr>
          <a:xfrm>
            <a:off x="692150" y="2844799"/>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39" name="Picture Placeholder 7">
            <a:extLst>
              <a:ext uri="{FF2B5EF4-FFF2-40B4-BE49-F238E27FC236}">
                <a16:creationId xmlns:a16="http://schemas.microsoft.com/office/drawing/2014/main" id="{FC6C7753-11BF-4C81-AF58-0E862561B5D1}"/>
              </a:ext>
            </a:extLst>
          </p:cNvPr>
          <p:cNvSpPr>
            <a:spLocks noGrp="1"/>
          </p:cNvSpPr>
          <p:nvPr>
            <p:ph type="pic" sz="quarter" idx="42"/>
          </p:nvPr>
        </p:nvSpPr>
        <p:spPr>
          <a:xfrm>
            <a:off x="2197098" y="1781175"/>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40" name="Text Placeholder 2">
            <a:extLst>
              <a:ext uri="{FF2B5EF4-FFF2-40B4-BE49-F238E27FC236}">
                <a16:creationId xmlns:a16="http://schemas.microsoft.com/office/drawing/2014/main" id="{2EC454F0-EC62-48A1-ABC7-ECBC67111197}"/>
              </a:ext>
            </a:extLst>
          </p:cNvPr>
          <p:cNvSpPr>
            <a:spLocks noGrp="1"/>
          </p:cNvSpPr>
          <p:nvPr>
            <p:ph type="body" sz="quarter" idx="43"/>
          </p:nvPr>
        </p:nvSpPr>
        <p:spPr>
          <a:xfrm>
            <a:off x="1949450" y="2673349"/>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41" name="Text Placeholder 2">
            <a:extLst>
              <a:ext uri="{FF2B5EF4-FFF2-40B4-BE49-F238E27FC236}">
                <a16:creationId xmlns:a16="http://schemas.microsoft.com/office/drawing/2014/main" id="{DC5477FE-DA8A-496C-8B74-05B8FBFC7A76}"/>
              </a:ext>
            </a:extLst>
          </p:cNvPr>
          <p:cNvSpPr>
            <a:spLocks noGrp="1"/>
          </p:cNvSpPr>
          <p:nvPr>
            <p:ph type="body" sz="quarter" idx="44"/>
          </p:nvPr>
        </p:nvSpPr>
        <p:spPr>
          <a:xfrm>
            <a:off x="1949450" y="2844799"/>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43" name="Picture Placeholder 7">
            <a:extLst>
              <a:ext uri="{FF2B5EF4-FFF2-40B4-BE49-F238E27FC236}">
                <a16:creationId xmlns:a16="http://schemas.microsoft.com/office/drawing/2014/main" id="{8D97726A-9B35-4B5A-8751-AEEC7EB6DAEC}"/>
              </a:ext>
            </a:extLst>
          </p:cNvPr>
          <p:cNvSpPr>
            <a:spLocks noGrp="1"/>
          </p:cNvSpPr>
          <p:nvPr>
            <p:ph type="pic" sz="quarter" idx="45"/>
          </p:nvPr>
        </p:nvSpPr>
        <p:spPr>
          <a:xfrm>
            <a:off x="939798" y="3283710"/>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44" name="Text Placeholder 2">
            <a:extLst>
              <a:ext uri="{FF2B5EF4-FFF2-40B4-BE49-F238E27FC236}">
                <a16:creationId xmlns:a16="http://schemas.microsoft.com/office/drawing/2014/main" id="{76A47E1C-E7B6-464B-80B5-FEEE136A86ED}"/>
              </a:ext>
            </a:extLst>
          </p:cNvPr>
          <p:cNvSpPr>
            <a:spLocks noGrp="1"/>
          </p:cNvSpPr>
          <p:nvPr>
            <p:ph type="body" sz="quarter" idx="46"/>
          </p:nvPr>
        </p:nvSpPr>
        <p:spPr>
          <a:xfrm>
            <a:off x="692150" y="4175884"/>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45" name="Text Placeholder 2">
            <a:extLst>
              <a:ext uri="{FF2B5EF4-FFF2-40B4-BE49-F238E27FC236}">
                <a16:creationId xmlns:a16="http://schemas.microsoft.com/office/drawing/2014/main" id="{E6DE5208-786D-4CC6-AAFE-B8D7A79429A1}"/>
              </a:ext>
            </a:extLst>
          </p:cNvPr>
          <p:cNvSpPr>
            <a:spLocks noGrp="1"/>
          </p:cNvSpPr>
          <p:nvPr>
            <p:ph type="body" sz="quarter" idx="47"/>
          </p:nvPr>
        </p:nvSpPr>
        <p:spPr>
          <a:xfrm>
            <a:off x="692150" y="4347334"/>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46" name="Picture Placeholder 7">
            <a:extLst>
              <a:ext uri="{FF2B5EF4-FFF2-40B4-BE49-F238E27FC236}">
                <a16:creationId xmlns:a16="http://schemas.microsoft.com/office/drawing/2014/main" id="{170FC4F6-9141-43F4-B1FB-8808EEDC6238}"/>
              </a:ext>
            </a:extLst>
          </p:cNvPr>
          <p:cNvSpPr>
            <a:spLocks noGrp="1"/>
          </p:cNvSpPr>
          <p:nvPr>
            <p:ph type="pic" sz="quarter" idx="48"/>
          </p:nvPr>
        </p:nvSpPr>
        <p:spPr>
          <a:xfrm>
            <a:off x="2197098" y="3283710"/>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47" name="Text Placeholder 2">
            <a:extLst>
              <a:ext uri="{FF2B5EF4-FFF2-40B4-BE49-F238E27FC236}">
                <a16:creationId xmlns:a16="http://schemas.microsoft.com/office/drawing/2014/main" id="{09C7801E-5987-4F1F-A1A5-08FAD070578C}"/>
              </a:ext>
            </a:extLst>
          </p:cNvPr>
          <p:cNvSpPr>
            <a:spLocks noGrp="1"/>
          </p:cNvSpPr>
          <p:nvPr>
            <p:ph type="body" sz="quarter" idx="49"/>
          </p:nvPr>
        </p:nvSpPr>
        <p:spPr>
          <a:xfrm>
            <a:off x="1949450" y="4175884"/>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48" name="Text Placeholder 2">
            <a:extLst>
              <a:ext uri="{FF2B5EF4-FFF2-40B4-BE49-F238E27FC236}">
                <a16:creationId xmlns:a16="http://schemas.microsoft.com/office/drawing/2014/main" id="{6332DF15-E16A-4A17-B3EA-641F563FC4DF}"/>
              </a:ext>
            </a:extLst>
          </p:cNvPr>
          <p:cNvSpPr>
            <a:spLocks noGrp="1"/>
          </p:cNvSpPr>
          <p:nvPr>
            <p:ph type="body" sz="quarter" idx="50"/>
          </p:nvPr>
        </p:nvSpPr>
        <p:spPr>
          <a:xfrm>
            <a:off x="1949450" y="4347334"/>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49" name="Picture Placeholder 7">
            <a:extLst>
              <a:ext uri="{FF2B5EF4-FFF2-40B4-BE49-F238E27FC236}">
                <a16:creationId xmlns:a16="http://schemas.microsoft.com/office/drawing/2014/main" id="{D3D6C455-5EDB-4951-BB1C-BD8F305941F6}"/>
              </a:ext>
            </a:extLst>
          </p:cNvPr>
          <p:cNvSpPr>
            <a:spLocks noGrp="1"/>
          </p:cNvSpPr>
          <p:nvPr>
            <p:ph type="pic" sz="quarter" idx="51"/>
          </p:nvPr>
        </p:nvSpPr>
        <p:spPr>
          <a:xfrm>
            <a:off x="939798" y="4760487"/>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50" name="Text Placeholder 2">
            <a:extLst>
              <a:ext uri="{FF2B5EF4-FFF2-40B4-BE49-F238E27FC236}">
                <a16:creationId xmlns:a16="http://schemas.microsoft.com/office/drawing/2014/main" id="{3336F89B-58A8-4AA8-9C61-3AC7EC0D6BEA}"/>
              </a:ext>
            </a:extLst>
          </p:cNvPr>
          <p:cNvSpPr>
            <a:spLocks noGrp="1"/>
          </p:cNvSpPr>
          <p:nvPr>
            <p:ph type="body" sz="quarter" idx="52"/>
          </p:nvPr>
        </p:nvSpPr>
        <p:spPr>
          <a:xfrm>
            <a:off x="692150" y="5652661"/>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51" name="Text Placeholder 2">
            <a:extLst>
              <a:ext uri="{FF2B5EF4-FFF2-40B4-BE49-F238E27FC236}">
                <a16:creationId xmlns:a16="http://schemas.microsoft.com/office/drawing/2014/main" id="{178E4FBD-01B1-4092-A849-D26A3B798C90}"/>
              </a:ext>
            </a:extLst>
          </p:cNvPr>
          <p:cNvSpPr>
            <a:spLocks noGrp="1"/>
          </p:cNvSpPr>
          <p:nvPr>
            <p:ph type="body" sz="quarter" idx="53"/>
          </p:nvPr>
        </p:nvSpPr>
        <p:spPr>
          <a:xfrm>
            <a:off x="692150" y="5824111"/>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52" name="Picture Placeholder 7">
            <a:extLst>
              <a:ext uri="{FF2B5EF4-FFF2-40B4-BE49-F238E27FC236}">
                <a16:creationId xmlns:a16="http://schemas.microsoft.com/office/drawing/2014/main" id="{8FAB93E7-3D37-486C-896E-5EBBF570DE80}"/>
              </a:ext>
            </a:extLst>
          </p:cNvPr>
          <p:cNvSpPr>
            <a:spLocks noGrp="1"/>
          </p:cNvSpPr>
          <p:nvPr>
            <p:ph type="pic" sz="quarter" idx="54"/>
          </p:nvPr>
        </p:nvSpPr>
        <p:spPr>
          <a:xfrm>
            <a:off x="2197098" y="4760487"/>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53" name="Text Placeholder 2">
            <a:extLst>
              <a:ext uri="{FF2B5EF4-FFF2-40B4-BE49-F238E27FC236}">
                <a16:creationId xmlns:a16="http://schemas.microsoft.com/office/drawing/2014/main" id="{1DFF403A-CBE2-484E-B71C-DBF63FB0194D}"/>
              </a:ext>
            </a:extLst>
          </p:cNvPr>
          <p:cNvSpPr>
            <a:spLocks noGrp="1"/>
          </p:cNvSpPr>
          <p:nvPr>
            <p:ph type="body" sz="quarter" idx="55"/>
          </p:nvPr>
        </p:nvSpPr>
        <p:spPr>
          <a:xfrm>
            <a:off x="1949450" y="5652661"/>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54" name="Text Placeholder 2">
            <a:extLst>
              <a:ext uri="{FF2B5EF4-FFF2-40B4-BE49-F238E27FC236}">
                <a16:creationId xmlns:a16="http://schemas.microsoft.com/office/drawing/2014/main" id="{877A05C8-D6A0-4655-866F-B821F6CC89CE}"/>
              </a:ext>
            </a:extLst>
          </p:cNvPr>
          <p:cNvSpPr>
            <a:spLocks noGrp="1"/>
          </p:cNvSpPr>
          <p:nvPr>
            <p:ph type="body" sz="quarter" idx="56"/>
          </p:nvPr>
        </p:nvSpPr>
        <p:spPr>
          <a:xfrm>
            <a:off x="1949450" y="5824111"/>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55" name="Text Placeholder 2">
            <a:extLst>
              <a:ext uri="{FF2B5EF4-FFF2-40B4-BE49-F238E27FC236}">
                <a16:creationId xmlns:a16="http://schemas.microsoft.com/office/drawing/2014/main" id="{07F395FE-DE69-48AA-A3C2-0F4A26DB151A}"/>
              </a:ext>
            </a:extLst>
          </p:cNvPr>
          <p:cNvSpPr>
            <a:spLocks noGrp="1"/>
          </p:cNvSpPr>
          <p:nvPr>
            <p:ph type="body" sz="quarter" idx="57"/>
          </p:nvPr>
        </p:nvSpPr>
        <p:spPr>
          <a:xfrm>
            <a:off x="1132779" y="1044640"/>
            <a:ext cx="1688067" cy="322398"/>
          </a:xfrm>
          <a:solidFill>
            <a:srgbClr val="E9F352"/>
          </a:solidFill>
        </p:spPr>
        <p:txBody>
          <a:bodyPr anchor="ctr" anchorCtr="0"/>
          <a:lstStyle>
            <a:lvl1pPr marL="0" indent="0" algn="ctr">
              <a:lnSpc>
                <a:spcPct val="100000"/>
              </a:lnSpc>
              <a:buNone/>
              <a:defRPr sz="1600" b="1"/>
            </a:lvl1pPr>
            <a:lvl2pPr marL="457200" indent="0">
              <a:buNone/>
              <a:defRPr/>
            </a:lvl2pPr>
          </a:lstStyle>
          <a:p>
            <a:pPr lvl="0"/>
            <a:endParaRPr lang="en-US"/>
          </a:p>
        </p:txBody>
      </p:sp>
      <p:sp>
        <p:nvSpPr>
          <p:cNvPr id="56" name="Picture Placeholder 7">
            <a:extLst>
              <a:ext uri="{FF2B5EF4-FFF2-40B4-BE49-F238E27FC236}">
                <a16:creationId xmlns:a16="http://schemas.microsoft.com/office/drawing/2014/main" id="{A9302AFC-34E2-411F-8008-AF5B6436FBB3}"/>
              </a:ext>
            </a:extLst>
          </p:cNvPr>
          <p:cNvSpPr>
            <a:spLocks noGrp="1"/>
          </p:cNvSpPr>
          <p:nvPr>
            <p:ph type="pic" sz="quarter" idx="58"/>
          </p:nvPr>
        </p:nvSpPr>
        <p:spPr>
          <a:xfrm>
            <a:off x="4451437" y="1781175"/>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57" name="Text Placeholder 2">
            <a:extLst>
              <a:ext uri="{FF2B5EF4-FFF2-40B4-BE49-F238E27FC236}">
                <a16:creationId xmlns:a16="http://schemas.microsoft.com/office/drawing/2014/main" id="{AC8F45BA-A6F8-46DD-9C36-060870286B51}"/>
              </a:ext>
            </a:extLst>
          </p:cNvPr>
          <p:cNvSpPr>
            <a:spLocks noGrp="1"/>
          </p:cNvSpPr>
          <p:nvPr>
            <p:ph type="body" sz="quarter" idx="59"/>
          </p:nvPr>
        </p:nvSpPr>
        <p:spPr>
          <a:xfrm>
            <a:off x="4203789" y="2673349"/>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58" name="Text Placeholder 2">
            <a:extLst>
              <a:ext uri="{FF2B5EF4-FFF2-40B4-BE49-F238E27FC236}">
                <a16:creationId xmlns:a16="http://schemas.microsoft.com/office/drawing/2014/main" id="{5976402F-315A-4E29-BCD4-35D7DFDEE87F}"/>
              </a:ext>
            </a:extLst>
          </p:cNvPr>
          <p:cNvSpPr>
            <a:spLocks noGrp="1"/>
          </p:cNvSpPr>
          <p:nvPr>
            <p:ph type="body" sz="quarter" idx="60"/>
          </p:nvPr>
        </p:nvSpPr>
        <p:spPr>
          <a:xfrm>
            <a:off x="4203789" y="2844799"/>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59" name="Picture Placeholder 7">
            <a:extLst>
              <a:ext uri="{FF2B5EF4-FFF2-40B4-BE49-F238E27FC236}">
                <a16:creationId xmlns:a16="http://schemas.microsoft.com/office/drawing/2014/main" id="{BF9F7E44-78E9-4680-9BEA-B40461702B73}"/>
              </a:ext>
            </a:extLst>
          </p:cNvPr>
          <p:cNvSpPr>
            <a:spLocks noGrp="1"/>
          </p:cNvSpPr>
          <p:nvPr>
            <p:ph type="pic" sz="quarter" idx="61"/>
          </p:nvPr>
        </p:nvSpPr>
        <p:spPr>
          <a:xfrm>
            <a:off x="5708737" y="1781175"/>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60" name="Text Placeholder 2">
            <a:extLst>
              <a:ext uri="{FF2B5EF4-FFF2-40B4-BE49-F238E27FC236}">
                <a16:creationId xmlns:a16="http://schemas.microsoft.com/office/drawing/2014/main" id="{07E36EE5-1F82-4584-AB7A-5F33805F5AF4}"/>
              </a:ext>
            </a:extLst>
          </p:cNvPr>
          <p:cNvSpPr>
            <a:spLocks noGrp="1"/>
          </p:cNvSpPr>
          <p:nvPr>
            <p:ph type="body" sz="quarter" idx="62"/>
          </p:nvPr>
        </p:nvSpPr>
        <p:spPr>
          <a:xfrm>
            <a:off x="5461089" y="2673349"/>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61" name="Text Placeholder 2">
            <a:extLst>
              <a:ext uri="{FF2B5EF4-FFF2-40B4-BE49-F238E27FC236}">
                <a16:creationId xmlns:a16="http://schemas.microsoft.com/office/drawing/2014/main" id="{12F330D1-8040-4FDC-90CA-CCF8C38DC2D4}"/>
              </a:ext>
            </a:extLst>
          </p:cNvPr>
          <p:cNvSpPr>
            <a:spLocks noGrp="1"/>
          </p:cNvSpPr>
          <p:nvPr>
            <p:ph type="body" sz="quarter" idx="63"/>
          </p:nvPr>
        </p:nvSpPr>
        <p:spPr>
          <a:xfrm>
            <a:off x="5461089" y="2844799"/>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62" name="Picture Placeholder 7">
            <a:extLst>
              <a:ext uri="{FF2B5EF4-FFF2-40B4-BE49-F238E27FC236}">
                <a16:creationId xmlns:a16="http://schemas.microsoft.com/office/drawing/2014/main" id="{2D2E3CA8-2D7F-4590-BBC8-38D44EE51033}"/>
              </a:ext>
            </a:extLst>
          </p:cNvPr>
          <p:cNvSpPr>
            <a:spLocks noGrp="1"/>
          </p:cNvSpPr>
          <p:nvPr>
            <p:ph type="pic" sz="quarter" idx="64"/>
          </p:nvPr>
        </p:nvSpPr>
        <p:spPr>
          <a:xfrm>
            <a:off x="4451437" y="3283710"/>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63" name="Text Placeholder 2">
            <a:extLst>
              <a:ext uri="{FF2B5EF4-FFF2-40B4-BE49-F238E27FC236}">
                <a16:creationId xmlns:a16="http://schemas.microsoft.com/office/drawing/2014/main" id="{AB8BA215-33A3-4734-88A5-1418CBE9D04F}"/>
              </a:ext>
            </a:extLst>
          </p:cNvPr>
          <p:cNvSpPr>
            <a:spLocks noGrp="1"/>
          </p:cNvSpPr>
          <p:nvPr>
            <p:ph type="body" sz="quarter" idx="65"/>
          </p:nvPr>
        </p:nvSpPr>
        <p:spPr>
          <a:xfrm>
            <a:off x="4203789" y="4175884"/>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64" name="Text Placeholder 2">
            <a:extLst>
              <a:ext uri="{FF2B5EF4-FFF2-40B4-BE49-F238E27FC236}">
                <a16:creationId xmlns:a16="http://schemas.microsoft.com/office/drawing/2014/main" id="{44336242-27F8-47A8-9DA9-26D551F12076}"/>
              </a:ext>
            </a:extLst>
          </p:cNvPr>
          <p:cNvSpPr>
            <a:spLocks noGrp="1"/>
          </p:cNvSpPr>
          <p:nvPr>
            <p:ph type="body" sz="quarter" idx="66"/>
          </p:nvPr>
        </p:nvSpPr>
        <p:spPr>
          <a:xfrm>
            <a:off x="4203789" y="4347334"/>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65" name="Picture Placeholder 7">
            <a:extLst>
              <a:ext uri="{FF2B5EF4-FFF2-40B4-BE49-F238E27FC236}">
                <a16:creationId xmlns:a16="http://schemas.microsoft.com/office/drawing/2014/main" id="{8A23EFA2-C155-4DF3-A953-69D9B210C806}"/>
              </a:ext>
            </a:extLst>
          </p:cNvPr>
          <p:cNvSpPr>
            <a:spLocks noGrp="1"/>
          </p:cNvSpPr>
          <p:nvPr>
            <p:ph type="pic" sz="quarter" idx="67"/>
          </p:nvPr>
        </p:nvSpPr>
        <p:spPr>
          <a:xfrm>
            <a:off x="5708737" y="3283710"/>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66" name="Text Placeholder 2">
            <a:extLst>
              <a:ext uri="{FF2B5EF4-FFF2-40B4-BE49-F238E27FC236}">
                <a16:creationId xmlns:a16="http://schemas.microsoft.com/office/drawing/2014/main" id="{0062C3DC-76A9-40ED-BD78-2C41FE117AF9}"/>
              </a:ext>
            </a:extLst>
          </p:cNvPr>
          <p:cNvSpPr>
            <a:spLocks noGrp="1"/>
          </p:cNvSpPr>
          <p:nvPr>
            <p:ph type="body" sz="quarter" idx="68"/>
          </p:nvPr>
        </p:nvSpPr>
        <p:spPr>
          <a:xfrm>
            <a:off x="5461089" y="4175884"/>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67" name="Text Placeholder 2">
            <a:extLst>
              <a:ext uri="{FF2B5EF4-FFF2-40B4-BE49-F238E27FC236}">
                <a16:creationId xmlns:a16="http://schemas.microsoft.com/office/drawing/2014/main" id="{9CCE7514-6462-455B-8AB4-D0B420541DF6}"/>
              </a:ext>
            </a:extLst>
          </p:cNvPr>
          <p:cNvSpPr>
            <a:spLocks noGrp="1"/>
          </p:cNvSpPr>
          <p:nvPr>
            <p:ph type="body" sz="quarter" idx="69"/>
          </p:nvPr>
        </p:nvSpPr>
        <p:spPr>
          <a:xfrm>
            <a:off x="5461089" y="4347334"/>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68" name="Picture Placeholder 7">
            <a:extLst>
              <a:ext uri="{FF2B5EF4-FFF2-40B4-BE49-F238E27FC236}">
                <a16:creationId xmlns:a16="http://schemas.microsoft.com/office/drawing/2014/main" id="{92AE6854-05A3-4C91-9AAB-41C85EEBC2A0}"/>
              </a:ext>
            </a:extLst>
          </p:cNvPr>
          <p:cNvSpPr>
            <a:spLocks noGrp="1"/>
          </p:cNvSpPr>
          <p:nvPr>
            <p:ph type="pic" sz="quarter" idx="70"/>
          </p:nvPr>
        </p:nvSpPr>
        <p:spPr>
          <a:xfrm>
            <a:off x="4451437" y="4760487"/>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69" name="Text Placeholder 2">
            <a:extLst>
              <a:ext uri="{FF2B5EF4-FFF2-40B4-BE49-F238E27FC236}">
                <a16:creationId xmlns:a16="http://schemas.microsoft.com/office/drawing/2014/main" id="{17CDBCD4-09E0-4900-8507-0130D2EE530D}"/>
              </a:ext>
            </a:extLst>
          </p:cNvPr>
          <p:cNvSpPr>
            <a:spLocks noGrp="1"/>
          </p:cNvSpPr>
          <p:nvPr>
            <p:ph type="body" sz="quarter" idx="71"/>
          </p:nvPr>
        </p:nvSpPr>
        <p:spPr>
          <a:xfrm>
            <a:off x="4203789" y="5652661"/>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70" name="Text Placeholder 2">
            <a:extLst>
              <a:ext uri="{FF2B5EF4-FFF2-40B4-BE49-F238E27FC236}">
                <a16:creationId xmlns:a16="http://schemas.microsoft.com/office/drawing/2014/main" id="{9C56191E-4511-4274-B674-07B5E0232C2E}"/>
              </a:ext>
            </a:extLst>
          </p:cNvPr>
          <p:cNvSpPr>
            <a:spLocks noGrp="1"/>
          </p:cNvSpPr>
          <p:nvPr>
            <p:ph type="body" sz="quarter" idx="72"/>
          </p:nvPr>
        </p:nvSpPr>
        <p:spPr>
          <a:xfrm>
            <a:off x="4203789" y="5824111"/>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71" name="Picture Placeholder 7">
            <a:extLst>
              <a:ext uri="{FF2B5EF4-FFF2-40B4-BE49-F238E27FC236}">
                <a16:creationId xmlns:a16="http://schemas.microsoft.com/office/drawing/2014/main" id="{F499C15C-30A2-4F66-888C-5DCC49EA5801}"/>
              </a:ext>
            </a:extLst>
          </p:cNvPr>
          <p:cNvSpPr>
            <a:spLocks noGrp="1"/>
          </p:cNvSpPr>
          <p:nvPr>
            <p:ph type="pic" sz="quarter" idx="73"/>
          </p:nvPr>
        </p:nvSpPr>
        <p:spPr>
          <a:xfrm>
            <a:off x="5708737" y="4760487"/>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72" name="Text Placeholder 2">
            <a:extLst>
              <a:ext uri="{FF2B5EF4-FFF2-40B4-BE49-F238E27FC236}">
                <a16:creationId xmlns:a16="http://schemas.microsoft.com/office/drawing/2014/main" id="{FD34D09D-2749-43A6-A87A-4D33974D6342}"/>
              </a:ext>
            </a:extLst>
          </p:cNvPr>
          <p:cNvSpPr>
            <a:spLocks noGrp="1"/>
          </p:cNvSpPr>
          <p:nvPr>
            <p:ph type="body" sz="quarter" idx="74"/>
          </p:nvPr>
        </p:nvSpPr>
        <p:spPr>
          <a:xfrm>
            <a:off x="5461089" y="5652661"/>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73" name="Text Placeholder 2">
            <a:extLst>
              <a:ext uri="{FF2B5EF4-FFF2-40B4-BE49-F238E27FC236}">
                <a16:creationId xmlns:a16="http://schemas.microsoft.com/office/drawing/2014/main" id="{A83FD17A-E359-4BDF-8E6A-D26667C997AA}"/>
              </a:ext>
            </a:extLst>
          </p:cNvPr>
          <p:cNvSpPr>
            <a:spLocks noGrp="1"/>
          </p:cNvSpPr>
          <p:nvPr>
            <p:ph type="body" sz="quarter" idx="75"/>
          </p:nvPr>
        </p:nvSpPr>
        <p:spPr>
          <a:xfrm>
            <a:off x="5461089" y="5824111"/>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74" name="Text Placeholder 2">
            <a:extLst>
              <a:ext uri="{FF2B5EF4-FFF2-40B4-BE49-F238E27FC236}">
                <a16:creationId xmlns:a16="http://schemas.microsoft.com/office/drawing/2014/main" id="{F390C353-82C0-4C83-9358-239018456BF5}"/>
              </a:ext>
            </a:extLst>
          </p:cNvPr>
          <p:cNvSpPr>
            <a:spLocks noGrp="1"/>
          </p:cNvSpPr>
          <p:nvPr>
            <p:ph type="body" sz="quarter" idx="76"/>
          </p:nvPr>
        </p:nvSpPr>
        <p:spPr>
          <a:xfrm>
            <a:off x="5266897" y="1044640"/>
            <a:ext cx="1688067" cy="322398"/>
          </a:xfrm>
          <a:solidFill>
            <a:srgbClr val="E9F352"/>
          </a:solidFill>
        </p:spPr>
        <p:txBody>
          <a:bodyPr anchor="ctr" anchorCtr="0"/>
          <a:lstStyle>
            <a:lvl1pPr marL="0" indent="0" algn="ctr">
              <a:lnSpc>
                <a:spcPct val="100000"/>
              </a:lnSpc>
              <a:buNone/>
              <a:defRPr sz="1600" b="1"/>
            </a:lvl1pPr>
            <a:lvl2pPr marL="457200" indent="0">
              <a:buNone/>
              <a:defRPr/>
            </a:lvl2pPr>
          </a:lstStyle>
          <a:p>
            <a:pPr lvl="0"/>
            <a:endParaRPr lang="en-US"/>
          </a:p>
        </p:txBody>
      </p:sp>
      <p:sp>
        <p:nvSpPr>
          <p:cNvPr id="75" name="Picture Placeholder 7">
            <a:extLst>
              <a:ext uri="{FF2B5EF4-FFF2-40B4-BE49-F238E27FC236}">
                <a16:creationId xmlns:a16="http://schemas.microsoft.com/office/drawing/2014/main" id="{0085B03F-8DB7-46A2-9137-9D4E64FD9E0D}"/>
              </a:ext>
            </a:extLst>
          </p:cNvPr>
          <p:cNvSpPr>
            <a:spLocks noGrp="1"/>
          </p:cNvSpPr>
          <p:nvPr>
            <p:ph type="pic" sz="quarter" idx="77"/>
          </p:nvPr>
        </p:nvSpPr>
        <p:spPr>
          <a:xfrm>
            <a:off x="9220913" y="1781175"/>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76" name="Text Placeholder 2">
            <a:extLst>
              <a:ext uri="{FF2B5EF4-FFF2-40B4-BE49-F238E27FC236}">
                <a16:creationId xmlns:a16="http://schemas.microsoft.com/office/drawing/2014/main" id="{5E705DF5-3179-49B3-BE27-A36168A183B1}"/>
              </a:ext>
            </a:extLst>
          </p:cNvPr>
          <p:cNvSpPr>
            <a:spLocks noGrp="1"/>
          </p:cNvSpPr>
          <p:nvPr>
            <p:ph type="body" sz="quarter" idx="78"/>
          </p:nvPr>
        </p:nvSpPr>
        <p:spPr>
          <a:xfrm>
            <a:off x="8973265" y="2673349"/>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77" name="Text Placeholder 2">
            <a:extLst>
              <a:ext uri="{FF2B5EF4-FFF2-40B4-BE49-F238E27FC236}">
                <a16:creationId xmlns:a16="http://schemas.microsoft.com/office/drawing/2014/main" id="{9EC51A88-308D-44FE-A872-54E804F85EC5}"/>
              </a:ext>
            </a:extLst>
          </p:cNvPr>
          <p:cNvSpPr>
            <a:spLocks noGrp="1"/>
          </p:cNvSpPr>
          <p:nvPr>
            <p:ph type="body" sz="quarter" idx="79"/>
          </p:nvPr>
        </p:nvSpPr>
        <p:spPr>
          <a:xfrm>
            <a:off x="8973265" y="2844799"/>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78" name="Picture Placeholder 7">
            <a:extLst>
              <a:ext uri="{FF2B5EF4-FFF2-40B4-BE49-F238E27FC236}">
                <a16:creationId xmlns:a16="http://schemas.microsoft.com/office/drawing/2014/main" id="{69B7EFD3-73FF-45CE-B9C4-CABEE1791B6C}"/>
              </a:ext>
            </a:extLst>
          </p:cNvPr>
          <p:cNvSpPr>
            <a:spLocks noGrp="1"/>
          </p:cNvSpPr>
          <p:nvPr>
            <p:ph type="pic" sz="quarter" idx="80"/>
          </p:nvPr>
        </p:nvSpPr>
        <p:spPr>
          <a:xfrm>
            <a:off x="10478213" y="1781175"/>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79" name="Text Placeholder 2">
            <a:extLst>
              <a:ext uri="{FF2B5EF4-FFF2-40B4-BE49-F238E27FC236}">
                <a16:creationId xmlns:a16="http://schemas.microsoft.com/office/drawing/2014/main" id="{F9F7D599-6A01-468A-9971-309B7A58E123}"/>
              </a:ext>
            </a:extLst>
          </p:cNvPr>
          <p:cNvSpPr>
            <a:spLocks noGrp="1"/>
          </p:cNvSpPr>
          <p:nvPr>
            <p:ph type="body" sz="quarter" idx="81"/>
          </p:nvPr>
        </p:nvSpPr>
        <p:spPr>
          <a:xfrm>
            <a:off x="10230565" y="2673349"/>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80" name="Text Placeholder 2">
            <a:extLst>
              <a:ext uri="{FF2B5EF4-FFF2-40B4-BE49-F238E27FC236}">
                <a16:creationId xmlns:a16="http://schemas.microsoft.com/office/drawing/2014/main" id="{2B590076-3EEC-4198-B01A-63F8D0082299}"/>
              </a:ext>
            </a:extLst>
          </p:cNvPr>
          <p:cNvSpPr>
            <a:spLocks noGrp="1"/>
          </p:cNvSpPr>
          <p:nvPr>
            <p:ph type="body" sz="quarter" idx="82"/>
          </p:nvPr>
        </p:nvSpPr>
        <p:spPr>
          <a:xfrm>
            <a:off x="10230565" y="2844799"/>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81" name="Picture Placeholder 7">
            <a:extLst>
              <a:ext uri="{FF2B5EF4-FFF2-40B4-BE49-F238E27FC236}">
                <a16:creationId xmlns:a16="http://schemas.microsoft.com/office/drawing/2014/main" id="{0B28CE5D-020D-45A4-B53B-46483CCDB93C}"/>
              </a:ext>
            </a:extLst>
          </p:cNvPr>
          <p:cNvSpPr>
            <a:spLocks noGrp="1"/>
          </p:cNvSpPr>
          <p:nvPr>
            <p:ph type="pic" sz="quarter" idx="83"/>
          </p:nvPr>
        </p:nvSpPr>
        <p:spPr>
          <a:xfrm>
            <a:off x="9220913" y="3283710"/>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82" name="Text Placeholder 2">
            <a:extLst>
              <a:ext uri="{FF2B5EF4-FFF2-40B4-BE49-F238E27FC236}">
                <a16:creationId xmlns:a16="http://schemas.microsoft.com/office/drawing/2014/main" id="{A7C0CCF2-69EA-408A-8209-3FF192BD3EE3}"/>
              </a:ext>
            </a:extLst>
          </p:cNvPr>
          <p:cNvSpPr>
            <a:spLocks noGrp="1"/>
          </p:cNvSpPr>
          <p:nvPr>
            <p:ph type="body" sz="quarter" idx="84"/>
          </p:nvPr>
        </p:nvSpPr>
        <p:spPr>
          <a:xfrm>
            <a:off x="8973265" y="4175884"/>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83" name="Text Placeholder 2">
            <a:extLst>
              <a:ext uri="{FF2B5EF4-FFF2-40B4-BE49-F238E27FC236}">
                <a16:creationId xmlns:a16="http://schemas.microsoft.com/office/drawing/2014/main" id="{1D556B46-C363-41A7-80B3-D34D1C7A0566}"/>
              </a:ext>
            </a:extLst>
          </p:cNvPr>
          <p:cNvSpPr>
            <a:spLocks noGrp="1"/>
          </p:cNvSpPr>
          <p:nvPr>
            <p:ph type="body" sz="quarter" idx="85"/>
          </p:nvPr>
        </p:nvSpPr>
        <p:spPr>
          <a:xfrm>
            <a:off x="8973265" y="4347334"/>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84" name="Picture Placeholder 7">
            <a:extLst>
              <a:ext uri="{FF2B5EF4-FFF2-40B4-BE49-F238E27FC236}">
                <a16:creationId xmlns:a16="http://schemas.microsoft.com/office/drawing/2014/main" id="{ECA27076-7DF9-4EC0-BDC7-66791C96A982}"/>
              </a:ext>
            </a:extLst>
          </p:cNvPr>
          <p:cNvSpPr>
            <a:spLocks noGrp="1"/>
          </p:cNvSpPr>
          <p:nvPr>
            <p:ph type="pic" sz="quarter" idx="86"/>
          </p:nvPr>
        </p:nvSpPr>
        <p:spPr>
          <a:xfrm>
            <a:off x="10478213" y="3283710"/>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85" name="Text Placeholder 2">
            <a:extLst>
              <a:ext uri="{FF2B5EF4-FFF2-40B4-BE49-F238E27FC236}">
                <a16:creationId xmlns:a16="http://schemas.microsoft.com/office/drawing/2014/main" id="{4432E1CF-1991-4D2C-9E33-BDEBBFBD776E}"/>
              </a:ext>
            </a:extLst>
          </p:cNvPr>
          <p:cNvSpPr>
            <a:spLocks noGrp="1"/>
          </p:cNvSpPr>
          <p:nvPr>
            <p:ph type="body" sz="quarter" idx="87"/>
          </p:nvPr>
        </p:nvSpPr>
        <p:spPr>
          <a:xfrm>
            <a:off x="10230565" y="4175884"/>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86" name="Text Placeholder 2">
            <a:extLst>
              <a:ext uri="{FF2B5EF4-FFF2-40B4-BE49-F238E27FC236}">
                <a16:creationId xmlns:a16="http://schemas.microsoft.com/office/drawing/2014/main" id="{F6FEB7F3-F89A-46F3-9A25-E56F1EFE8361}"/>
              </a:ext>
            </a:extLst>
          </p:cNvPr>
          <p:cNvSpPr>
            <a:spLocks noGrp="1"/>
          </p:cNvSpPr>
          <p:nvPr>
            <p:ph type="body" sz="quarter" idx="88"/>
          </p:nvPr>
        </p:nvSpPr>
        <p:spPr>
          <a:xfrm>
            <a:off x="10230565" y="4347334"/>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87" name="Picture Placeholder 7">
            <a:extLst>
              <a:ext uri="{FF2B5EF4-FFF2-40B4-BE49-F238E27FC236}">
                <a16:creationId xmlns:a16="http://schemas.microsoft.com/office/drawing/2014/main" id="{69C585E1-409A-49B6-8042-525D94DE9FC7}"/>
              </a:ext>
            </a:extLst>
          </p:cNvPr>
          <p:cNvSpPr>
            <a:spLocks noGrp="1"/>
          </p:cNvSpPr>
          <p:nvPr>
            <p:ph type="pic" sz="quarter" idx="89"/>
          </p:nvPr>
        </p:nvSpPr>
        <p:spPr>
          <a:xfrm>
            <a:off x="9220913" y="4760487"/>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88" name="Text Placeholder 2">
            <a:extLst>
              <a:ext uri="{FF2B5EF4-FFF2-40B4-BE49-F238E27FC236}">
                <a16:creationId xmlns:a16="http://schemas.microsoft.com/office/drawing/2014/main" id="{EDD39040-A444-4B01-BE33-0D2A9EA00F79}"/>
              </a:ext>
            </a:extLst>
          </p:cNvPr>
          <p:cNvSpPr>
            <a:spLocks noGrp="1"/>
          </p:cNvSpPr>
          <p:nvPr>
            <p:ph type="body" sz="quarter" idx="90"/>
          </p:nvPr>
        </p:nvSpPr>
        <p:spPr>
          <a:xfrm>
            <a:off x="8973265" y="5652661"/>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89" name="Text Placeholder 2">
            <a:extLst>
              <a:ext uri="{FF2B5EF4-FFF2-40B4-BE49-F238E27FC236}">
                <a16:creationId xmlns:a16="http://schemas.microsoft.com/office/drawing/2014/main" id="{1255542B-6ACF-4789-9E7E-E6E391DD25C8}"/>
              </a:ext>
            </a:extLst>
          </p:cNvPr>
          <p:cNvSpPr>
            <a:spLocks noGrp="1"/>
          </p:cNvSpPr>
          <p:nvPr>
            <p:ph type="body" sz="quarter" idx="91"/>
          </p:nvPr>
        </p:nvSpPr>
        <p:spPr>
          <a:xfrm>
            <a:off x="8973265" y="5824111"/>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90" name="Picture Placeholder 7">
            <a:extLst>
              <a:ext uri="{FF2B5EF4-FFF2-40B4-BE49-F238E27FC236}">
                <a16:creationId xmlns:a16="http://schemas.microsoft.com/office/drawing/2014/main" id="{6E405DFE-6A06-4A3C-9024-CF1B1A5A1F18}"/>
              </a:ext>
            </a:extLst>
          </p:cNvPr>
          <p:cNvSpPr>
            <a:spLocks noGrp="1"/>
          </p:cNvSpPr>
          <p:nvPr>
            <p:ph type="pic" sz="quarter" idx="92"/>
          </p:nvPr>
        </p:nvSpPr>
        <p:spPr>
          <a:xfrm>
            <a:off x="10478213" y="4760487"/>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91" name="Text Placeholder 2">
            <a:extLst>
              <a:ext uri="{FF2B5EF4-FFF2-40B4-BE49-F238E27FC236}">
                <a16:creationId xmlns:a16="http://schemas.microsoft.com/office/drawing/2014/main" id="{E92D0E38-3723-413F-8503-CE80EFCB3D98}"/>
              </a:ext>
            </a:extLst>
          </p:cNvPr>
          <p:cNvSpPr>
            <a:spLocks noGrp="1"/>
          </p:cNvSpPr>
          <p:nvPr>
            <p:ph type="body" sz="quarter" idx="93"/>
          </p:nvPr>
        </p:nvSpPr>
        <p:spPr>
          <a:xfrm>
            <a:off x="10230565" y="5652661"/>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92" name="Text Placeholder 2">
            <a:extLst>
              <a:ext uri="{FF2B5EF4-FFF2-40B4-BE49-F238E27FC236}">
                <a16:creationId xmlns:a16="http://schemas.microsoft.com/office/drawing/2014/main" id="{7ECABE45-B923-4B2D-9B85-F1ECE2B08893}"/>
              </a:ext>
            </a:extLst>
          </p:cNvPr>
          <p:cNvSpPr>
            <a:spLocks noGrp="1"/>
          </p:cNvSpPr>
          <p:nvPr>
            <p:ph type="body" sz="quarter" idx="94"/>
          </p:nvPr>
        </p:nvSpPr>
        <p:spPr>
          <a:xfrm>
            <a:off x="10230565" y="5824111"/>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93" name="Text Placeholder 2">
            <a:extLst>
              <a:ext uri="{FF2B5EF4-FFF2-40B4-BE49-F238E27FC236}">
                <a16:creationId xmlns:a16="http://schemas.microsoft.com/office/drawing/2014/main" id="{29A0CD70-E495-4407-BAE0-BBA87FDD1AF8}"/>
              </a:ext>
            </a:extLst>
          </p:cNvPr>
          <p:cNvSpPr>
            <a:spLocks noGrp="1"/>
          </p:cNvSpPr>
          <p:nvPr>
            <p:ph type="body" sz="quarter" idx="95"/>
          </p:nvPr>
        </p:nvSpPr>
        <p:spPr>
          <a:xfrm>
            <a:off x="9413894" y="1044640"/>
            <a:ext cx="1688067" cy="322398"/>
          </a:xfrm>
          <a:solidFill>
            <a:srgbClr val="E9F352"/>
          </a:solidFill>
        </p:spPr>
        <p:txBody>
          <a:bodyPr anchor="ctr" anchorCtr="0"/>
          <a:lstStyle>
            <a:lvl1pPr marL="0" indent="0" algn="ctr">
              <a:lnSpc>
                <a:spcPct val="100000"/>
              </a:lnSpc>
              <a:buNone/>
              <a:defRPr sz="1600" b="1"/>
            </a:lvl1pPr>
            <a:lvl2pPr marL="457200" indent="0">
              <a:buNone/>
              <a:defRPr/>
            </a:lvl2pPr>
          </a:lstStyle>
          <a:p>
            <a:pPr lvl="0"/>
            <a:endParaRPr lang="en-US"/>
          </a:p>
        </p:txBody>
      </p:sp>
      <p:sp>
        <p:nvSpPr>
          <p:cNvPr id="95" name="Picture Placeholder 7">
            <a:extLst>
              <a:ext uri="{FF2B5EF4-FFF2-40B4-BE49-F238E27FC236}">
                <a16:creationId xmlns:a16="http://schemas.microsoft.com/office/drawing/2014/main" id="{C2D01312-BEEB-4771-8BDA-2A3B00E8BA7B}"/>
              </a:ext>
            </a:extLst>
          </p:cNvPr>
          <p:cNvSpPr>
            <a:spLocks noGrp="1"/>
          </p:cNvSpPr>
          <p:nvPr>
            <p:ph type="pic" sz="quarter" idx="96"/>
          </p:nvPr>
        </p:nvSpPr>
        <p:spPr>
          <a:xfrm>
            <a:off x="6979453" y="1781175"/>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96" name="Text Placeholder 2">
            <a:extLst>
              <a:ext uri="{FF2B5EF4-FFF2-40B4-BE49-F238E27FC236}">
                <a16:creationId xmlns:a16="http://schemas.microsoft.com/office/drawing/2014/main" id="{59099A05-67E0-4402-8F58-0F2762CD3E9F}"/>
              </a:ext>
            </a:extLst>
          </p:cNvPr>
          <p:cNvSpPr>
            <a:spLocks noGrp="1"/>
          </p:cNvSpPr>
          <p:nvPr>
            <p:ph type="body" sz="quarter" idx="97"/>
          </p:nvPr>
        </p:nvSpPr>
        <p:spPr>
          <a:xfrm>
            <a:off x="6731805" y="2673349"/>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97" name="Text Placeholder 2">
            <a:extLst>
              <a:ext uri="{FF2B5EF4-FFF2-40B4-BE49-F238E27FC236}">
                <a16:creationId xmlns:a16="http://schemas.microsoft.com/office/drawing/2014/main" id="{FC50ADD2-40B3-4BCD-A783-E2A73F21CC4D}"/>
              </a:ext>
            </a:extLst>
          </p:cNvPr>
          <p:cNvSpPr>
            <a:spLocks noGrp="1"/>
          </p:cNvSpPr>
          <p:nvPr>
            <p:ph type="body" sz="quarter" idx="98"/>
          </p:nvPr>
        </p:nvSpPr>
        <p:spPr>
          <a:xfrm>
            <a:off x="6731805" y="2844799"/>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98" name="Picture Placeholder 7">
            <a:extLst>
              <a:ext uri="{FF2B5EF4-FFF2-40B4-BE49-F238E27FC236}">
                <a16:creationId xmlns:a16="http://schemas.microsoft.com/office/drawing/2014/main" id="{440E74CA-9E47-4497-A6FB-484F06330AD2}"/>
              </a:ext>
            </a:extLst>
          </p:cNvPr>
          <p:cNvSpPr>
            <a:spLocks noGrp="1"/>
          </p:cNvSpPr>
          <p:nvPr>
            <p:ph type="pic" sz="quarter" idx="99"/>
          </p:nvPr>
        </p:nvSpPr>
        <p:spPr>
          <a:xfrm>
            <a:off x="6979453" y="3283710"/>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99" name="Text Placeholder 2">
            <a:extLst>
              <a:ext uri="{FF2B5EF4-FFF2-40B4-BE49-F238E27FC236}">
                <a16:creationId xmlns:a16="http://schemas.microsoft.com/office/drawing/2014/main" id="{92165ABE-3297-4C92-9EBD-DFA5FEB96736}"/>
              </a:ext>
            </a:extLst>
          </p:cNvPr>
          <p:cNvSpPr>
            <a:spLocks noGrp="1"/>
          </p:cNvSpPr>
          <p:nvPr>
            <p:ph type="body" sz="quarter" idx="100"/>
          </p:nvPr>
        </p:nvSpPr>
        <p:spPr>
          <a:xfrm>
            <a:off x="6731805" y="4175884"/>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100" name="Text Placeholder 2">
            <a:extLst>
              <a:ext uri="{FF2B5EF4-FFF2-40B4-BE49-F238E27FC236}">
                <a16:creationId xmlns:a16="http://schemas.microsoft.com/office/drawing/2014/main" id="{B4806C27-B26E-4E27-BEDE-CCD3C7043D76}"/>
              </a:ext>
            </a:extLst>
          </p:cNvPr>
          <p:cNvSpPr>
            <a:spLocks noGrp="1"/>
          </p:cNvSpPr>
          <p:nvPr>
            <p:ph type="body" sz="quarter" idx="101"/>
          </p:nvPr>
        </p:nvSpPr>
        <p:spPr>
          <a:xfrm>
            <a:off x="6731805" y="4347334"/>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101" name="Picture Placeholder 7">
            <a:extLst>
              <a:ext uri="{FF2B5EF4-FFF2-40B4-BE49-F238E27FC236}">
                <a16:creationId xmlns:a16="http://schemas.microsoft.com/office/drawing/2014/main" id="{CE939D44-EFB6-4C4C-831A-B8E55341C980}"/>
              </a:ext>
            </a:extLst>
          </p:cNvPr>
          <p:cNvSpPr>
            <a:spLocks noGrp="1"/>
          </p:cNvSpPr>
          <p:nvPr>
            <p:ph type="pic" sz="quarter" idx="102"/>
          </p:nvPr>
        </p:nvSpPr>
        <p:spPr>
          <a:xfrm>
            <a:off x="6979453" y="4760487"/>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102" name="Text Placeholder 2">
            <a:extLst>
              <a:ext uri="{FF2B5EF4-FFF2-40B4-BE49-F238E27FC236}">
                <a16:creationId xmlns:a16="http://schemas.microsoft.com/office/drawing/2014/main" id="{5801C97C-C5E2-4984-9082-5326E232039F}"/>
              </a:ext>
            </a:extLst>
          </p:cNvPr>
          <p:cNvSpPr>
            <a:spLocks noGrp="1"/>
          </p:cNvSpPr>
          <p:nvPr>
            <p:ph type="body" sz="quarter" idx="103"/>
          </p:nvPr>
        </p:nvSpPr>
        <p:spPr>
          <a:xfrm>
            <a:off x="6731805" y="5652661"/>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103" name="Text Placeholder 2">
            <a:extLst>
              <a:ext uri="{FF2B5EF4-FFF2-40B4-BE49-F238E27FC236}">
                <a16:creationId xmlns:a16="http://schemas.microsoft.com/office/drawing/2014/main" id="{2B88808E-1710-49F7-A9D5-AB0C986F520A}"/>
              </a:ext>
            </a:extLst>
          </p:cNvPr>
          <p:cNvSpPr>
            <a:spLocks noGrp="1"/>
          </p:cNvSpPr>
          <p:nvPr>
            <p:ph type="body" sz="quarter" idx="104"/>
          </p:nvPr>
        </p:nvSpPr>
        <p:spPr>
          <a:xfrm>
            <a:off x="6731805" y="5824111"/>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Tree>
    <p:extLst>
      <p:ext uri="{BB962C8B-B14F-4D97-AF65-F5344CB8AC3E}">
        <p14:creationId xmlns:p14="http://schemas.microsoft.com/office/powerpoint/2010/main" val="13669578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CV">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4649255B-5F2F-234B-ABD6-B293EBB8426D}"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11" name="Picture Placeholder 7">
            <a:extLst>
              <a:ext uri="{FF2B5EF4-FFF2-40B4-BE49-F238E27FC236}">
                <a16:creationId xmlns:a16="http://schemas.microsoft.com/office/drawing/2014/main" id="{38AD1496-6668-4319-A8C6-CEB56216F39F}"/>
              </a:ext>
            </a:extLst>
          </p:cNvPr>
          <p:cNvSpPr>
            <a:spLocks noGrp="1"/>
          </p:cNvSpPr>
          <p:nvPr>
            <p:ph type="pic" sz="quarter" idx="14"/>
          </p:nvPr>
        </p:nvSpPr>
        <p:spPr>
          <a:xfrm>
            <a:off x="1205961" y="1755417"/>
            <a:ext cx="3348867" cy="3331738"/>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13" name="Text Placeholder 2">
            <a:extLst>
              <a:ext uri="{FF2B5EF4-FFF2-40B4-BE49-F238E27FC236}">
                <a16:creationId xmlns:a16="http://schemas.microsoft.com/office/drawing/2014/main" id="{884357E7-2FC3-4A33-8B12-E96527F12E3F}"/>
              </a:ext>
            </a:extLst>
          </p:cNvPr>
          <p:cNvSpPr>
            <a:spLocks noGrp="1"/>
          </p:cNvSpPr>
          <p:nvPr>
            <p:ph type="body" sz="quarter" idx="16"/>
          </p:nvPr>
        </p:nvSpPr>
        <p:spPr>
          <a:xfrm>
            <a:off x="5721950" y="2155063"/>
            <a:ext cx="5104289" cy="1897489"/>
          </a:xfrm>
        </p:spPr>
        <p:txBody>
          <a:bodyPr anchor="t" anchorCtr="0"/>
          <a:lstStyle>
            <a:lvl1pPr marL="0" indent="0" algn="l">
              <a:lnSpc>
                <a:spcPct val="100000"/>
              </a:lnSpc>
              <a:buNone/>
              <a:defRPr sz="1000" b="0"/>
            </a:lvl1pPr>
            <a:lvl2pPr marL="457200" indent="0">
              <a:buNone/>
              <a:defRPr/>
            </a:lvl2pPr>
          </a:lstStyle>
          <a:p>
            <a:pPr lvl="0"/>
            <a:endParaRPr lang="en-US"/>
          </a:p>
        </p:txBody>
      </p:sp>
      <p:sp>
        <p:nvSpPr>
          <p:cNvPr id="55" name="Text Placeholder 2">
            <a:extLst>
              <a:ext uri="{FF2B5EF4-FFF2-40B4-BE49-F238E27FC236}">
                <a16:creationId xmlns:a16="http://schemas.microsoft.com/office/drawing/2014/main" id="{07F395FE-DE69-48AA-A3C2-0F4A26DB151A}"/>
              </a:ext>
            </a:extLst>
          </p:cNvPr>
          <p:cNvSpPr>
            <a:spLocks noGrp="1"/>
          </p:cNvSpPr>
          <p:nvPr>
            <p:ph type="body" sz="quarter" idx="57" hasCustomPrompt="1"/>
          </p:nvPr>
        </p:nvSpPr>
        <p:spPr>
          <a:xfrm>
            <a:off x="5721950" y="1044640"/>
            <a:ext cx="5104889" cy="455642"/>
          </a:xfrm>
          <a:noFill/>
        </p:spPr>
        <p:txBody>
          <a:bodyPr anchor="t" anchorCtr="0"/>
          <a:lstStyle>
            <a:lvl1pPr marL="0" indent="0" algn="l">
              <a:lnSpc>
                <a:spcPct val="100000"/>
              </a:lnSpc>
              <a:buNone/>
              <a:defRPr sz="2800" b="1"/>
            </a:lvl1pPr>
            <a:lvl2pPr marL="457200" indent="0">
              <a:buNone/>
              <a:defRPr/>
            </a:lvl2pPr>
          </a:lstStyle>
          <a:p>
            <a:pPr lvl="0"/>
            <a:r>
              <a:rPr lang="en-US"/>
              <a:t>Name</a:t>
            </a:r>
          </a:p>
        </p:txBody>
      </p:sp>
      <p:sp>
        <p:nvSpPr>
          <p:cNvPr id="94" name="Text Placeholder 2">
            <a:extLst>
              <a:ext uri="{FF2B5EF4-FFF2-40B4-BE49-F238E27FC236}">
                <a16:creationId xmlns:a16="http://schemas.microsoft.com/office/drawing/2014/main" id="{4DBE4664-BCF2-4E5F-8CCD-B9FB765E9410}"/>
              </a:ext>
            </a:extLst>
          </p:cNvPr>
          <p:cNvSpPr>
            <a:spLocks noGrp="1"/>
          </p:cNvSpPr>
          <p:nvPr>
            <p:ph type="body" sz="quarter" idx="58" hasCustomPrompt="1"/>
          </p:nvPr>
        </p:nvSpPr>
        <p:spPr>
          <a:xfrm>
            <a:off x="5721950" y="1575514"/>
            <a:ext cx="5104889" cy="401285"/>
          </a:xfrm>
          <a:noFill/>
        </p:spPr>
        <p:txBody>
          <a:bodyPr anchor="t" anchorCtr="0"/>
          <a:lstStyle>
            <a:lvl1pPr marL="0" indent="0" algn="l">
              <a:lnSpc>
                <a:spcPct val="100000"/>
              </a:lnSpc>
              <a:buNone/>
              <a:defRPr sz="1600" b="0"/>
            </a:lvl1pPr>
            <a:lvl2pPr marL="457200" indent="0">
              <a:buNone/>
              <a:defRPr/>
            </a:lvl2pPr>
          </a:lstStyle>
          <a:p>
            <a:pPr lvl="0"/>
            <a:r>
              <a:rPr lang="en-US"/>
              <a:t>Title</a:t>
            </a:r>
          </a:p>
        </p:txBody>
      </p:sp>
      <p:sp>
        <p:nvSpPr>
          <p:cNvPr id="5" name="Content Placeholder 4">
            <a:extLst>
              <a:ext uri="{FF2B5EF4-FFF2-40B4-BE49-F238E27FC236}">
                <a16:creationId xmlns:a16="http://schemas.microsoft.com/office/drawing/2014/main" id="{41952661-1CB4-45C1-9439-DB0700BC2B6F}"/>
              </a:ext>
            </a:extLst>
          </p:cNvPr>
          <p:cNvSpPr>
            <a:spLocks noGrp="1"/>
          </p:cNvSpPr>
          <p:nvPr>
            <p:ph sz="quarter" idx="59"/>
          </p:nvPr>
        </p:nvSpPr>
        <p:spPr>
          <a:xfrm>
            <a:off x="5721350" y="4653566"/>
            <a:ext cx="5104889" cy="1454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8686069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Case">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881E1F94-AC77-4D61-AB31-A128AF064DE0}"/>
              </a:ext>
            </a:extLst>
          </p:cNvPr>
          <p:cNvSpPr>
            <a:spLocks noGrp="1"/>
          </p:cNvSpPr>
          <p:nvPr>
            <p:ph type="pic" sz="quarter" idx="14"/>
          </p:nvPr>
        </p:nvSpPr>
        <p:spPr>
          <a:xfrm>
            <a:off x="-2" y="0"/>
            <a:ext cx="6096001"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2" name="Title 1">
            <a:extLst>
              <a:ext uri="{FF2B5EF4-FFF2-40B4-BE49-F238E27FC236}">
                <a16:creationId xmlns:a16="http://schemas.microsoft.com/office/drawing/2014/main" id="{A405B7F3-1215-4921-A314-96E4FC2B1239}"/>
              </a:ext>
            </a:extLst>
          </p:cNvPr>
          <p:cNvSpPr>
            <a:spLocks noGrp="1"/>
          </p:cNvSpPr>
          <p:nvPr>
            <p:ph type="title" hasCustomPrompt="1"/>
          </p:nvPr>
        </p:nvSpPr>
        <p:spPr>
          <a:xfrm>
            <a:off x="360607" y="3868887"/>
            <a:ext cx="5323269" cy="2068273"/>
          </a:xfrm>
          <a:effectLst>
            <a:outerShdw blurRad="457200" dist="25400" dir="5400000" algn="tl" rotWithShape="0">
              <a:prstClr val="black">
                <a:alpha val="10000"/>
              </a:prstClr>
            </a:outerShdw>
          </a:effectLst>
        </p:spPr>
        <p:txBody>
          <a:bodyPr anchor="b" anchorCtr="0"/>
          <a:lstStyle>
            <a:lvl1pPr>
              <a:lnSpc>
                <a:spcPct val="80000"/>
              </a:lnSpc>
              <a:defRPr sz="7300">
                <a:solidFill>
                  <a:schemeClr val="bg1"/>
                </a:solidFill>
                <a:effectLst>
                  <a:outerShdw blurRad="457200" dist="25400" dir="5400000" algn="tl" rotWithShape="0">
                    <a:prstClr val="black">
                      <a:alpha val="10000"/>
                    </a:prstClr>
                  </a:outerShdw>
                </a:effectLst>
              </a:defRPr>
            </a:lvl1pPr>
          </a:lstStyle>
          <a:p>
            <a:r>
              <a:rPr lang="fi-FI"/>
              <a:t>Case </a:t>
            </a:r>
            <a:r>
              <a:rPr lang="fi-FI" err="1"/>
              <a:t>name</a:t>
            </a:r>
            <a:r>
              <a:rPr lang="fi-FI"/>
              <a:t> </a:t>
            </a:r>
            <a:r>
              <a:rPr lang="fi-FI" err="1"/>
              <a:t>or</a:t>
            </a:r>
            <a:r>
              <a:rPr lang="fi-FI"/>
              <a:t> Logo</a:t>
            </a:r>
            <a:endParaRPr lang="en-GB"/>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lvl1pPr>
              <a:defRPr>
                <a:solidFill>
                  <a:schemeClr val="bg1"/>
                </a:solidFill>
              </a:defRPr>
            </a:lvl1pPr>
          </a:lstStyle>
          <a:p>
            <a:fld id="{6BF20A83-FB94-9742-B72B-56A9EE60AF57}"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lvl1pPr>
              <a:defRPr>
                <a:solidFill>
                  <a:schemeClr val="bg1"/>
                </a:solidFill>
              </a:defRPr>
            </a:lvl1p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bg1"/>
                </a:solidFill>
              </a:defRPr>
            </a:lvl1pPr>
            <a:lvl2pPr marL="457200" indent="0">
              <a:buNone/>
              <a:defRPr/>
            </a:lvl2pPr>
          </a:lstStyle>
          <a:p>
            <a:pPr lvl="0"/>
            <a:r>
              <a:rPr lang="en-US"/>
              <a:t>Click to edit Master text styles</a:t>
            </a:r>
          </a:p>
        </p:txBody>
      </p:sp>
      <p:sp>
        <p:nvSpPr>
          <p:cNvPr id="12" name="Text Placeholder 11">
            <a:extLst>
              <a:ext uri="{FF2B5EF4-FFF2-40B4-BE49-F238E27FC236}">
                <a16:creationId xmlns:a16="http://schemas.microsoft.com/office/drawing/2014/main" id="{F5BCB8B1-3E60-485F-BE06-DC20006FA897}"/>
              </a:ext>
            </a:extLst>
          </p:cNvPr>
          <p:cNvSpPr>
            <a:spLocks noGrp="1"/>
          </p:cNvSpPr>
          <p:nvPr>
            <p:ph type="body" sz="quarter" idx="15" hasCustomPrompt="1"/>
          </p:nvPr>
        </p:nvSpPr>
        <p:spPr>
          <a:xfrm>
            <a:off x="7456778" y="3674772"/>
            <a:ext cx="241921" cy="214491"/>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14" name="Text Placeholder 2">
            <a:extLst>
              <a:ext uri="{FF2B5EF4-FFF2-40B4-BE49-F238E27FC236}">
                <a16:creationId xmlns:a16="http://schemas.microsoft.com/office/drawing/2014/main" id="{310CDD24-7AC1-4FBB-97D0-C137C25FF978}"/>
              </a:ext>
            </a:extLst>
          </p:cNvPr>
          <p:cNvSpPr>
            <a:spLocks noGrp="1"/>
          </p:cNvSpPr>
          <p:nvPr>
            <p:ph type="body" sz="quarter" idx="58"/>
          </p:nvPr>
        </p:nvSpPr>
        <p:spPr>
          <a:xfrm>
            <a:off x="7448367" y="691166"/>
            <a:ext cx="4378731" cy="261872"/>
          </a:xfrm>
          <a:solidFill>
            <a:srgbClr val="E9F352"/>
          </a:solidFill>
        </p:spPr>
        <p:txBody>
          <a:bodyPr anchor="t" anchorCtr="0"/>
          <a:lstStyle>
            <a:lvl1pPr marL="0" indent="0" algn="l">
              <a:lnSpc>
                <a:spcPct val="100000"/>
              </a:lnSpc>
              <a:buNone/>
              <a:defRPr sz="1600" b="1"/>
            </a:lvl1pPr>
            <a:lvl2pPr marL="457200" indent="0">
              <a:buNone/>
              <a:defRPr/>
            </a:lvl2pPr>
          </a:lstStyle>
          <a:p>
            <a:pPr lvl="0"/>
            <a:endParaRPr lang="en-US"/>
          </a:p>
        </p:txBody>
      </p:sp>
      <p:sp>
        <p:nvSpPr>
          <p:cNvPr id="15" name="Text Placeholder 2">
            <a:extLst>
              <a:ext uri="{FF2B5EF4-FFF2-40B4-BE49-F238E27FC236}">
                <a16:creationId xmlns:a16="http://schemas.microsoft.com/office/drawing/2014/main" id="{86657CDA-B283-443B-9750-96BB332A69A1}"/>
              </a:ext>
            </a:extLst>
          </p:cNvPr>
          <p:cNvSpPr>
            <a:spLocks noGrp="1"/>
          </p:cNvSpPr>
          <p:nvPr>
            <p:ph type="body" sz="quarter" idx="59"/>
          </p:nvPr>
        </p:nvSpPr>
        <p:spPr>
          <a:xfrm>
            <a:off x="7787510" y="3653307"/>
            <a:ext cx="2103465" cy="257578"/>
          </a:xfrm>
          <a:noFill/>
        </p:spPr>
        <p:txBody>
          <a:bodyPr anchor="t" anchorCtr="0"/>
          <a:lstStyle>
            <a:lvl1pPr marL="0" indent="0" algn="l">
              <a:lnSpc>
                <a:spcPct val="100000"/>
              </a:lnSpc>
              <a:buNone/>
              <a:defRPr sz="1600" b="0"/>
            </a:lvl1pPr>
            <a:lvl2pPr marL="457200" indent="0">
              <a:buNone/>
              <a:defRPr/>
            </a:lvl2pPr>
          </a:lstStyle>
          <a:p>
            <a:pPr lvl="0"/>
            <a:endParaRPr lang="en-US"/>
          </a:p>
        </p:txBody>
      </p:sp>
      <p:sp>
        <p:nvSpPr>
          <p:cNvPr id="16" name="Text Placeholder 2">
            <a:extLst>
              <a:ext uri="{FF2B5EF4-FFF2-40B4-BE49-F238E27FC236}">
                <a16:creationId xmlns:a16="http://schemas.microsoft.com/office/drawing/2014/main" id="{ACA50089-7945-4B82-9D30-D2E01CE51B1A}"/>
              </a:ext>
            </a:extLst>
          </p:cNvPr>
          <p:cNvSpPr>
            <a:spLocks noGrp="1"/>
          </p:cNvSpPr>
          <p:nvPr>
            <p:ph type="body" sz="quarter" idx="60"/>
          </p:nvPr>
        </p:nvSpPr>
        <p:spPr>
          <a:xfrm>
            <a:off x="7456779" y="3333482"/>
            <a:ext cx="4292310" cy="257578"/>
          </a:xfrm>
          <a:noFill/>
        </p:spPr>
        <p:txBody>
          <a:bodyPr anchor="t" anchorCtr="0"/>
          <a:lstStyle>
            <a:lvl1pPr marL="0" indent="0" algn="l">
              <a:lnSpc>
                <a:spcPct val="100000"/>
              </a:lnSpc>
              <a:buNone/>
              <a:defRPr sz="1600" b="1"/>
            </a:lvl1pPr>
            <a:lvl2pPr marL="457200" indent="0">
              <a:buNone/>
              <a:defRPr/>
            </a:lvl2pPr>
          </a:lstStyle>
          <a:p>
            <a:pPr lvl="0"/>
            <a:endParaRPr lang="en-US"/>
          </a:p>
        </p:txBody>
      </p:sp>
      <p:sp>
        <p:nvSpPr>
          <p:cNvPr id="17" name="Text Placeholder 11">
            <a:extLst>
              <a:ext uri="{FF2B5EF4-FFF2-40B4-BE49-F238E27FC236}">
                <a16:creationId xmlns:a16="http://schemas.microsoft.com/office/drawing/2014/main" id="{0A2CD016-119A-415D-9D97-84CBF5460E68}"/>
              </a:ext>
            </a:extLst>
          </p:cNvPr>
          <p:cNvSpPr>
            <a:spLocks noGrp="1"/>
          </p:cNvSpPr>
          <p:nvPr>
            <p:ph type="body" sz="quarter" idx="61" hasCustomPrompt="1"/>
          </p:nvPr>
        </p:nvSpPr>
        <p:spPr>
          <a:xfrm>
            <a:off x="7456778" y="3979572"/>
            <a:ext cx="241921" cy="214491"/>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18" name="Text Placeholder 2">
            <a:extLst>
              <a:ext uri="{FF2B5EF4-FFF2-40B4-BE49-F238E27FC236}">
                <a16:creationId xmlns:a16="http://schemas.microsoft.com/office/drawing/2014/main" id="{C0CEB49C-DF04-4150-8B9C-04C35549BB81}"/>
              </a:ext>
            </a:extLst>
          </p:cNvPr>
          <p:cNvSpPr>
            <a:spLocks noGrp="1"/>
          </p:cNvSpPr>
          <p:nvPr>
            <p:ph type="body" sz="quarter" idx="62"/>
          </p:nvPr>
        </p:nvSpPr>
        <p:spPr>
          <a:xfrm>
            <a:off x="7787510" y="3958107"/>
            <a:ext cx="2103465" cy="257578"/>
          </a:xfrm>
          <a:noFill/>
        </p:spPr>
        <p:txBody>
          <a:bodyPr anchor="t" anchorCtr="0"/>
          <a:lstStyle>
            <a:lvl1pPr marL="0" indent="0" algn="l">
              <a:lnSpc>
                <a:spcPct val="100000"/>
              </a:lnSpc>
              <a:buNone/>
              <a:defRPr sz="1600" b="0"/>
            </a:lvl1pPr>
            <a:lvl2pPr marL="457200" indent="0">
              <a:buNone/>
              <a:defRPr/>
            </a:lvl2pPr>
          </a:lstStyle>
          <a:p>
            <a:pPr lvl="0"/>
            <a:endParaRPr lang="en-US"/>
          </a:p>
        </p:txBody>
      </p:sp>
      <p:sp>
        <p:nvSpPr>
          <p:cNvPr id="19" name="Text Placeholder 11">
            <a:extLst>
              <a:ext uri="{FF2B5EF4-FFF2-40B4-BE49-F238E27FC236}">
                <a16:creationId xmlns:a16="http://schemas.microsoft.com/office/drawing/2014/main" id="{190C6317-DB19-498B-92FC-46DC2F2B201A}"/>
              </a:ext>
            </a:extLst>
          </p:cNvPr>
          <p:cNvSpPr>
            <a:spLocks noGrp="1"/>
          </p:cNvSpPr>
          <p:nvPr>
            <p:ph type="body" sz="quarter" idx="63" hasCustomPrompt="1"/>
          </p:nvPr>
        </p:nvSpPr>
        <p:spPr>
          <a:xfrm>
            <a:off x="7456778" y="4280079"/>
            <a:ext cx="241921" cy="214491"/>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20" name="Text Placeholder 2">
            <a:extLst>
              <a:ext uri="{FF2B5EF4-FFF2-40B4-BE49-F238E27FC236}">
                <a16:creationId xmlns:a16="http://schemas.microsoft.com/office/drawing/2014/main" id="{129517A8-85F7-40CE-9339-902D0957AB1F}"/>
              </a:ext>
            </a:extLst>
          </p:cNvPr>
          <p:cNvSpPr>
            <a:spLocks noGrp="1"/>
          </p:cNvSpPr>
          <p:nvPr>
            <p:ph type="body" sz="quarter" idx="64"/>
          </p:nvPr>
        </p:nvSpPr>
        <p:spPr>
          <a:xfrm>
            <a:off x="7787510" y="4258614"/>
            <a:ext cx="2103465" cy="257578"/>
          </a:xfrm>
          <a:noFill/>
        </p:spPr>
        <p:txBody>
          <a:bodyPr anchor="t" anchorCtr="0"/>
          <a:lstStyle>
            <a:lvl1pPr marL="0" indent="0" algn="l">
              <a:lnSpc>
                <a:spcPct val="100000"/>
              </a:lnSpc>
              <a:buNone/>
              <a:defRPr sz="1600" b="0"/>
            </a:lvl1pPr>
            <a:lvl2pPr marL="457200" indent="0">
              <a:buNone/>
              <a:defRPr/>
            </a:lvl2pPr>
          </a:lstStyle>
          <a:p>
            <a:pPr lvl="0"/>
            <a:endParaRPr lang="en-US"/>
          </a:p>
        </p:txBody>
      </p:sp>
      <p:sp>
        <p:nvSpPr>
          <p:cNvPr id="21" name="Text Placeholder 2">
            <a:extLst>
              <a:ext uri="{FF2B5EF4-FFF2-40B4-BE49-F238E27FC236}">
                <a16:creationId xmlns:a16="http://schemas.microsoft.com/office/drawing/2014/main" id="{FE5A0DDD-6CD1-41C1-AAD9-DBFE0005100B}"/>
              </a:ext>
            </a:extLst>
          </p:cNvPr>
          <p:cNvSpPr>
            <a:spLocks noGrp="1"/>
          </p:cNvSpPr>
          <p:nvPr>
            <p:ph type="body" sz="quarter" idx="65"/>
          </p:nvPr>
        </p:nvSpPr>
        <p:spPr>
          <a:xfrm>
            <a:off x="7456778" y="5168721"/>
            <a:ext cx="2434197" cy="257578"/>
          </a:xfrm>
          <a:noFill/>
        </p:spPr>
        <p:txBody>
          <a:bodyPr anchor="t" anchorCtr="0"/>
          <a:lstStyle>
            <a:lvl1pPr marL="0" indent="0" algn="l">
              <a:lnSpc>
                <a:spcPct val="100000"/>
              </a:lnSpc>
              <a:buNone/>
              <a:defRPr sz="1600" b="0"/>
            </a:lvl1pPr>
            <a:lvl2pPr marL="457200" indent="0">
              <a:buNone/>
              <a:defRPr/>
            </a:lvl2pPr>
          </a:lstStyle>
          <a:p>
            <a:pPr lvl="0"/>
            <a:endParaRPr lang="en-US"/>
          </a:p>
        </p:txBody>
      </p:sp>
      <p:sp>
        <p:nvSpPr>
          <p:cNvPr id="22" name="Text Placeholder 2">
            <a:extLst>
              <a:ext uri="{FF2B5EF4-FFF2-40B4-BE49-F238E27FC236}">
                <a16:creationId xmlns:a16="http://schemas.microsoft.com/office/drawing/2014/main" id="{763F4D17-503D-43E9-A868-42B86796EE30}"/>
              </a:ext>
            </a:extLst>
          </p:cNvPr>
          <p:cNvSpPr>
            <a:spLocks noGrp="1"/>
          </p:cNvSpPr>
          <p:nvPr>
            <p:ph type="body" sz="quarter" idx="66"/>
          </p:nvPr>
        </p:nvSpPr>
        <p:spPr>
          <a:xfrm>
            <a:off x="7456779" y="4848896"/>
            <a:ext cx="4292310" cy="257578"/>
          </a:xfrm>
          <a:noFill/>
        </p:spPr>
        <p:txBody>
          <a:bodyPr anchor="t" anchorCtr="0"/>
          <a:lstStyle>
            <a:lvl1pPr marL="0" indent="0" algn="l">
              <a:lnSpc>
                <a:spcPct val="100000"/>
              </a:lnSpc>
              <a:buNone/>
              <a:defRPr sz="1600" b="1"/>
            </a:lvl1pPr>
            <a:lvl2pPr marL="457200" indent="0">
              <a:buNone/>
              <a:defRPr/>
            </a:lvl2pPr>
          </a:lstStyle>
          <a:p>
            <a:pPr lvl="0"/>
            <a:endParaRPr lang="en-US"/>
          </a:p>
        </p:txBody>
      </p:sp>
      <p:sp>
        <p:nvSpPr>
          <p:cNvPr id="23" name="Text Placeholder 2">
            <a:extLst>
              <a:ext uri="{FF2B5EF4-FFF2-40B4-BE49-F238E27FC236}">
                <a16:creationId xmlns:a16="http://schemas.microsoft.com/office/drawing/2014/main" id="{134977F7-755E-41BD-AD32-2DCBA0D765CE}"/>
              </a:ext>
            </a:extLst>
          </p:cNvPr>
          <p:cNvSpPr>
            <a:spLocks noGrp="1"/>
          </p:cNvSpPr>
          <p:nvPr>
            <p:ph type="body" sz="quarter" idx="67"/>
          </p:nvPr>
        </p:nvSpPr>
        <p:spPr>
          <a:xfrm>
            <a:off x="7456778" y="5473521"/>
            <a:ext cx="2434197" cy="257578"/>
          </a:xfrm>
          <a:noFill/>
        </p:spPr>
        <p:txBody>
          <a:bodyPr anchor="t" anchorCtr="0"/>
          <a:lstStyle>
            <a:lvl1pPr marL="0" indent="0" algn="l">
              <a:lnSpc>
                <a:spcPct val="100000"/>
              </a:lnSpc>
              <a:buNone/>
              <a:defRPr sz="1600" b="0"/>
            </a:lvl1pPr>
            <a:lvl2pPr marL="457200" indent="0">
              <a:buNone/>
              <a:defRPr/>
            </a:lvl2pPr>
          </a:lstStyle>
          <a:p>
            <a:pPr lvl="0"/>
            <a:endParaRPr lang="en-US"/>
          </a:p>
        </p:txBody>
      </p:sp>
      <p:sp>
        <p:nvSpPr>
          <p:cNvPr id="24" name="Text Placeholder 2">
            <a:extLst>
              <a:ext uri="{FF2B5EF4-FFF2-40B4-BE49-F238E27FC236}">
                <a16:creationId xmlns:a16="http://schemas.microsoft.com/office/drawing/2014/main" id="{1E061943-C032-4260-854F-BE6AD60AED53}"/>
              </a:ext>
            </a:extLst>
          </p:cNvPr>
          <p:cNvSpPr>
            <a:spLocks noGrp="1"/>
          </p:cNvSpPr>
          <p:nvPr>
            <p:ph type="body" sz="quarter" idx="68"/>
          </p:nvPr>
        </p:nvSpPr>
        <p:spPr>
          <a:xfrm>
            <a:off x="7456778" y="5774028"/>
            <a:ext cx="2434197" cy="257578"/>
          </a:xfrm>
          <a:noFill/>
        </p:spPr>
        <p:txBody>
          <a:bodyPr anchor="t" anchorCtr="0"/>
          <a:lstStyle>
            <a:lvl1pPr marL="0" indent="0" algn="l">
              <a:lnSpc>
                <a:spcPct val="100000"/>
              </a:lnSpc>
              <a:buNone/>
              <a:defRPr sz="1600" b="0"/>
            </a:lvl1pPr>
            <a:lvl2pPr marL="457200" indent="0">
              <a:buNone/>
              <a:defRPr/>
            </a:lvl2pPr>
          </a:lstStyle>
          <a:p>
            <a:pPr lvl="0"/>
            <a:endParaRPr lang="en-US"/>
          </a:p>
        </p:txBody>
      </p:sp>
      <p:sp>
        <p:nvSpPr>
          <p:cNvPr id="25" name="Text Placeholder 2">
            <a:extLst>
              <a:ext uri="{FF2B5EF4-FFF2-40B4-BE49-F238E27FC236}">
                <a16:creationId xmlns:a16="http://schemas.microsoft.com/office/drawing/2014/main" id="{D46AE9B1-B566-42CB-B8A2-50D558BBB083}"/>
              </a:ext>
            </a:extLst>
          </p:cNvPr>
          <p:cNvSpPr>
            <a:spLocks noGrp="1"/>
          </p:cNvSpPr>
          <p:nvPr>
            <p:ph type="body" sz="quarter" idx="69"/>
          </p:nvPr>
        </p:nvSpPr>
        <p:spPr>
          <a:xfrm>
            <a:off x="7448367" y="1047482"/>
            <a:ext cx="4378731" cy="261872"/>
          </a:xfrm>
          <a:noFill/>
        </p:spPr>
        <p:txBody>
          <a:bodyPr anchor="t" anchorCtr="0"/>
          <a:lstStyle>
            <a:lvl1pPr marL="0" indent="0" algn="l">
              <a:lnSpc>
                <a:spcPct val="100000"/>
              </a:lnSpc>
              <a:buNone/>
              <a:defRPr sz="1600" b="0"/>
            </a:lvl1pPr>
            <a:lvl2pPr marL="457200" indent="0">
              <a:buNone/>
              <a:defRPr/>
            </a:lvl2pPr>
          </a:lstStyle>
          <a:p>
            <a:pPr lvl="0"/>
            <a:endParaRPr lang="en-US"/>
          </a:p>
        </p:txBody>
      </p:sp>
      <p:sp>
        <p:nvSpPr>
          <p:cNvPr id="26" name="Text Placeholder 2">
            <a:extLst>
              <a:ext uri="{FF2B5EF4-FFF2-40B4-BE49-F238E27FC236}">
                <a16:creationId xmlns:a16="http://schemas.microsoft.com/office/drawing/2014/main" id="{92375CA5-C82F-467F-B549-AA29E391513D}"/>
              </a:ext>
            </a:extLst>
          </p:cNvPr>
          <p:cNvSpPr>
            <a:spLocks noGrp="1"/>
          </p:cNvSpPr>
          <p:nvPr>
            <p:ph type="body" sz="quarter" idx="70"/>
          </p:nvPr>
        </p:nvSpPr>
        <p:spPr>
          <a:xfrm>
            <a:off x="7448367" y="1669961"/>
            <a:ext cx="4378731" cy="261872"/>
          </a:xfrm>
          <a:noFill/>
        </p:spPr>
        <p:txBody>
          <a:bodyPr anchor="t" anchorCtr="0"/>
          <a:lstStyle>
            <a:lvl1pPr marL="0" indent="0" algn="l">
              <a:lnSpc>
                <a:spcPct val="100000"/>
              </a:lnSpc>
              <a:buNone/>
              <a:defRPr sz="1600" b="1"/>
            </a:lvl1pPr>
            <a:lvl2pPr marL="457200" indent="0">
              <a:buNone/>
              <a:defRPr/>
            </a:lvl2pPr>
          </a:lstStyle>
          <a:p>
            <a:pPr lvl="0"/>
            <a:endParaRPr lang="en-US"/>
          </a:p>
        </p:txBody>
      </p:sp>
      <p:sp>
        <p:nvSpPr>
          <p:cNvPr id="27" name="Text Placeholder 2">
            <a:extLst>
              <a:ext uri="{FF2B5EF4-FFF2-40B4-BE49-F238E27FC236}">
                <a16:creationId xmlns:a16="http://schemas.microsoft.com/office/drawing/2014/main" id="{1CCE03F5-8254-804B-A1E5-6BE0771ABF76}"/>
              </a:ext>
            </a:extLst>
          </p:cNvPr>
          <p:cNvSpPr>
            <a:spLocks noGrp="1"/>
          </p:cNvSpPr>
          <p:nvPr>
            <p:ph type="body" sz="quarter" idx="71"/>
          </p:nvPr>
        </p:nvSpPr>
        <p:spPr>
          <a:xfrm>
            <a:off x="7448367" y="2081152"/>
            <a:ext cx="4378731" cy="1102076"/>
          </a:xfrm>
          <a:noFill/>
        </p:spPr>
        <p:txBody>
          <a:bodyPr anchor="t" anchorCtr="0"/>
          <a:lstStyle>
            <a:lvl1pPr marL="0" indent="0" algn="l">
              <a:lnSpc>
                <a:spcPct val="100000"/>
              </a:lnSpc>
              <a:buNone/>
              <a:defRPr sz="1600" b="0"/>
            </a:lvl1pPr>
            <a:lvl2pPr marL="457200" indent="0">
              <a:buNone/>
              <a:defRPr/>
            </a:lvl2pPr>
          </a:lstStyle>
          <a:p>
            <a:pPr lvl="0"/>
            <a:endParaRPr lang="en-US"/>
          </a:p>
        </p:txBody>
      </p:sp>
    </p:spTree>
    <p:extLst>
      <p:ext uri="{BB962C8B-B14F-4D97-AF65-F5344CB8AC3E}">
        <p14:creationId xmlns:p14="http://schemas.microsoft.com/office/powerpoint/2010/main" val="311638260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Case Columns">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lvl1pPr>
              <a:defRPr>
                <a:solidFill>
                  <a:schemeClr val="tx1"/>
                </a:solidFill>
              </a:defRPr>
            </a:lvl1pPr>
          </a:lstStyle>
          <a:p>
            <a:fld id="{9B94EB53-03AB-3841-B0CC-BC9762B6EF1C}" type="datetime1">
              <a:rPr lang="en-US" smtClean="0"/>
              <a:t>11/30/2022</a:t>
            </a:fld>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lvl1pPr>
              <a:defRPr>
                <a:solidFill>
                  <a:schemeClr val="tx1"/>
                </a:solidFill>
              </a:defRPr>
            </a:lvl1pPr>
          </a:lstStyle>
          <a:p>
            <a:r>
              <a:rPr lang="fi-FI"/>
              <a:t>© Miltton New Nordics</a:t>
            </a:r>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lvl1pPr>
              <a:defRPr>
                <a:solidFill>
                  <a:schemeClr val="tx1"/>
                </a:solidFill>
              </a:defRPr>
            </a:lvl1pPr>
          </a:lstStyle>
          <a:p>
            <a:fld id="{31160B98-140E-4345-B1A3-2A7247C42973}" type="slidenum">
              <a:rPr lang="fi-FI" smtClean="0"/>
              <a:pPr/>
              <a:t>‹#›</a:t>
            </a:fld>
            <a:endParaRPr lang="fi-FI"/>
          </a:p>
        </p:txBody>
      </p:sp>
      <p:sp>
        <p:nvSpPr>
          <p:cNvPr id="12" name="Text Placeholder 4">
            <a:extLst>
              <a:ext uri="{FF2B5EF4-FFF2-40B4-BE49-F238E27FC236}">
                <a16:creationId xmlns:a16="http://schemas.microsoft.com/office/drawing/2014/main" id="{93E53D2E-42ED-4DC0-AE83-DC7D1127909C}"/>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17" name="object 4">
            <a:extLst>
              <a:ext uri="{FF2B5EF4-FFF2-40B4-BE49-F238E27FC236}">
                <a16:creationId xmlns:a16="http://schemas.microsoft.com/office/drawing/2014/main" id="{8952BB16-78D9-4361-8890-29C70B34949F}"/>
              </a:ext>
            </a:extLst>
          </p:cNvPr>
          <p:cNvSpPr/>
          <p:nvPr userDrawn="1"/>
        </p:nvSpPr>
        <p:spPr>
          <a:xfrm>
            <a:off x="175144" y="1164411"/>
            <a:ext cx="933095" cy="82235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700"/>
          </a:p>
        </p:txBody>
      </p:sp>
      <p:sp>
        <p:nvSpPr>
          <p:cNvPr id="19" name="Text Placeholder 18">
            <a:extLst>
              <a:ext uri="{FF2B5EF4-FFF2-40B4-BE49-F238E27FC236}">
                <a16:creationId xmlns:a16="http://schemas.microsoft.com/office/drawing/2014/main" id="{E232F155-6D2B-4086-9408-2D0686D3F860}"/>
              </a:ext>
            </a:extLst>
          </p:cNvPr>
          <p:cNvSpPr>
            <a:spLocks noGrp="1"/>
          </p:cNvSpPr>
          <p:nvPr>
            <p:ph type="body" sz="quarter" idx="16" hasCustomPrompt="1"/>
          </p:nvPr>
        </p:nvSpPr>
        <p:spPr>
          <a:xfrm>
            <a:off x="392045" y="1369804"/>
            <a:ext cx="4867275" cy="1571625"/>
          </a:xfrm>
        </p:spPr>
        <p:txBody>
          <a:bodyPr/>
          <a:lstStyle>
            <a:lvl1pPr marL="0" indent="715963">
              <a:lnSpc>
                <a:spcPct val="100000"/>
              </a:lnSpc>
              <a:buNone/>
              <a:defRPr sz="3000" b="1"/>
            </a:lvl1pPr>
          </a:lstStyle>
          <a:p>
            <a:pPr lvl="0"/>
            <a:r>
              <a:rPr lang="en-US"/>
              <a:t>  Click to edit Master text styles</a:t>
            </a:r>
          </a:p>
        </p:txBody>
      </p:sp>
      <p:sp>
        <p:nvSpPr>
          <p:cNvPr id="32" name="Text Placeholder 31">
            <a:extLst>
              <a:ext uri="{FF2B5EF4-FFF2-40B4-BE49-F238E27FC236}">
                <a16:creationId xmlns:a16="http://schemas.microsoft.com/office/drawing/2014/main" id="{5F8C4395-2857-4A14-83AC-A71023A7445E}"/>
              </a:ext>
            </a:extLst>
          </p:cNvPr>
          <p:cNvSpPr>
            <a:spLocks noGrp="1"/>
          </p:cNvSpPr>
          <p:nvPr>
            <p:ph type="body" sz="quarter" idx="17"/>
          </p:nvPr>
        </p:nvSpPr>
        <p:spPr>
          <a:xfrm>
            <a:off x="392114" y="3055542"/>
            <a:ext cx="4867275" cy="1289050"/>
          </a:xfrm>
        </p:spPr>
        <p:txBody>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3" name="object 4">
            <a:extLst>
              <a:ext uri="{FF2B5EF4-FFF2-40B4-BE49-F238E27FC236}">
                <a16:creationId xmlns:a16="http://schemas.microsoft.com/office/drawing/2014/main" id="{109636AA-EE6D-41BC-B03E-14911C664A71}"/>
              </a:ext>
            </a:extLst>
          </p:cNvPr>
          <p:cNvSpPr/>
          <p:nvPr userDrawn="1"/>
        </p:nvSpPr>
        <p:spPr>
          <a:xfrm>
            <a:off x="5737393" y="1164411"/>
            <a:ext cx="933095" cy="82235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700"/>
          </a:p>
        </p:txBody>
      </p:sp>
      <p:sp>
        <p:nvSpPr>
          <p:cNvPr id="34" name="Text Placeholder 18">
            <a:extLst>
              <a:ext uri="{FF2B5EF4-FFF2-40B4-BE49-F238E27FC236}">
                <a16:creationId xmlns:a16="http://schemas.microsoft.com/office/drawing/2014/main" id="{B672BBB2-32B6-4D9C-84E8-9E5255342823}"/>
              </a:ext>
            </a:extLst>
          </p:cNvPr>
          <p:cNvSpPr>
            <a:spLocks noGrp="1"/>
          </p:cNvSpPr>
          <p:nvPr>
            <p:ph type="body" sz="quarter" idx="18" hasCustomPrompt="1"/>
          </p:nvPr>
        </p:nvSpPr>
        <p:spPr>
          <a:xfrm>
            <a:off x="5954294" y="1369804"/>
            <a:ext cx="4867275" cy="1571625"/>
          </a:xfrm>
        </p:spPr>
        <p:txBody>
          <a:bodyPr/>
          <a:lstStyle>
            <a:lvl1pPr marL="0" indent="715963">
              <a:lnSpc>
                <a:spcPct val="100000"/>
              </a:lnSpc>
              <a:buNone/>
              <a:defRPr sz="3000" b="1"/>
            </a:lvl1pPr>
          </a:lstStyle>
          <a:p>
            <a:pPr lvl="0"/>
            <a:r>
              <a:rPr lang="en-US"/>
              <a:t>  Click to edit Master text styles</a:t>
            </a:r>
          </a:p>
        </p:txBody>
      </p:sp>
      <p:sp>
        <p:nvSpPr>
          <p:cNvPr id="36" name="Text Placeholder 31">
            <a:extLst>
              <a:ext uri="{FF2B5EF4-FFF2-40B4-BE49-F238E27FC236}">
                <a16:creationId xmlns:a16="http://schemas.microsoft.com/office/drawing/2014/main" id="{72C1D4E9-B6C7-43CA-A781-B5C2EE416F00}"/>
              </a:ext>
            </a:extLst>
          </p:cNvPr>
          <p:cNvSpPr>
            <a:spLocks noGrp="1"/>
          </p:cNvSpPr>
          <p:nvPr>
            <p:ph type="body" sz="quarter" idx="19"/>
          </p:nvPr>
        </p:nvSpPr>
        <p:spPr>
          <a:xfrm>
            <a:off x="5954363" y="3055542"/>
            <a:ext cx="4867275" cy="1289050"/>
          </a:xfrm>
        </p:spPr>
        <p:txBody>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8600511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Case">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881E1F94-AC77-4D61-AB31-A128AF064DE0}"/>
              </a:ext>
            </a:extLst>
          </p:cNvPr>
          <p:cNvSpPr>
            <a:spLocks noGrp="1"/>
          </p:cNvSpPr>
          <p:nvPr>
            <p:ph type="pic" sz="quarter" idx="14"/>
          </p:nvPr>
        </p:nvSpPr>
        <p:spPr>
          <a:xfrm>
            <a:off x="-2" y="0"/>
            <a:ext cx="6096001"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2" name="Title 1">
            <a:extLst>
              <a:ext uri="{FF2B5EF4-FFF2-40B4-BE49-F238E27FC236}">
                <a16:creationId xmlns:a16="http://schemas.microsoft.com/office/drawing/2014/main" id="{A405B7F3-1215-4921-A314-96E4FC2B1239}"/>
              </a:ext>
            </a:extLst>
          </p:cNvPr>
          <p:cNvSpPr>
            <a:spLocks noGrp="1"/>
          </p:cNvSpPr>
          <p:nvPr>
            <p:ph type="title" hasCustomPrompt="1"/>
          </p:nvPr>
        </p:nvSpPr>
        <p:spPr>
          <a:xfrm>
            <a:off x="360607" y="3868887"/>
            <a:ext cx="5323269" cy="2068273"/>
          </a:xfrm>
          <a:effectLst>
            <a:outerShdw blurRad="457200" dist="25400" dir="5400000" algn="tl" rotWithShape="0">
              <a:prstClr val="black">
                <a:alpha val="10000"/>
              </a:prstClr>
            </a:outerShdw>
          </a:effectLst>
        </p:spPr>
        <p:txBody>
          <a:bodyPr anchor="b" anchorCtr="0"/>
          <a:lstStyle>
            <a:lvl1pPr>
              <a:lnSpc>
                <a:spcPct val="80000"/>
              </a:lnSpc>
              <a:defRPr sz="7300">
                <a:solidFill>
                  <a:schemeClr val="bg1"/>
                </a:solidFill>
                <a:effectLst>
                  <a:outerShdw blurRad="457200" dist="25400" dir="5400000" algn="tl" rotWithShape="0">
                    <a:prstClr val="black">
                      <a:alpha val="10000"/>
                    </a:prstClr>
                  </a:outerShdw>
                </a:effectLst>
              </a:defRPr>
            </a:lvl1pPr>
          </a:lstStyle>
          <a:p>
            <a:r>
              <a:rPr lang="fi-FI"/>
              <a:t>Case </a:t>
            </a:r>
            <a:r>
              <a:rPr lang="fi-FI" err="1"/>
              <a:t>name</a:t>
            </a:r>
            <a:r>
              <a:rPr lang="fi-FI"/>
              <a:t> </a:t>
            </a:r>
            <a:r>
              <a:rPr lang="fi-FI" err="1"/>
              <a:t>or</a:t>
            </a:r>
            <a:r>
              <a:rPr lang="fi-FI"/>
              <a:t> Logo</a:t>
            </a:r>
            <a:endParaRPr lang="en-GB"/>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lvl1pPr>
              <a:defRPr>
                <a:solidFill>
                  <a:schemeClr val="bg1"/>
                </a:solidFill>
              </a:defRPr>
            </a:lvl1pPr>
          </a:lstStyle>
          <a:p>
            <a:fld id="{390D4892-3C90-2E43-8553-40FC52192D76}"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lvl1pPr>
              <a:defRPr>
                <a:solidFill>
                  <a:schemeClr val="bg1"/>
                </a:solidFill>
              </a:defRPr>
            </a:lvl1p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hasCustomPrompt="1"/>
          </p:nvPr>
        </p:nvSpPr>
        <p:spPr>
          <a:xfrm>
            <a:off x="392045" y="379840"/>
            <a:ext cx="3888408" cy="202510"/>
          </a:xfrm>
        </p:spPr>
        <p:txBody>
          <a:bodyPr/>
          <a:lstStyle>
            <a:lvl1pPr marL="0" indent="0">
              <a:buNone/>
              <a:defRPr sz="1000" cap="all" baseline="0">
                <a:solidFill>
                  <a:schemeClr val="bg1"/>
                </a:solidFill>
              </a:defRPr>
            </a:lvl1pPr>
            <a:lvl2pPr marL="457200" indent="0">
              <a:buNone/>
              <a:defRPr/>
            </a:lvl2pPr>
          </a:lstStyle>
          <a:p>
            <a:pPr lvl="0"/>
            <a:r>
              <a:rPr lang="en-US"/>
              <a:t>MILTTON NEW NORDICS</a:t>
            </a:r>
          </a:p>
        </p:txBody>
      </p:sp>
      <p:sp>
        <p:nvSpPr>
          <p:cNvPr id="12" name="Text Placeholder 11">
            <a:extLst>
              <a:ext uri="{FF2B5EF4-FFF2-40B4-BE49-F238E27FC236}">
                <a16:creationId xmlns:a16="http://schemas.microsoft.com/office/drawing/2014/main" id="{F5BCB8B1-3E60-485F-BE06-DC20006FA897}"/>
              </a:ext>
            </a:extLst>
          </p:cNvPr>
          <p:cNvSpPr>
            <a:spLocks noGrp="1"/>
          </p:cNvSpPr>
          <p:nvPr>
            <p:ph type="body" sz="quarter" idx="15" hasCustomPrompt="1"/>
          </p:nvPr>
        </p:nvSpPr>
        <p:spPr>
          <a:xfrm>
            <a:off x="7456778" y="3674772"/>
            <a:ext cx="241921" cy="214491"/>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14" name="Text Placeholder 2">
            <a:extLst>
              <a:ext uri="{FF2B5EF4-FFF2-40B4-BE49-F238E27FC236}">
                <a16:creationId xmlns:a16="http://schemas.microsoft.com/office/drawing/2014/main" id="{310CDD24-7AC1-4FBB-97D0-C137C25FF978}"/>
              </a:ext>
            </a:extLst>
          </p:cNvPr>
          <p:cNvSpPr>
            <a:spLocks noGrp="1"/>
          </p:cNvSpPr>
          <p:nvPr>
            <p:ph type="body" sz="quarter" idx="58"/>
          </p:nvPr>
        </p:nvSpPr>
        <p:spPr>
          <a:xfrm>
            <a:off x="7448367" y="691166"/>
            <a:ext cx="4378731" cy="261872"/>
          </a:xfrm>
          <a:solidFill>
            <a:srgbClr val="E9F352"/>
          </a:solidFill>
        </p:spPr>
        <p:txBody>
          <a:bodyPr anchor="t" anchorCtr="0"/>
          <a:lstStyle>
            <a:lvl1pPr marL="0" indent="0" algn="l">
              <a:lnSpc>
                <a:spcPct val="100000"/>
              </a:lnSpc>
              <a:buNone/>
              <a:defRPr sz="1600" b="1"/>
            </a:lvl1pPr>
            <a:lvl2pPr marL="457200" indent="0">
              <a:buNone/>
              <a:defRPr/>
            </a:lvl2pPr>
          </a:lstStyle>
          <a:p>
            <a:pPr lvl="0"/>
            <a:endParaRPr lang="en-US"/>
          </a:p>
        </p:txBody>
      </p:sp>
      <p:sp>
        <p:nvSpPr>
          <p:cNvPr id="15" name="Text Placeholder 2">
            <a:extLst>
              <a:ext uri="{FF2B5EF4-FFF2-40B4-BE49-F238E27FC236}">
                <a16:creationId xmlns:a16="http://schemas.microsoft.com/office/drawing/2014/main" id="{86657CDA-B283-443B-9750-96BB332A69A1}"/>
              </a:ext>
            </a:extLst>
          </p:cNvPr>
          <p:cNvSpPr>
            <a:spLocks noGrp="1"/>
          </p:cNvSpPr>
          <p:nvPr>
            <p:ph type="body" sz="quarter" idx="59"/>
          </p:nvPr>
        </p:nvSpPr>
        <p:spPr>
          <a:xfrm>
            <a:off x="7787510" y="3653307"/>
            <a:ext cx="2103465" cy="257578"/>
          </a:xfrm>
          <a:noFill/>
        </p:spPr>
        <p:txBody>
          <a:bodyPr anchor="t" anchorCtr="0"/>
          <a:lstStyle>
            <a:lvl1pPr marL="0" indent="0" algn="l">
              <a:lnSpc>
                <a:spcPct val="100000"/>
              </a:lnSpc>
              <a:buNone/>
              <a:defRPr sz="1600" b="0"/>
            </a:lvl1pPr>
            <a:lvl2pPr marL="457200" indent="0">
              <a:buNone/>
              <a:defRPr/>
            </a:lvl2pPr>
          </a:lstStyle>
          <a:p>
            <a:pPr lvl="0"/>
            <a:endParaRPr lang="en-US"/>
          </a:p>
        </p:txBody>
      </p:sp>
      <p:sp>
        <p:nvSpPr>
          <p:cNvPr id="16" name="Text Placeholder 2">
            <a:extLst>
              <a:ext uri="{FF2B5EF4-FFF2-40B4-BE49-F238E27FC236}">
                <a16:creationId xmlns:a16="http://schemas.microsoft.com/office/drawing/2014/main" id="{ACA50089-7945-4B82-9D30-D2E01CE51B1A}"/>
              </a:ext>
            </a:extLst>
          </p:cNvPr>
          <p:cNvSpPr>
            <a:spLocks noGrp="1"/>
          </p:cNvSpPr>
          <p:nvPr>
            <p:ph type="body" sz="quarter" idx="60"/>
          </p:nvPr>
        </p:nvSpPr>
        <p:spPr>
          <a:xfrm>
            <a:off x="7456779" y="3333482"/>
            <a:ext cx="4292310" cy="257578"/>
          </a:xfrm>
          <a:noFill/>
        </p:spPr>
        <p:txBody>
          <a:bodyPr anchor="t" anchorCtr="0"/>
          <a:lstStyle>
            <a:lvl1pPr marL="0" indent="0" algn="l">
              <a:lnSpc>
                <a:spcPct val="100000"/>
              </a:lnSpc>
              <a:buNone/>
              <a:defRPr sz="1600" b="1"/>
            </a:lvl1pPr>
            <a:lvl2pPr marL="457200" indent="0">
              <a:buNone/>
              <a:defRPr/>
            </a:lvl2pPr>
          </a:lstStyle>
          <a:p>
            <a:pPr lvl="0"/>
            <a:endParaRPr lang="en-US"/>
          </a:p>
        </p:txBody>
      </p:sp>
      <p:sp>
        <p:nvSpPr>
          <p:cNvPr id="17" name="Text Placeholder 11">
            <a:extLst>
              <a:ext uri="{FF2B5EF4-FFF2-40B4-BE49-F238E27FC236}">
                <a16:creationId xmlns:a16="http://schemas.microsoft.com/office/drawing/2014/main" id="{0A2CD016-119A-415D-9D97-84CBF5460E68}"/>
              </a:ext>
            </a:extLst>
          </p:cNvPr>
          <p:cNvSpPr>
            <a:spLocks noGrp="1"/>
          </p:cNvSpPr>
          <p:nvPr>
            <p:ph type="body" sz="quarter" idx="61" hasCustomPrompt="1"/>
          </p:nvPr>
        </p:nvSpPr>
        <p:spPr>
          <a:xfrm>
            <a:off x="7456778" y="3979572"/>
            <a:ext cx="241921" cy="214491"/>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18" name="Text Placeholder 2">
            <a:extLst>
              <a:ext uri="{FF2B5EF4-FFF2-40B4-BE49-F238E27FC236}">
                <a16:creationId xmlns:a16="http://schemas.microsoft.com/office/drawing/2014/main" id="{C0CEB49C-DF04-4150-8B9C-04C35549BB81}"/>
              </a:ext>
            </a:extLst>
          </p:cNvPr>
          <p:cNvSpPr>
            <a:spLocks noGrp="1"/>
          </p:cNvSpPr>
          <p:nvPr>
            <p:ph type="body" sz="quarter" idx="62"/>
          </p:nvPr>
        </p:nvSpPr>
        <p:spPr>
          <a:xfrm>
            <a:off x="7787510" y="3958107"/>
            <a:ext cx="2103465" cy="257578"/>
          </a:xfrm>
          <a:noFill/>
        </p:spPr>
        <p:txBody>
          <a:bodyPr anchor="t" anchorCtr="0"/>
          <a:lstStyle>
            <a:lvl1pPr marL="0" indent="0" algn="l">
              <a:lnSpc>
                <a:spcPct val="100000"/>
              </a:lnSpc>
              <a:buNone/>
              <a:defRPr sz="1600" b="0"/>
            </a:lvl1pPr>
            <a:lvl2pPr marL="457200" indent="0">
              <a:buNone/>
              <a:defRPr/>
            </a:lvl2pPr>
          </a:lstStyle>
          <a:p>
            <a:pPr lvl="0"/>
            <a:endParaRPr lang="en-US"/>
          </a:p>
        </p:txBody>
      </p:sp>
      <p:sp>
        <p:nvSpPr>
          <p:cNvPr id="19" name="Text Placeholder 11">
            <a:extLst>
              <a:ext uri="{FF2B5EF4-FFF2-40B4-BE49-F238E27FC236}">
                <a16:creationId xmlns:a16="http://schemas.microsoft.com/office/drawing/2014/main" id="{190C6317-DB19-498B-92FC-46DC2F2B201A}"/>
              </a:ext>
            </a:extLst>
          </p:cNvPr>
          <p:cNvSpPr>
            <a:spLocks noGrp="1"/>
          </p:cNvSpPr>
          <p:nvPr>
            <p:ph type="body" sz="quarter" idx="63" hasCustomPrompt="1"/>
          </p:nvPr>
        </p:nvSpPr>
        <p:spPr>
          <a:xfrm>
            <a:off x="7456778" y="4280079"/>
            <a:ext cx="241921" cy="214491"/>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20" name="Text Placeholder 2">
            <a:extLst>
              <a:ext uri="{FF2B5EF4-FFF2-40B4-BE49-F238E27FC236}">
                <a16:creationId xmlns:a16="http://schemas.microsoft.com/office/drawing/2014/main" id="{129517A8-85F7-40CE-9339-902D0957AB1F}"/>
              </a:ext>
            </a:extLst>
          </p:cNvPr>
          <p:cNvSpPr>
            <a:spLocks noGrp="1"/>
          </p:cNvSpPr>
          <p:nvPr>
            <p:ph type="body" sz="quarter" idx="64"/>
          </p:nvPr>
        </p:nvSpPr>
        <p:spPr>
          <a:xfrm>
            <a:off x="7787510" y="4258614"/>
            <a:ext cx="2103465" cy="257578"/>
          </a:xfrm>
          <a:noFill/>
        </p:spPr>
        <p:txBody>
          <a:bodyPr anchor="t" anchorCtr="0"/>
          <a:lstStyle>
            <a:lvl1pPr marL="0" indent="0" algn="l">
              <a:lnSpc>
                <a:spcPct val="100000"/>
              </a:lnSpc>
              <a:buNone/>
              <a:defRPr sz="1600" b="0"/>
            </a:lvl1pPr>
            <a:lvl2pPr marL="457200" indent="0">
              <a:buNone/>
              <a:defRPr/>
            </a:lvl2pPr>
          </a:lstStyle>
          <a:p>
            <a:pPr lvl="0"/>
            <a:endParaRPr lang="en-US"/>
          </a:p>
        </p:txBody>
      </p:sp>
      <p:sp>
        <p:nvSpPr>
          <p:cNvPr id="21" name="Text Placeholder 2">
            <a:extLst>
              <a:ext uri="{FF2B5EF4-FFF2-40B4-BE49-F238E27FC236}">
                <a16:creationId xmlns:a16="http://schemas.microsoft.com/office/drawing/2014/main" id="{FE5A0DDD-6CD1-41C1-AAD9-DBFE0005100B}"/>
              </a:ext>
            </a:extLst>
          </p:cNvPr>
          <p:cNvSpPr>
            <a:spLocks noGrp="1"/>
          </p:cNvSpPr>
          <p:nvPr>
            <p:ph type="body" sz="quarter" idx="65"/>
          </p:nvPr>
        </p:nvSpPr>
        <p:spPr>
          <a:xfrm>
            <a:off x="7456778" y="5168721"/>
            <a:ext cx="2434197" cy="257578"/>
          </a:xfrm>
          <a:noFill/>
        </p:spPr>
        <p:txBody>
          <a:bodyPr anchor="t" anchorCtr="0"/>
          <a:lstStyle>
            <a:lvl1pPr marL="0" indent="0" algn="l">
              <a:lnSpc>
                <a:spcPct val="100000"/>
              </a:lnSpc>
              <a:buNone/>
              <a:defRPr sz="1600" b="0"/>
            </a:lvl1pPr>
            <a:lvl2pPr marL="457200" indent="0">
              <a:buNone/>
              <a:defRPr/>
            </a:lvl2pPr>
          </a:lstStyle>
          <a:p>
            <a:pPr lvl="0"/>
            <a:endParaRPr lang="en-US"/>
          </a:p>
        </p:txBody>
      </p:sp>
      <p:sp>
        <p:nvSpPr>
          <p:cNvPr id="22" name="Text Placeholder 2">
            <a:extLst>
              <a:ext uri="{FF2B5EF4-FFF2-40B4-BE49-F238E27FC236}">
                <a16:creationId xmlns:a16="http://schemas.microsoft.com/office/drawing/2014/main" id="{763F4D17-503D-43E9-A868-42B86796EE30}"/>
              </a:ext>
            </a:extLst>
          </p:cNvPr>
          <p:cNvSpPr>
            <a:spLocks noGrp="1"/>
          </p:cNvSpPr>
          <p:nvPr>
            <p:ph type="body" sz="quarter" idx="66"/>
          </p:nvPr>
        </p:nvSpPr>
        <p:spPr>
          <a:xfrm>
            <a:off x="7456779" y="4848896"/>
            <a:ext cx="4292310" cy="257578"/>
          </a:xfrm>
          <a:noFill/>
        </p:spPr>
        <p:txBody>
          <a:bodyPr anchor="t" anchorCtr="0"/>
          <a:lstStyle>
            <a:lvl1pPr marL="0" indent="0" algn="l">
              <a:lnSpc>
                <a:spcPct val="100000"/>
              </a:lnSpc>
              <a:buNone/>
              <a:defRPr sz="1600" b="1"/>
            </a:lvl1pPr>
            <a:lvl2pPr marL="457200" indent="0">
              <a:buNone/>
              <a:defRPr/>
            </a:lvl2pPr>
          </a:lstStyle>
          <a:p>
            <a:pPr lvl="0"/>
            <a:endParaRPr lang="en-US"/>
          </a:p>
        </p:txBody>
      </p:sp>
      <p:sp>
        <p:nvSpPr>
          <p:cNvPr id="23" name="Text Placeholder 2">
            <a:extLst>
              <a:ext uri="{FF2B5EF4-FFF2-40B4-BE49-F238E27FC236}">
                <a16:creationId xmlns:a16="http://schemas.microsoft.com/office/drawing/2014/main" id="{134977F7-755E-41BD-AD32-2DCBA0D765CE}"/>
              </a:ext>
            </a:extLst>
          </p:cNvPr>
          <p:cNvSpPr>
            <a:spLocks noGrp="1"/>
          </p:cNvSpPr>
          <p:nvPr>
            <p:ph type="body" sz="quarter" idx="67"/>
          </p:nvPr>
        </p:nvSpPr>
        <p:spPr>
          <a:xfrm>
            <a:off x="7456778" y="5473521"/>
            <a:ext cx="2434197" cy="257578"/>
          </a:xfrm>
          <a:noFill/>
        </p:spPr>
        <p:txBody>
          <a:bodyPr anchor="t" anchorCtr="0"/>
          <a:lstStyle>
            <a:lvl1pPr marL="0" indent="0" algn="l">
              <a:lnSpc>
                <a:spcPct val="100000"/>
              </a:lnSpc>
              <a:buNone/>
              <a:defRPr sz="1600" b="0"/>
            </a:lvl1pPr>
            <a:lvl2pPr marL="457200" indent="0">
              <a:buNone/>
              <a:defRPr/>
            </a:lvl2pPr>
          </a:lstStyle>
          <a:p>
            <a:pPr lvl="0"/>
            <a:endParaRPr lang="en-US"/>
          </a:p>
        </p:txBody>
      </p:sp>
      <p:sp>
        <p:nvSpPr>
          <p:cNvPr id="24" name="Text Placeholder 2">
            <a:extLst>
              <a:ext uri="{FF2B5EF4-FFF2-40B4-BE49-F238E27FC236}">
                <a16:creationId xmlns:a16="http://schemas.microsoft.com/office/drawing/2014/main" id="{1E061943-C032-4260-854F-BE6AD60AED53}"/>
              </a:ext>
            </a:extLst>
          </p:cNvPr>
          <p:cNvSpPr>
            <a:spLocks noGrp="1"/>
          </p:cNvSpPr>
          <p:nvPr>
            <p:ph type="body" sz="quarter" idx="68"/>
          </p:nvPr>
        </p:nvSpPr>
        <p:spPr>
          <a:xfrm>
            <a:off x="7456778" y="5774028"/>
            <a:ext cx="2434197" cy="257578"/>
          </a:xfrm>
          <a:noFill/>
        </p:spPr>
        <p:txBody>
          <a:bodyPr anchor="t" anchorCtr="0"/>
          <a:lstStyle>
            <a:lvl1pPr marL="0" indent="0" algn="l">
              <a:lnSpc>
                <a:spcPct val="100000"/>
              </a:lnSpc>
              <a:buNone/>
              <a:defRPr sz="1600" b="0"/>
            </a:lvl1pPr>
            <a:lvl2pPr marL="457200" indent="0">
              <a:buNone/>
              <a:defRPr/>
            </a:lvl2pPr>
          </a:lstStyle>
          <a:p>
            <a:pPr lvl="0"/>
            <a:endParaRPr lang="en-US"/>
          </a:p>
        </p:txBody>
      </p:sp>
      <p:sp>
        <p:nvSpPr>
          <p:cNvPr id="25" name="Text Placeholder 2">
            <a:extLst>
              <a:ext uri="{FF2B5EF4-FFF2-40B4-BE49-F238E27FC236}">
                <a16:creationId xmlns:a16="http://schemas.microsoft.com/office/drawing/2014/main" id="{D46AE9B1-B566-42CB-B8A2-50D558BBB083}"/>
              </a:ext>
            </a:extLst>
          </p:cNvPr>
          <p:cNvSpPr>
            <a:spLocks noGrp="1"/>
          </p:cNvSpPr>
          <p:nvPr>
            <p:ph type="body" sz="quarter" idx="69"/>
          </p:nvPr>
        </p:nvSpPr>
        <p:spPr>
          <a:xfrm>
            <a:off x="7448367" y="1047482"/>
            <a:ext cx="4378731" cy="261872"/>
          </a:xfrm>
          <a:noFill/>
        </p:spPr>
        <p:txBody>
          <a:bodyPr anchor="t" anchorCtr="0"/>
          <a:lstStyle>
            <a:lvl1pPr marL="0" indent="0" algn="l">
              <a:lnSpc>
                <a:spcPct val="100000"/>
              </a:lnSpc>
              <a:buNone/>
              <a:defRPr sz="1600" b="0"/>
            </a:lvl1pPr>
            <a:lvl2pPr marL="457200" indent="0">
              <a:buNone/>
              <a:defRPr/>
            </a:lvl2pPr>
          </a:lstStyle>
          <a:p>
            <a:pPr lvl="0"/>
            <a:endParaRPr lang="en-US"/>
          </a:p>
        </p:txBody>
      </p:sp>
      <p:sp>
        <p:nvSpPr>
          <p:cNvPr id="26" name="Text Placeholder 2">
            <a:extLst>
              <a:ext uri="{FF2B5EF4-FFF2-40B4-BE49-F238E27FC236}">
                <a16:creationId xmlns:a16="http://schemas.microsoft.com/office/drawing/2014/main" id="{92375CA5-C82F-467F-B549-AA29E391513D}"/>
              </a:ext>
            </a:extLst>
          </p:cNvPr>
          <p:cNvSpPr>
            <a:spLocks noGrp="1"/>
          </p:cNvSpPr>
          <p:nvPr>
            <p:ph type="body" sz="quarter" idx="70"/>
          </p:nvPr>
        </p:nvSpPr>
        <p:spPr>
          <a:xfrm>
            <a:off x="7448367" y="1669961"/>
            <a:ext cx="4378731" cy="261872"/>
          </a:xfrm>
          <a:noFill/>
        </p:spPr>
        <p:txBody>
          <a:bodyPr anchor="t" anchorCtr="0"/>
          <a:lstStyle>
            <a:lvl1pPr marL="0" indent="0" algn="l">
              <a:lnSpc>
                <a:spcPct val="100000"/>
              </a:lnSpc>
              <a:buNone/>
              <a:defRPr sz="1600" b="1"/>
            </a:lvl1pPr>
            <a:lvl2pPr marL="457200" indent="0">
              <a:buNone/>
              <a:defRPr/>
            </a:lvl2pPr>
          </a:lstStyle>
          <a:p>
            <a:pPr lvl="0"/>
            <a:endParaRPr lang="en-US"/>
          </a:p>
        </p:txBody>
      </p:sp>
      <p:sp>
        <p:nvSpPr>
          <p:cNvPr id="27" name="Text Placeholder 2">
            <a:extLst>
              <a:ext uri="{FF2B5EF4-FFF2-40B4-BE49-F238E27FC236}">
                <a16:creationId xmlns:a16="http://schemas.microsoft.com/office/drawing/2014/main" id="{1CCE03F5-8254-804B-A1E5-6BE0771ABF76}"/>
              </a:ext>
            </a:extLst>
          </p:cNvPr>
          <p:cNvSpPr>
            <a:spLocks noGrp="1"/>
          </p:cNvSpPr>
          <p:nvPr>
            <p:ph type="body" sz="quarter" idx="71"/>
          </p:nvPr>
        </p:nvSpPr>
        <p:spPr>
          <a:xfrm>
            <a:off x="7448367" y="2081152"/>
            <a:ext cx="4378731" cy="1102076"/>
          </a:xfrm>
          <a:noFill/>
        </p:spPr>
        <p:txBody>
          <a:bodyPr anchor="t" anchorCtr="0"/>
          <a:lstStyle>
            <a:lvl1pPr marL="0" indent="0" algn="l">
              <a:lnSpc>
                <a:spcPct val="100000"/>
              </a:lnSpc>
              <a:buNone/>
              <a:defRPr sz="1600" b="0"/>
            </a:lvl1pPr>
            <a:lvl2pPr marL="457200" indent="0">
              <a:buNone/>
              <a:defRPr/>
            </a:lvl2pPr>
          </a:lstStyle>
          <a:p>
            <a:pPr lvl="0"/>
            <a:endParaRPr lang="en-US"/>
          </a:p>
        </p:txBody>
      </p:sp>
    </p:spTree>
    <p:extLst>
      <p:ext uri="{BB962C8B-B14F-4D97-AF65-F5344CB8AC3E}">
        <p14:creationId xmlns:p14="http://schemas.microsoft.com/office/powerpoint/2010/main" val="311638260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Case Columns">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lvl1pPr>
              <a:defRPr>
                <a:solidFill>
                  <a:schemeClr val="tx1"/>
                </a:solidFill>
              </a:defRPr>
            </a:lvl1pPr>
          </a:lstStyle>
          <a:p>
            <a:fld id="{B2CF6358-9546-DA44-AD6F-1DF3B1C33528}" type="datetime1">
              <a:rPr lang="en-US" smtClean="0"/>
              <a:t>11/30/2022</a:t>
            </a:fld>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lvl1pPr>
              <a:defRPr>
                <a:solidFill>
                  <a:schemeClr val="tx1"/>
                </a:solidFill>
              </a:defRPr>
            </a:lvl1pPr>
          </a:lstStyle>
          <a:p>
            <a:r>
              <a:rPr lang="fi-FI"/>
              <a:t>© Miltton New Nordics</a:t>
            </a:r>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lvl1pPr>
              <a:defRPr>
                <a:solidFill>
                  <a:schemeClr val="tx1"/>
                </a:solidFill>
              </a:defRPr>
            </a:lvl1pPr>
          </a:lstStyle>
          <a:p>
            <a:fld id="{31160B98-140E-4345-B1A3-2A7247C42973}" type="slidenum">
              <a:rPr lang="fi-FI" smtClean="0"/>
              <a:pPr/>
              <a:t>‹#›</a:t>
            </a:fld>
            <a:endParaRPr lang="fi-FI"/>
          </a:p>
        </p:txBody>
      </p:sp>
      <p:sp>
        <p:nvSpPr>
          <p:cNvPr id="12" name="Text Placeholder 4">
            <a:extLst>
              <a:ext uri="{FF2B5EF4-FFF2-40B4-BE49-F238E27FC236}">
                <a16:creationId xmlns:a16="http://schemas.microsoft.com/office/drawing/2014/main" id="{93E53D2E-42ED-4DC0-AE83-DC7D1127909C}"/>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17" name="object 4">
            <a:extLst>
              <a:ext uri="{FF2B5EF4-FFF2-40B4-BE49-F238E27FC236}">
                <a16:creationId xmlns:a16="http://schemas.microsoft.com/office/drawing/2014/main" id="{8952BB16-78D9-4361-8890-29C70B34949F}"/>
              </a:ext>
            </a:extLst>
          </p:cNvPr>
          <p:cNvSpPr/>
          <p:nvPr userDrawn="1"/>
        </p:nvSpPr>
        <p:spPr>
          <a:xfrm>
            <a:off x="175143" y="1164411"/>
            <a:ext cx="933095" cy="82235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19" name="Text Placeholder 18">
            <a:extLst>
              <a:ext uri="{FF2B5EF4-FFF2-40B4-BE49-F238E27FC236}">
                <a16:creationId xmlns:a16="http://schemas.microsoft.com/office/drawing/2014/main" id="{E232F155-6D2B-4086-9408-2D0686D3F860}"/>
              </a:ext>
            </a:extLst>
          </p:cNvPr>
          <p:cNvSpPr>
            <a:spLocks noGrp="1"/>
          </p:cNvSpPr>
          <p:nvPr>
            <p:ph type="body" sz="quarter" idx="16" hasCustomPrompt="1"/>
          </p:nvPr>
        </p:nvSpPr>
        <p:spPr>
          <a:xfrm>
            <a:off x="392044" y="1369803"/>
            <a:ext cx="4867275" cy="1571625"/>
          </a:xfrm>
        </p:spPr>
        <p:txBody>
          <a:bodyPr/>
          <a:lstStyle>
            <a:lvl1pPr marL="0" indent="715963">
              <a:lnSpc>
                <a:spcPct val="100000"/>
              </a:lnSpc>
              <a:buNone/>
              <a:defRPr sz="3000" b="1"/>
            </a:lvl1pPr>
          </a:lstStyle>
          <a:p>
            <a:pPr lvl="0"/>
            <a:r>
              <a:rPr lang="en-US"/>
              <a:t>  Click to edit Master text styles</a:t>
            </a:r>
          </a:p>
        </p:txBody>
      </p:sp>
      <p:sp>
        <p:nvSpPr>
          <p:cNvPr id="32" name="Text Placeholder 31">
            <a:extLst>
              <a:ext uri="{FF2B5EF4-FFF2-40B4-BE49-F238E27FC236}">
                <a16:creationId xmlns:a16="http://schemas.microsoft.com/office/drawing/2014/main" id="{5F8C4395-2857-4A14-83AC-A71023A7445E}"/>
              </a:ext>
            </a:extLst>
          </p:cNvPr>
          <p:cNvSpPr>
            <a:spLocks noGrp="1"/>
          </p:cNvSpPr>
          <p:nvPr>
            <p:ph type="body" sz="quarter" idx="17"/>
          </p:nvPr>
        </p:nvSpPr>
        <p:spPr>
          <a:xfrm>
            <a:off x="392113" y="3055542"/>
            <a:ext cx="4867275" cy="1289050"/>
          </a:xfrm>
        </p:spPr>
        <p:txBody>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3" name="object 4">
            <a:extLst>
              <a:ext uri="{FF2B5EF4-FFF2-40B4-BE49-F238E27FC236}">
                <a16:creationId xmlns:a16="http://schemas.microsoft.com/office/drawing/2014/main" id="{109636AA-EE6D-41BC-B03E-14911C664A71}"/>
              </a:ext>
            </a:extLst>
          </p:cNvPr>
          <p:cNvSpPr/>
          <p:nvPr userDrawn="1"/>
        </p:nvSpPr>
        <p:spPr>
          <a:xfrm>
            <a:off x="5737392" y="1164411"/>
            <a:ext cx="933095" cy="82235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34" name="Text Placeholder 18">
            <a:extLst>
              <a:ext uri="{FF2B5EF4-FFF2-40B4-BE49-F238E27FC236}">
                <a16:creationId xmlns:a16="http://schemas.microsoft.com/office/drawing/2014/main" id="{B672BBB2-32B6-4D9C-84E8-9E5255342823}"/>
              </a:ext>
            </a:extLst>
          </p:cNvPr>
          <p:cNvSpPr>
            <a:spLocks noGrp="1"/>
          </p:cNvSpPr>
          <p:nvPr>
            <p:ph type="body" sz="quarter" idx="18" hasCustomPrompt="1"/>
          </p:nvPr>
        </p:nvSpPr>
        <p:spPr>
          <a:xfrm>
            <a:off x="5954293" y="1369803"/>
            <a:ext cx="4867275" cy="1571625"/>
          </a:xfrm>
        </p:spPr>
        <p:txBody>
          <a:bodyPr/>
          <a:lstStyle>
            <a:lvl1pPr marL="0" indent="715963">
              <a:lnSpc>
                <a:spcPct val="100000"/>
              </a:lnSpc>
              <a:buNone/>
              <a:defRPr sz="3000" b="1"/>
            </a:lvl1pPr>
          </a:lstStyle>
          <a:p>
            <a:pPr lvl="0"/>
            <a:r>
              <a:rPr lang="en-US"/>
              <a:t>  Click to edit Master text styles</a:t>
            </a:r>
          </a:p>
        </p:txBody>
      </p:sp>
      <p:sp>
        <p:nvSpPr>
          <p:cNvPr id="36" name="Text Placeholder 31">
            <a:extLst>
              <a:ext uri="{FF2B5EF4-FFF2-40B4-BE49-F238E27FC236}">
                <a16:creationId xmlns:a16="http://schemas.microsoft.com/office/drawing/2014/main" id="{72C1D4E9-B6C7-43CA-A781-B5C2EE416F00}"/>
              </a:ext>
            </a:extLst>
          </p:cNvPr>
          <p:cNvSpPr>
            <a:spLocks noGrp="1"/>
          </p:cNvSpPr>
          <p:nvPr>
            <p:ph type="body" sz="quarter" idx="19"/>
          </p:nvPr>
        </p:nvSpPr>
        <p:spPr>
          <a:xfrm>
            <a:off x="5954362" y="3055542"/>
            <a:ext cx="4867275" cy="1289050"/>
          </a:xfrm>
        </p:spPr>
        <p:txBody>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8600511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Case Quote">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881E1F94-AC77-4D61-AB31-A128AF064DE0}"/>
              </a:ext>
            </a:extLst>
          </p:cNvPr>
          <p:cNvSpPr>
            <a:spLocks noGrp="1"/>
          </p:cNvSpPr>
          <p:nvPr>
            <p:ph type="pic" sz="quarter" idx="14"/>
          </p:nvPr>
        </p:nvSpPr>
        <p:spPr>
          <a:xfrm>
            <a:off x="-2" y="0"/>
            <a:ext cx="6666141"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lvl1pPr>
              <a:defRPr>
                <a:solidFill>
                  <a:schemeClr val="bg1"/>
                </a:solidFill>
              </a:defRPr>
            </a:lvl1pPr>
          </a:lstStyle>
          <a:p>
            <a:fld id="{FA329291-446B-3246-8B0B-228BCD8218E0}"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lvl1pPr>
              <a:defRPr>
                <a:solidFill>
                  <a:schemeClr val="bg1"/>
                </a:solidFill>
              </a:defRPr>
            </a:lvl1p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bg1"/>
                </a:solidFill>
              </a:defRPr>
            </a:lvl1pPr>
            <a:lvl2pPr marL="457200" indent="0">
              <a:buNone/>
              <a:defRPr/>
            </a:lvl2pPr>
          </a:lstStyle>
          <a:p>
            <a:pPr lvl="0"/>
            <a:r>
              <a:rPr lang="en-US"/>
              <a:t>Click to edit Master text styles</a:t>
            </a:r>
          </a:p>
        </p:txBody>
      </p:sp>
      <p:sp>
        <p:nvSpPr>
          <p:cNvPr id="15" name="Text Placeholder 2">
            <a:extLst>
              <a:ext uri="{FF2B5EF4-FFF2-40B4-BE49-F238E27FC236}">
                <a16:creationId xmlns:a16="http://schemas.microsoft.com/office/drawing/2014/main" id="{86657CDA-B283-443B-9750-96BB332A69A1}"/>
              </a:ext>
            </a:extLst>
          </p:cNvPr>
          <p:cNvSpPr>
            <a:spLocks noGrp="1"/>
          </p:cNvSpPr>
          <p:nvPr>
            <p:ph type="body" sz="quarter" idx="59"/>
          </p:nvPr>
        </p:nvSpPr>
        <p:spPr>
          <a:xfrm>
            <a:off x="8561233" y="5370548"/>
            <a:ext cx="2103465" cy="926812"/>
          </a:xfrm>
          <a:noFill/>
        </p:spPr>
        <p:txBody>
          <a:bodyPr anchor="t" anchorCtr="0"/>
          <a:lstStyle>
            <a:lvl1pPr marL="0" indent="0" algn="l">
              <a:lnSpc>
                <a:spcPct val="100000"/>
              </a:lnSpc>
              <a:buNone/>
              <a:defRPr sz="1200" b="0"/>
            </a:lvl1pPr>
            <a:lvl2pPr marL="457200" indent="0">
              <a:buNone/>
              <a:defRPr/>
            </a:lvl2pPr>
          </a:lstStyle>
          <a:p>
            <a:pPr lvl="0"/>
            <a:endParaRPr lang="en-US"/>
          </a:p>
        </p:txBody>
      </p:sp>
      <p:sp>
        <p:nvSpPr>
          <p:cNvPr id="16" name="Text Placeholder 2">
            <a:extLst>
              <a:ext uri="{FF2B5EF4-FFF2-40B4-BE49-F238E27FC236}">
                <a16:creationId xmlns:a16="http://schemas.microsoft.com/office/drawing/2014/main" id="{ACA50089-7945-4B82-9D30-D2E01CE51B1A}"/>
              </a:ext>
            </a:extLst>
          </p:cNvPr>
          <p:cNvSpPr>
            <a:spLocks noGrp="1"/>
          </p:cNvSpPr>
          <p:nvPr>
            <p:ph type="body" sz="quarter" idx="60"/>
          </p:nvPr>
        </p:nvSpPr>
        <p:spPr>
          <a:xfrm>
            <a:off x="7456779" y="2528047"/>
            <a:ext cx="4292310" cy="1820186"/>
          </a:xfrm>
          <a:noFill/>
        </p:spPr>
        <p:txBody>
          <a:bodyPr anchor="ctr" anchorCtr="0"/>
          <a:lstStyle>
            <a:lvl1pPr marL="0" indent="0" algn="l">
              <a:lnSpc>
                <a:spcPct val="100000"/>
              </a:lnSpc>
              <a:buNone/>
              <a:defRPr sz="1600" b="1"/>
            </a:lvl1pPr>
            <a:lvl2pPr marL="457200" indent="0">
              <a:buNone/>
              <a:defRPr/>
            </a:lvl2pPr>
          </a:lstStyle>
          <a:p>
            <a:pPr lvl="0"/>
            <a:endParaRPr lang="en-US"/>
          </a:p>
        </p:txBody>
      </p:sp>
      <p:sp>
        <p:nvSpPr>
          <p:cNvPr id="27" name="Text Placeholder 2">
            <a:extLst>
              <a:ext uri="{FF2B5EF4-FFF2-40B4-BE49-F238E27FC236}">
                <a16:creationId xmlns:a16="http://schemas.microsoft.com/office/drawing/2014/main" id="{7A85C57B-F50D-4DAF-B833-58604DF787BB}"/>
              </a:ext>
            </a:extLst>
          </p:cNvPr>
          <p:cNvSpPr>
            <a:spLocks noGrp="1"/>
          </p:cNvSpPr>
          <p:nvPr>
            <p:ph type="body" sz="quarter" idx="61"/>
          </p:nvPr>
        </p:nvSpPr>
        <p:spPr>
          <a:xfrm>
            <a:off x="7456779" y="5370548"/>
            <a:ext cx="901085" cy="926812"/>
          </a:xfrm>
          <a:noFill/>
        </p:spPr>
        <p:txBody>
          <a:bodyPr anchor="t" anchorCtr="0"/>
          <a:lstStyle>
            <a:lvl1pPr marL="0" indent="0" algn="l">
              <a:lnSpc>
                <a:spcPct val="100000"/>
              </a:lnSpc>
              <a:buNone/>
              <a:defRPr sz="1200" b="0"/>
            </a:lvl1pPr>
            <a:lvl2pPr marL="457200" indent="0">
              <a:buNone/>
              <a:defRPr/>
            </a:lvl2pPr>
          </a:lstStyle>
          <a:p>
            <a:pPr lvl="0"/>
            <a:endParaRPr lang="en-US"/>
          </a:p>
        </p:txBody>
      </p:sp>
      <p:pic>
        <p:nvPicPr>
          <p:cNvPr id="10" name="Picture 9" descr="A picture containing earphone&#10;&#10;Description automatically generated">
            <a:extLst>
              <a:ext uri="{FF2B5EF4-FFF2-40B4-BE49-F238E27FC236}">
                <a16:creationId xmlns:a16="http://schemas.microsoft.com/office/drawing/2014/main" id="{5435A152-12D0-4C8B-B853-FF2E14E74D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19283" y="379841"/>
            <a:ext cx="1268126" cy="914230"/>
          </a:xfrm>
          <a:prstGeom prst="rect">
            <a:avLst/>
          </a:prstGeom>
        </p:spPr>
      </p:pic>
    </p:spTree>
    <p:extLst>
      <p:ext uri="{BB962C8B-B14F-4D97-AF65-F5344CB8AC3E}">
        <p14:creationId xmlns:p14="http://schemas.microsoft.com/office/powerpoint/2010/main" val="170897435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Case Picture 1">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A87AB4D0-88B5-47C1-AC2D-99843F5E7EB5}"/>
              </a:ext>
            </a:extLst>
          </p:cNvPr>
          <p:cNvSpPr>
            <a:spLocks noGrp="1"/>
          </p:cNvSpPr>
          <p:nvPr>
            <p:ph type="pic" sz="quarter" idx="16"/>
          </p:nvPr>
        </p:nvSpPr>
        <p:spPr>
          <a:xfrm>
            <a:off x="0" y="0"/>
            <a:ext cx="12190287"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14" name="Text Placeholder 3">
            <a:extLst>
              <a:ext uri="{FF2B5EF4-FFF2-40B4-BE49-F238E27FC236}">
                <a16:creationId xmlns:a16="http://schemas.microsoft.com/office/drawing/2014/main" id="{EF6B45A4-849D-4610-B12F-CC1F56343CA1}"/>
              </a:ext>
            </a:extLst>
          </p:cNvPr>
          <p:cNvSpPr>
            <a:spLocks noGrp="1"/>
          </p:cNvSpPr>
          <p:nvPr>
            <p:ph type="body" sz="quarter" idx="17" hasCustomPrompt="1"/>
          </p:nvPr>
        </p:nvSpPr>
        <p:spPr>
          <a:xfrm>
            <a:off x="10789200" y="108000"/>
            <a:ext cx="1148400" cy="54720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buNone/>
              <a:defRPr sz="200"/>
            </a:lvl1pPr>
          </a:lstStyle>
          <a:p>
            <a:pPr lvl="0"/>
            <a:r>
              <a:rPr lang="en-US"/>
              <a:t> </a:t>
            </a:r>
            <a:endParaRPr lang="en-GB"/>
          </a:p>
        </p:txBody>
      </p:sp>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p>
            <a:fld id="{3A054CFE-455E-D74E-8395-E45F45B5C8A6}" type="datetime1">
              <a:rPr lang="en-US" smtClean="0"/>
              <a:t>11/30/2022</a:t>
            </a:fld>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Text Placeholder 4">
            <a:extLst>
              <a:ext uri="{FF2B5EF4-FFF2-40B4-BE49-F238E27FC236}">
                <a16:creationId xmlns:a16="http://schemas.microsoft.com/office/drawing/2014/main" id="{93E53D2E-42ED-4DC0-AE83-DC7D1127909C}"/>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3556901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4">
    <p:bg>
      <p:bgPr>
        <a:solidFill>
          <a:schemeClr val="accent3">
            <a:hueOff val="-18000000"/>
            <a:lumOff val="1568"/>
          </a:schemeClr>
        </a:solidFill>
        <a:effectLst/>
      </p:bgPr>
    </p:bg>
    <p:spTree>
      <p:nvGrpSpPr>
        <p:cNvPr id="1" name=""/>
        <p:cNvGrpSpPr/>
        <p:nvPr/>
      </p:nvGrpSpPr>
      <p:grpSpPr>
        <a:xfrm>
          <a:off x="0" y="0"/>
          <a:ext cx="0" cy="0"/>
          <a:chOff x="0" y="0"/>
          <a:chExt cx="0" cy="0"/>
        </a:xfrm>
      </p:grpSpPr>
      <p:graphicFrame>
        <p:nvGraphicFramePr>
          <p:cNvPr id="34" name="2D Doughnut Chart">
            <a:extLst>
              <a:ext uri="{FF2B5EF4-FFF2-40B4-BE49-F238E27FC236}">
                <a16:creationId xmlns:a16="http://schemas.microsoft.com/office/drawing/2014/main" id="{977C962B-8B3A-4465-8C9D-43FF6D4C8523}"/>
              </a:ext>
            </a:extLst>
          </p:cNvPr>
          <p:cNvGraphicFramePr/>
          <p:nvPr userDrawn="1"/>
        </p:nvGraphicFramePr>
        <p:xfrm>
          <a:off x="3846461" y="1186181"/>
          <a:ext cx="4485639" cy="4485639"/>
        </p:xfrm>
        <a:graphic>
          <a:graphicData uri="http://schemas.openxmlformats.org/drawingml/2006/chart">
            <c:chart xmlns:c="http://schemas.openxmlformats.org/drawingml/2006/chart" xmlns:r="http://schemas.openxmlformats.org/officeDocument/2006/relationships" r:id="rId2"/>
          </a:graphicData>
        </a:graphic>
      </p:graphicFrame>
      <p:sp>
        <p:nvSpPr>
          <p:cNvPr id="227" name="Q1"/>
          <p:cNvSpPr txBox="1">
            <a:spLocks noGrp="1"/>
          </p:cNvSpPr>
          <p:nvPr>
            <p:ph type="body" sz="quarter" idx="21"/>
          </p:nvPr>
        </p:nvSpPr>
        <p:spPr>
          <a:xfrm>
            <a:off x="6586130" y="26758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pPr lvl="0"/>
            <a:r>
              <a:rPr lang="en-GB"/>
              <a:t>Click to edit Master text styles</a:t>
            </a:r>
          </a:p>
        </p:txBody>
      </p:sp>
      <p:sp>
        <p:nvSpPr>
          <p:cNvPr id="228" name="Q2"/>
          <p:cNvSpPr txBox="1">
            <a:spLocks noGrp="1"/>
          </p:cNvSpPr>
          <p:nvPr>
            <p:ph type="body" sz="quarter" idx="22"/>
          </p:nvPr>
        </p:nvSpPr>
        <p:spPr>
          <a:xfrm>
            <a:off x="6569099" y="38696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pPr lvl="0"/>
            <a:r>
              <a:rPr lang="en-GB"/>
              <a:t>Click to edit Master text styles</a:t>
            </a:r>
          </a:p>
        </p:txBody>
      </p:sp>
      <p:sp>
        <p:nvSpPr>
          <p:cNvPr id="229" name="Q4"/>
          <p:cNvSpPr txBox="1">
            <a:spLocks noGrp="1"/>
          </p:cNvSpPr>
          <p:nvPr>
            <p:ph type="body" sz="quarter" idx="23"/>
          </p:nvPr>
        </p:nvSpPr>
        <p:spPr>
          <a:xfrm>
            <a:off x="5238047" y="26758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chemeClr val="tx1"/>
                </a:solidFill>
                <a:latin typeface="+mn-lt"/>
                <a:ea typeface="+mn-ea"/>
                <a:cs typeface="+mn-cs"/>
                <a:sym typeface="Helvetica"/>
              </a:defRPr>
            </a:lvl1pPr>
          </a:lstStyle>
          <a:p>
            <a:pPr lvl="0"/>
            <a:r>
              <a:rPr lang="en-GB"/>
              <a:t>Click to edit Master text styles</a:t>
            </a:r>
          </a:p>
        </p:txBody>
      </p:sp>
      <p:sp>
        <p:nvSpPr>
          <p:cNvPr id="230" name="Q3"/>
          <p:cNvSpPr txBox="1">
            <a:spLocks noGrp="1"/>
          </p:cNvSpPr>
          <p:nvPr>
            <p:ph type="body" sz="quarter" idx="24"/>
          </p:nvPr>
        </p:nvSpPr>
        <p:spPr>
          <a:xfrm>
            <a:off x="5237932" y="38696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pPr lvl="0"/>
            <a:r>
              <a:rPr lang="en-GB"/>
              <a:t>Click to edit Master text styles</a:t>
            </a:r>
          </a:p>
        </p:txBody>
      </p:sp>
      <p:sp>
        <p:nvSpPr>
          <p:cNvPr id="231" name="Workshop…"/>
          <p:cNvSpPr txBox="1">
            <a:spLocks noGrp="1"/>
          </p:cNvSpPr>
          <p:nvPr>
            <p:ph type="body" sz="quarter" idx="25"/>
          </p:nvPr>
        </p:nvSpPr>
        <p:spPr>
          <a:xfrm>
            <a:off x="5654376" y="556613"/>
            <a:ext cx="1590051" cy="358496"/>
          </a:xfrm>
          <a:prstGeom prst="rect">
            <a:avLst/>
          </a:prstGeom>
        </p:spPr>
        <p:txBody>
          <a:bodyPr anchor="ctr">
            <a:spAutoFit/>
          </a:bodyPr>
          <a:lstStyle>
            <a:lvl1pPr marL="0" indent="0" defTabSz="412750">
              <a:lnSpc>
                <a:spcPct val="130000"/>
              </a:lnSpc>
              <a:spcBef>
                <a:spcPts val="0"/>
              </a:spcBef>
              <a:buSzTx/>
              <a:buNone/>
              <a:defRPr sz="1000" b="1">
                <a:solidFill>
                  <a:schemeClr val="tx1"/>
                </a:solidFill>
                <a:latin typeface="+mn-lt"/>
                <a:ea typeface="+mn-ea"/>
                <a:cs typeface="+mn-cs"/>
                <a:sym typeface="Helvetica"/>
              </a:defRPr>
            </a:lvl1pPr>
          </a:lstStyle>
          <a:p>
            <a:pPr marL="0" lvl="0" indent="0" defTabSz="825500">
              <a:lnSpc>
                <a:spcPct val="130000"/>
              </a:lnSpc>
              <a:spcBef>
                <a:spcPts val="0"/>
              </a:spcBef>
              <a:buSzTx/>
              <a:buNone/>
              <a:defRPr sz="2000" b="1">
                <a:latin typeface="+mn-lt"/>
                <a:ea typeface="+mn-ea"/>
                <a:cs typeface="+mn-cs"/>
                <a:sym typeface="Helvetica"/>
              </a:defRPr>
            </a:pPr>
            <a:r>
              <a:rPr lang="en-GB"/>
              <a:t>Click to edit Master text styles</a:t>
            </a:r>
          </a:p>
        </p:txBody>
      </p:sp>
      <p:sp>
        <p:nvSpPr>
          <p:cNvPr id="232" name="Interim report"/>
          <p:cNvSpPr txBox="1">
            <a:spLocks noGrp="1"/>
          </p:cNvSpPr>
          <p:nvPr>
            <p:ph type="body" sz="quarter" idx="26"/>
          </p:nvPr>
        </p:nvSpPr>
        <p:spPr>
          <a:xfrm>
            <a:off x="7157209" y="1030189"/>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33" name="Annual report"/>
          <p:cNvSpPr txBox="1">
            <a:spLocks noGrp="1"/>
          </p:cNvSpPr>
          <p:nvPr>
            <p:ph type="body" sz="quarter" idx="27"/>
          </p:nvPr>
        </p:nvSpPr>
        <p:spPr>
          <a:xfrm>
            <a:off x="8029276" y="1771234"/>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34" name="Newsroom article"/>
          <p:cNvSpPr txBox="1">
            <a:spLocks noGrp="1"/>
          </p:cNvSpPr>
          <p:nvPr>
            <p:ph type="body" sz="quarter" idx="28"/>
          </p:nvPr>
        </p:nvSpPr>
        <p:spPr>
          <a:xfrm>
            <a:off x="8484171" y="2511352"/>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35" name="Quarterly…"/>
          <p:cNvSpPr txBox="1">
            <a:spLocks noGrp="1"/>
          </p:cNvSpPr>
          <p:nvPr>
            <p:ph type="body" sz="quarter" idx="29"/>
          </p:nvPr>
        </p:nvSpPr>
        <p:spPr>
          <a:xfrm>
            <a:off x="8664276" y="3249752"/>
            <a:ext cx="1590052" cy="358496"/>
          </a:xfrm>
          <a:prstGeom prst="rect">
            <a:avLst/>
          </a:prstGeom>
        </p:spPr>
        <p:txBody>
          <a:bodyPr anchor="ctr">
            <a:spAutoFit/>
          </a:bodyPr>
          <a:lstStyle>
            <a:lvl1pPr marL="0" indent="0" defTabSz="412750">
              <a:lnSpc>
                <a:spcPct val="130000"/>
              </a:lnSpc>
              <a:spcBef>
                <a:spcPts val="0"/>
              </a:spcBef>
              <a:buSzTx/>
              <a:buNone/>
              <a:defRPr sz="1000" b="1">
                <a:solidFill>
                  <a:srgbClr val="AAAAAA"/>
                </a:solidFill>
                <a:latin typeface="+mn-lt"/>
                <a:ea typeface="+mn-ea"/>
                <a:cs typeface="+mn-cs"/>
                <a:sym typeface="Helvetica"/>
              </a:defRPr>
            </a:lvl1pPr>
          </a:lstStyle>
          <a:p>
            <a:pPr marL="0" lvl="0" indent="0" defTabSz="825500">
              <a:lnSpc>
                <a:spcPct val="130000"/>
              </a:lnSpc>
              <a:spcBef>
                <a:spcPts val="0"/>
              </a:spcBef>
              <a:buSzTx/>
              <a:buNone/>
              <a:defRPr sz="2000" b="1">
                <a:latin typeface="+mn-lt"/>
                <a:ea typeface="+mn-ea"/>
                <a:cs typeface="+mn-cs"/>
                <a:sym typeface="Helvetica"/>
              </a:defRPr>
            </a:pPr>
            <a:r>
              <a:rPr lang="en-GB"/>
              <a:t>Click to edit Master text styles</a:t>
            </a:r>
          </a:p>
        </p:txBody>
      </p:sp>
      <p:sp>
        <p:nvSpPr>
          <p:cNvPr id="236" name="Interim report"/>
          <p:cNvSpPr txBox="1">
            <a:spLocks noGrp="1"/>
          </p:cNvSpPr>
          <p:nvPr>
            <p:ph type="body" sz="quarter" idx="30"/>
          </p:nvPr>
        </p:nvSpPr>
        <p:spPr>
          <a:xfrm>
            <a:off x="8537276" y="4166969"/>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37" name="Newsroom article"/>
          <p:cNvSpPr txBox="1">
            <a:spLocks noGrp="1"/>
          </p:cNvSpPr>
          <p:nvPr>
            <p:ph type="body" sz="quarter" idx="31"/>
          </p:nvPr>
        </p:nvSpPr>
        <p:spPr>
          <a:xfrm>
            <a:off x="8092776" y="4907550"/>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38" name="Newsroom article"/>
          <p:cNvSpPr txBox="1">
            <a:spLocks noGrp="1"/>
          </p:cNvSpPr>
          <p:nvPr>
            <p:ph type="body" sz="quarter" idx="32"/>
          </p:nvPr>
        </p:nvSpPr>
        <p:spPr>
          <a:xfrm>
            <a:off x="7292676" y="5595598"/>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39" name="Quarterly…"/>
          <p:cNvSpPr txBox="1">
            <a:spLocks noGrp="1"/>
          </p:cNvSpPr>
          <p:nvPr>
            <p:ph type="body" sz="quarter" idx="33"/>
          </p:nvPr>
        </p:nvSpPr>
        <p:spPr>
          <a:xfrm>
            <a:off x="5654375" y="5942889"/>
            <a:ext cx="1590052" cy="358496"/>
          </a:xfrm>
          <a:prstGeom prst="rect">
            <a:avLst/>
          </a:prstGeom>
        </p:spPr>
        <p:txBody>
          <a:bodyPr anchor="ctr">
            <a:spAutoFit/>
          </a:bodyPr>
          <a:lstStyle>
            <a:lvl1pPr marL="0" indent="0" defTabSz="412750">
              <a:lnSpc>
                <a:spcPct val="130000"/>
              </a:lnSpc>
              <a:spcBef>
                <a:spcPts val="0"/>
              </a:spcBef>
              <a:buSzTx/>
              <a:buNone/>
              <a:defRPr sz="1000" b="1">
                <a:solidFill>
                  <a:srgbClr val="AAAAAA"/>
                </a:solidFill>
                <a:latin typeface="+mn-lt"/>
                <a:ea typeface="+mn-ea"/>
                <a:cs typeface="+mn-cs"/>
                <a:sym typeface="Helvetica"/>
              </a:defRPr>
            </a:lvl1pPr>
          </a:lstStyle>
          <a:p>
            <a:pPr marL="0" lvl="0" indent="0" defTabSz="825500">
              <a:lnSpc>
                <a:spcPct val="130000"/>
              </a:lnSpc>
              <a:spcBef>
                <a:spcPts val="0"/>
              </a:spcBef>
              <a:buSzTx/>
              <a:buNone/>
              <a:defRPr sz="2000" b="1">
                <a:latin typeface="+mn-lt"/>
                <a:ea typeface="+mn-ea"/>
                <a:cs typeface="+mn-cs"/>
                <a:sym typeface="Helvetica"/>
              </a:defRPr>
            </a:pPr>
            <a:r>
              <a:rPr lang="en-GB"/>
              <a:t>Click to edit Master text styles</a:t>
            </a:r>
          </a:p>
        </p:txBody>
      </p:sp>
      <p:sp>
        <p:nvSpPr>
          <p:cNvPr id="240" name="Interim report"/>
          <p:cNvSpPr txBox="1">
            <a:spLocks noGrp="1"/>
          </p:cNvSpPr>
          <p:nvPr>
            <p:ph type="body" sz="quarter" idx="34"/>
          </p:nvPr>
        </p:nvSpPr>
        <p:spPr>
          <a:xfrm>
            <a:off x="4011422" y="5595598"/>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41" name="Newroom article"/>
          <p:cNvSpPr txBox="1">
            <a:spLocks noGrp="1"/>
          </p:cNvSpPr>
          <p:nvPr>
            <p:ph type="body" sz="quarter" idx="35"/>
          </p:nvPr>
        </p:nvSpPr>
        <p:spPr>
          <a:xfrm>
            <a:off x="3101676" y="4907550"/>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42" name="Newroom article"/>
          <p:cNvSpPr txBox="1">
            <a:spLocks noGrp="1"/>
          </p:cNvSpPr>
          <p:nvPr>
            <p:ph type="body" sz="quarter" idx="36"/>
          </p:nvPr>
        </p:nvSpPr>
        <p:spPr>
          <a:xfrm>
            <a:off x="2568277" y="4166969"/>
            <a:ext cx="1590051"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43" name="Quarterly…"/>
          <p:cNvSpPr txBox="1">
            <a:spLocks noGrp="1"/>
          </p:cNvSpPr>
          <p:nvPr>
            <p:ph type="body" sz="quarter" idx="37"/>
          </p:nvPr>
        </p:nvSpPr>
        <p:spPr>
          <a:xfrm>
            <a:off x="2530177" y="3249752"/>
            <a:ext cx="1590051" cy="358496"/>
          </a:xfrm>
          <a:prstGeom prst="rect">
            <a:avLst/>
          </a:prstGeom>
        </p:spPr>
        <p:txBody>
          <a:bodyPr anchor="ctr">
            <a:spAutoFit/>
          </a:bodyPr>
          <a:lstStyle>
            <a:lvl1pPr marL="0" indent="0" defTabSz="412750">
              <a:lnSpc>
                <a:spcPct val="130000"/>
              </a:lnSpc>
              <a:spcBef>
                <a:spcPts val="0"/>
              </a:spcBef>
              <a:buSzTx/>
              <a:buNone/>
              <a:defRPr sz="1000" b="1">
                <a:solidFill>
                  <a:schemeClr val="tx1"/>
                </a:solidFill>
                <a:latin typeface="+mn-lt"/>
                <a:ea typeface="+mn-ea"/>
                <a:cs typeface="+mn-cs"/>
                <a:sym typeface="Helvetica"/>
              </a:defRPr>
            </a:lvl1pPr>
          </a:lstStyle>
          <a:p>
            <a:pPr marL="0" lvl="0" indent="0" defTabSz="825500">
              <a:lnSpc>
                <a:spcPct val="130000"/>
              </a:lnSpc>
              <a:spcBef>
                <a:spcPts val="0"/>
              </a:spcBef>
              <a:buSzTx/>
              <a:buNone/>
              <a:defRPr sz="2000" b="1">
                <a:latin typeface="+mn-lt"/>
                <a:ea typeface="+mn-ea"/>
                <a:cs typeface="+mn-cs"/>
                <a:sym typeface="Helvetica"/>
              </a:defRPr>
            </a:pPr>
            <a:r>
              <a:rPr lang="en-GB"/>
              <a:t>Click to edit Master text styles</a:t>
            </a:r>
          </a:p>
        </p:txBody>
      </p:sp>
      <p:sp>
        <p:nvSpPr>
          <p:cNvPr id="244" name="Interim report"/>
          <p:cNvSpPr txBox="1">
            <a:spLocks noGrp="1"/>
          </p:cNvSpPr>
          <p:nvPr>
            <p:ph type="body" sz="quarter" idx="38"/>
          </p:nvPr>
        </p:nvSpPr>
        <p:spPr>
          <a:xfrm>
            <a:off x="2707977" y="2511352"/>
            <a:ext cx="1590051" cy="179216"/>
          </a:xfrm>
          <a:prstGeom prst="rect">
            <a:avLst/>
          </a:prstGeom>
        </p:spPr>
        <p:txBody>
          <a:bodyPr anchor="ctr">
            <a:spAutoFit/>
          </a:bodyPr>
          <a:lstStyle>
            <a:lvl1pPr marL="0" indent="0" defTabSz="412750">
              <a:lnSpc>
                <a:spcPct val="130000"/>
              </a:lnSpc>
              <a:spcBef>
                <a:spcPts val="0"/>
              </a:spcBef>
              <a:buSzTx/>
              <a:buNone/>
              <a:defRPr sz="1000">
                <a:solidFill>
                  <a:schemeClr val="tx1"/>
                </a:solidFill>
                <a:latin typeface="+mn-lt"/>
                <a:ea typeface="+mn-ea"/>
                <a:cs typeface="+mn-cs"/>
                <a:sym typeface="Helvetica"/>
              </a:defRPr>
            </a:lvl1pPr>
          </a:lstStyle>
          <a:p>
            <a:pPr lvl="0"/>
            <a:r>
              <a:rPr lang="en-GB"/>
              <a:t>Click to edit Master text styles</a:t>
            </a:r>
          </a:p>
        </p:txBody>
      </p:sp>
      <p:sp>
        <p:nvSpPr>
          <p:cNvPr id="245" name="Newsroom article"/>
          <p:cNvSpPr txBox="1">
            <a:spLocks noGrp="1"/>
          </p:cNvSpPr>
          <p:nvPr>
            <p:ph type="body" sz="quarter" idx="39"/>
          </p:nvPr>
        </p:nvSpPr>
        <p:spPr>
          <a:xfrm>
            <a:off x="3000076" y="1771234"/>
            <a:ext cx="1590052" cy="179216"/>
          </a:xfrm>
          <a:prstGeom prst="rect">
            <a:avLst/>
          </a:prstGeom>
        </p:spPr>
        <p:txBody>
          <a:bodyPr anchor="ctr">
            <a:spAutoFit/>
          </a:bodyPr>
          <a:lstStyle>
            <a:lvl1pPr marL="0" indent="0" defTabSz="412750">
              <a:lnSpc>
                <a:spcPct val="130000"/>
              </a:lnSpc>
              <a:spcBef>
                <a:spcPts val="0"/>
              </a:spcBef>
              <a:buSzTx/>
              <a:buNone/>
              <a:defRPr sz="1000">
                <a:solidFill>
                  <a:schemeClr val="tx1"/>
                </a:solidFill>
                <a:latin typeface="+mn-lt"/>
                <a:ea typeface="+mn-ea"/>
                <a:cs typeface="+mn-cs"/>
                <a:sym typeface="Helvetica"/>
              </a:defRPr>
            </a:lvl1pPr>
          </a:lstStyle>
          <a:p>
            <a:pPr lvl="0"/>
            <a:r>
              <a:rPr lang="en-GB"/>
              <a:t>Click to edit Master text styles</a:t>
            </a:r>
          </a:p>
        </p:txBody>
      </p:sp>
      <p:sp>
        <p:nvSpPr>
          <p:cNvPr id="246" name="Newsroom article"/>
          <p:cNvSpPr txBox="1">
            <a:spLocks noGrp="1"/>
          </p:cNvSpPr>
          <p:nvPr>
            <p:ph type="body" sz="quarter" idx="40"/>
          </p:nvPr>
        </p:nvSpPr>
        <p:spPr>
          <a:xfrm>
            <a:off x="3993477" y="1030189"/>
            <a:ext cx="1590051" cy="179216"/>
          </a:xfrm>
          <a:prstGeom prst="rect">
            <a:avLst/>
          </a:prstGeom>
        </p:spPr>
        <p:txBody>
          <a:bodyPr anchor="ctr">
            <a:spAutoFit/>
          </a:bodyPr>
          <a:lstStyle>
            <a:lvl1pPr marL="0" indent="0" defTabSz="412750">
              <a:lnSpc>
                <a:spcPct val="130000"/>
              </a:lnSpc>
              <a:spcBef>
                <a:spcPts val="0"/>
              </a:spcBef>
              <a:buSzTx/>
              <a:buNone/>
              <a:defRPr sz="1000">
                <a:solidFill>
                  <a:schemeClr val="tx1"/>
                </a:solidFill>
                <a:latin typeface="+mn-lt"/>
                <a:ea typeface="+mn-ea"/>
                <a:cs typeface="+mn-cs"/>
                <a:sym typeface="Helvetica"/>
              </a:defRPr>
            </a:lvl1pPr>
          </a:lstStyle>
          <a:p>
            <a:pPr lvl="0"/>
            <a:r>
              <a:rPr lang="en-GB"/>
              <a:t>Click to edit Master text styles</a:t>
            </a:r>
          </a:p>
        </p:txBody>
      </p:sp>
      <p:sp>
        <p:nvSpPr>
          <p:cNvPr id="247" name="Line"/>
          <p:cNvSpPr/>
          <p:nvPr/>
        </p:nvSpPr>
        <p:spPr>
          <a:xfrm>
            <a:off x="6754961" y="3432175"/>
            <a:ext cx="1700577" cy="0"/>
          </a:xfrm>
          <a:prstGeom prst="line">
            <a:avLst/>
          </a:prstGeom>
          <a:ln w="50800">
            <a:solidFill>
              <a:srgbClr val="AAAAAA"/>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48" name="Line"/>
          <p:cNvSpPr/>
          <p:nvPr/>
        </p:nvSpPr>
        <p:spPr>
          <a:xfrm>
            <a:off x="3732065" y="3429000"/>
            <a:ext cx="1700577" cy="0"/>
          </a:xfrm>
          <a:prstGeom prst="line">
            <a:avLst/>
          </a:prstGeom>
          <a:ln w="50800">
            <a:solidFill>
              <a:schemeClr val="tx1"/>
            </a:solidFill>
            <a:miter/>
          </a:ln>
        </p:spPr>
        <p:txBody>
          <a:bodyPr tIns="45720" bIns="45720"/>
          <a:lstStyle/>
          <a:p>
            <a:pPr defTabSz="914400">
              <a:lnSpc>
                <a:spcPct val="100000"/>
              </a:lnSpc>
              <a:defRPr sz="3600">
                <a:solidFill>
                  <a:srgbClr val="414359"/>
                </a:solidFill>
              </a:defRPr>
            </a:pPr>
            <a:endParaRPr sz="1000">
              <a:solidFill>
                <a:srgbClr val="AAAAAA"/>
              </a:solidFill>
              <a:latin typeface="+mn-lt"/>
            </a:endParaRPr>
          </a:p>
        </p:txBody>
      </p:sp>
      <p:sp>
        <p:nvSpPr>
          <p:cNvPr id="249" name="Line"/>
          <p:cNvSpPr/>
          <p:nvPr/>
        </p:nvSpPr>
        <p:spPr>
          <a:xfrm flipH="1">
            <a:off x="6093801" y="3704186"/>
            <a:ext cx="1" cy="2107560"/>
          </a:xfrm>
          <a:prstGeom prst="line">
            <a:avLst/>
          </a:prstGeom>
          <a:ln w="50800">
            <a:solidFill>
              <a:srgbClr val="AAAAAA"/>
            </a:solidFill>
            <a:miter/>
          </a:ln>
        </p:spPr>
        <p:txBody>
          <a:bodyPr tIns="45720" bIns="45720"/>
          <a:lstStyle/>
          <a:p>
            <a:pPr defTabSz="914400">
              <a:lnSpc>
                <a:spcPct val="100000"/>
              </a:lnSpc>
              <a:defRPr sz="3600">
                <a:solidFill>
                  <a:srgbClr val="414359"/>
                </a:solidFill>
              </a:defRPr>
            </a:pPr>
            <a:endParaRPr sz="1000">
              <a:solidFill>
                <a:srgbClr val="AAAAAA"/>
              </a:solidFill>
              <a:latin typeface="+mn-lt"/>
            </a:endParaRPr>
          </a:p>
        </p:txBody>
      </p:sp>
      <p:sp>
        <p:nvSpPr>
          <p:cNvPr id="250" name="Line"/>
          <p:cNvSpPr/>
          <p:nvPr/>
        </p:nvSpPr>
        <p:spPr>
          <a:xfrm flipH="1">
            <a:off x="6093801" y="1045794"/>
            <a:ext cx="1" cy="2067697"/>
          </a:xfrm>
          <a:prstGeom prst="line">
            <a:avLst/>
          </a:prstGeom>
          <a:ln w="50800">
            <a:solidFill>
              <a:schemeClr val="tx1"/>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53" name="2020"/>
          <p:cNvSpPr txBox="1">
            <a:spLocks noGrp="1"/>
          </p:cNvSpPr>
          <p:nvPr>
            <p:ph type="body" sz="quarter" idx="42"/>
          </p:nvPr>
        </p:nvSpPr>
        <p:spPr>
          <a:xfrm>
            <a:off x="5563672" y="3159554"/>
            <a:ext cx="1068947" cy="553996"/>
          </a:xfrm>
          <a:prstGeom prst="rect">
            <a:avLst/>
          </a:prstGeom>
        </p:spPr>
        <p:txBody>
          <a:bodyPr wrap="square" lIns="91439" tIns="91439" rIns="91439" bIns="91439">
            <a:spAutoFit/>
          </a:bodyPr>
          <a:lstStyle>
            <a:lvl1pPr marL="0" indent="0" algn="ctr" defTabSz="914400">
              <a:lnSpc>
                <a:spcPct val="100000"/>
              </a:lnSpc>
              <a:spcBef>
                <a:spcPts val="0"/>
              </a:spcBef>
              <a:buSzTx/>
              <a:buNone/>
              <a:defRPr sz="2400">
                <a:latin typeface="+mn-lt"/>
                <a:ea typeface="Domaine Display"/>
                <a:cs typeface="Domaine Display"/>
                <a:sym typeface="Domaine Display"/>
              </a:defRPr>
            </a:lvl1pPr>
          </a:lstStyle>
          <a:p>
            <a:pPr lvl="0"/>
            <a:r>
              <a:rPr lang="en-GB"/>
              <a:t>Click to edit Master text styles</a:t>
            </a:r>
          </a:p>
        </p:txBody>
      </p:sp>
      <p:sp>
        <p:nvSpPr>
          <p:cNvPr id="32" name="Text Placeholder 4">
            <a:extLst>
              <a:ext uri="{FF2B5EF4-FFF2-40B4-BE49-F238E27FC236}">
                <a16:creationId xmlns:a16="http://schemas.microsoft.com/office/drawing/2014/main" id="{82500DE5-BF18-4C8C-93F8-D8F0A779ADD6}"/>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GB"/>
              <a:t>Click to edit Master text styles</a:t>
            </a:r>
          </a:p>
        </p:txBody>
      </p:sp>
      <p:sp>
        <p:nvSpPr>
          <p:cNvPr id="2" name="Date Placeholder 1">
            <a:extLst>
              <a:ext uri="{FF2B5EF4-FFF2-40B4-BE49-F238E27FC236}">
                <a16:creationId xmlns:a16="http://schemas.microsoft.com/office/drawing/2014/main" id="{85A97257-AC05-4F04-8EB5-B671440AECB2}"/>
              </a:ext>
            </a:extLst>
          </p:cNvPr>
          <p:cNvSpPr>
            <a:spLocks noGrp="1"/>
          </p:cNvSpPr>
          <p:nvPr>
            <p:ph type="dt" sz="half" idx="43"/>
          </p:nvPr>
        </p:nvSpPr>
        <p:spPr/>
        <p:txBody>
          <a:bodyPr/>
          <a:lstStyle/>
          <a:p>
            <a:fld id="{DF94D995-2DFB-3F48-943E-390950D4ABC4}" type="datetime1">
              <a:rPr lang="en-US" smtClean="0"/>
              <a:t>11/30/2022</a:t>
            </a:fld>
            <a:endParaRPr lang="fi-FI"/>
          </a:p>
        </p:txBody>
      </p:sp>
      <p:sp>
        <p:nvSpPr>
          <p:cNvPr id="3" name="Footer Placeholder 2">
            <a:extLst>
              <a:ext uri="{FF2B5EF4-FFF2-40B4-BE49-F238E27FC236}">
                <a16:creationId xmlns:a16="http://schemas.microsoft.com/office/drawing/2014/main" id="{397F6ADC-DD41-4C3F-BADE-3AED695C4692}"/>
              </a:ext>
            </a:extLst>
          </p:cNvPr>
          <p:cNvSpPr>
            <a:spLocks noGrp="1"/>
          </p:cNvSpPr>
          <p:nvPr>
            <p:ph type="ftr" sz="quarter" idx="44"/>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5786B0F3-2B34-4599-BEC0-46F89E6170E6}"/>
              </a:ext>
            </a:extLst>
          </p:cNvPr>
          <p:cNvSpPr>
            <a:spLocks noGrp="1"/>
          </p:cNvSpPr>
          <p:nvPr>
            <p:ph type="sldNum" sz="quarter" idx="45"/>
          </p:nvPr>
        </p:nvSpPr>
        <p:spPr/>
        <p:txBody>
          <a:bodyPr/>
          <a:lstStyle/>
          <a:p>
            <a:fld id="{31160B98-140E-4345-B1A3-2A7247C42973}" type="slidenum">
              <a:rPr lang="fi-FI" smtClean="0"/>
              <a:pPr/>
              <a:t>‹#›</a:t>
            </a:fld>
            <a:endParaRPr lang="fi-FI"/>
          </a:p>
        </p:txBody>
      </p:sp>
      <p:pic>
        <p:nvPicPr>
          <p:cNvPr id="36" name="Miltton_Text_Black.png">
            <a:extLst>
              <a:ext uri="{FF2B5EF4-FFF2-40B4-BE49-F238E27FC236}">
                <a16:creationId xmlns:a16="http://schemas.microsoft.com/office/drawing/2014/main" id="{57229F0A-326B-4CC5-B04C-AE32E4392A9A}"/>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Tree>
    <p:extLst>
      <p:ext uri="{BB962C8B-B14F-4D97-AF65-F5344CB8AC3E}">
        <p14:creationId xmlns:p14="http://schemas.microsoft.com/office/powerpoint/2010/main" val="341190961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Case Picture 2">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491A55A1-6E7F-45CC-B551-562D95B0D5EF}"/>
              </a:ext>
            </a:extLst>
          </p:cNvPr>
          <p:cNvSpPr>
            <a:spLocks noGrp="1"/>
          </p:cNvSpPr>
          <p:nvPr>
            <p:ph type="pic" sz="quarter" idx="18"/>
          </p:nvPr>
        </p:nvSpPr>
        <p:spPr>
          <a:xfrm>
            <a:off x="6095999" y="0"/>
            <a:ext cx="6095999"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11" name="Picture Placeholder 7">
            <a:extLst>
              <a:ext uri="{FF2B5EF4-FFF2-40B4-BE49-F238E27FC236}">
                <a16:creationId xmlns:a16="http://schemas.microsoft.com/office/drawing/2014/main" id="{A87AB4D0-88B5-47C1-AC2D-99843F5E7EB5}"/>
              </a:ext>
            </a:extLst>
          </p:cNvPr>
          <p:cNvSpPr>
            <a:spLocks noGrp="1"/>
          </p:cNvSpPr>
          <p:nvPr>
            <p:ph type="pic" sz="quarter" idx="16"/>
          </p:nvPr>
        </p:nvSpPr>
        <p:spPr>
          <a:xfrm>
            <a:off x="1" y="0"/>
            <a:ext cx="6096000"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14" name="Text Placeholder 3">
            <a:extLst>
              <a:ext uri="{FF2B5EF4-FFF2-40B4-BE49-F238E27FC236}">
                <a16:creationId xmlns:a16="http://schemas.microsoft.com/office/drawing/2014/main" id="{EF6B45A4-849D-4610-B12F-CC1F56343CA1}"/>
              </a:ext>
            </a:extLst>
          </p:cNvPr>
          <p:cNvSpPr>
            <a:spLocks noGrp="1"/>
          </p:cNvSpPr>
          <p:nvPr>
            <p:ph type="body" sz="quarter" idx="17" hasCustomPrompt="1"/>
          </p:nvPr>
        </p:nvSpPr>
        <p:spPr>
          <a:xfrm>
            <a:off x="10789200" y="108000"/>
            <a:ext cx="1148400" cy="54720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buNone/>
              <a:defRPr sz="200"/>
            </a:lvl1pPr>
          </a:lstStyle>
          <a:p>
            <a:pPr lvl="0"/>
            <a:r>
              <a:rPr lang="en-US"/>
              <a:t> </a:t>
            </a:r>
            <a:endParaRPr lang="en-GB"/>
          </a:p>
        </p:txBody>
      </p:sp>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p>
            <a:fld id="{4DAECFF4-A8C2-FC49-A5FD-FB4FC6CACB96}" type="datetime1">
              <a:rPr lang="en-US" smtClean="0"/>
              <a:t>11/30/2022</a:t>
            </a:fld>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Text Placeholder 4">
            <a:extLst>
              <a:ext uri="{FF2B5EF4-FFF2-40B4-BE49-F238E27FC236}">
                <a16:creationId xmlns:a16="http://schemas.microsoft.com/office/drawing/2014/main" id="{93E53D2E-42ED-4DC0-AE83-DC7D1127909C}"/>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3744343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Case Picture 3">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1DB13099-C837-41D5-92A3-20C81A3CC7F0}"/>
              </a:ext>
            </a:extLst>
          </p:cNvPr>
          <p:cNvSpPr>
            <a:spLocks noGrp="1"/>
          </p:cNvSpPr>
          <p:nvPr>
            <p:ph type="pic" sz="quarter" idx="19"/>
          </p:nvPr>
        </p:nvSpPr>
        <p:spPr>
          <a:xfrm>
            <a:off x="8127601" y="0"/>
            <a:ext cx="4064399"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13" name="Picture Placeholder 7">
            <a:extLst>
              <a:ext uri="{FF2B5EF4-FFF2-40B4-BE49-F238E27FC236}">
                <a16:creationId xmlns:a16="http://schemas.microsoft.com/office/drawing/2014/main" id="{491A55A1-6E7F-45CC-B551-562D95B0D5EF}"/>
              </a:ext>
            </a:extLst>
          </p:cNvPr>
          <p:cNvSpPr>
            <a:spLocks noGrp="1"/>
          </p:cNvSpPr>
          <p:nvPr>
            <p:ph type="pic" sz="quarter" idx="18"/>
          </p:nvPr>
        </p:nvSpPr>
        <p:spPr>
          <a:xfrm>
            <a:off x="4063801" y="0"/>
            <a:ext cx="4064399"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11" name="Picture Placeholder 7">
            <a:extLst>
              <a:ext uri="{FF2B5EF4-FFF2-40B4-BE49-F238E27FC236}">
                <a16:creationId xmlns:a16="http://schemas.microsoft.com/office/drawing/2014/main" id="{A87AB4D0-88B5-47C1-AC2D-99843F5E7EB5}"/>
              </a:ext>
            </a:extLst>
          </p:cNvPr>
          <p:cNvSpPr>
            <a:spLocks noGrp="1"/>
          </p:cNvSpPr>
          <p:nvPr>
            <p:ph type="pic" sz="quarter" idx="16"/>
          </p:nvPr>
        </p:nvSpPr>
        <p:spPr>
          <a:xfrm>
            <a:off x="0" y="0"/>
            <a:ext cx="4064399"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14" name="Text Placeholder 3">
            <a:extLst>
              <a:ext uri="{FF2B5EF4-FFF2-40B4-BE49-F238E27FC236}">
                <a16:creationId xmlns:a16="http://schemas.microsoft.com/office/drawing/2014/main" id="{EF6B45A4-849D-4610-B12F-CC1F56343CA1}"/>
              </a:ext>
            </a:extLst>
          </p:cNvPr>
          <p:cNvSpPr>
            <a:spLocks noGrp="1"/>
          </p:cNvSpPr>
          <p:nvPr>
            <p:ph type="body" sz="quarter" idx="17" hasCustomPrompt="1"/>
          </p:nvPr>
        </p:nvSpPr>
        <p:spPr>
          <a:xfrm>
            <a:off x="10789200" y="108000"/>
            <a:ext cx="1148400" cy="54720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buNone/>
              <a:defRPr sz="200"/>
            </a:lvl1pPr>
          </a:lstStyle>
          <a:p>
            <a:pPr lvl="0"/>
            <a:r>
              <a:rPr lang="en-US"/>
              <a:t> </a:t>
            </a:r>
            <a:endParaRPr lang="en-GB"/>
          </a:p>
        </p:txBody>
      </p:sp>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p>
            <a:fld id="{F62D6F81-8906-D047-9F37-1314AC5AC79E}" type="datetime1">
              <a:rPr lang="en-US" smtClean="0"/>
              <a:t>11/30/2022</a:t>
            </a:fld>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Text Placeholder 4">
            <a:extLst>
              <a:ext uri="{FF2B5EF4-FFF2-40B4-BE49-F238E27FC236}">
                <a16:creationId xmlns:a16="http://schemas.microsoft.com/office/drawing/2014/main" id="{93E53D2E-42ED-4DC0-AE83-DC7D1127909C}"/>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413076912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Case Picture 4">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491A55A1-6E7F-45CC-B551-562D95B0D5EF}"/>
              </a:ext>
            </a:extLst>
          </p:cNvPr>
          <p:cNvSpPr>
            <a:spLocks noGrp="1"/>
          </p:cNvSpPr>
          <p:nvPr>
            <p:ph type="pic" sz="quarter" idx="18"/>
          </p:nvPr>
        </p:nvSpPr>
        <p:spPr>
          <a:xfrm>
            <a:off x="6095999" y="0"/>
            <a:ext cx="6095999" cy="3429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11" name="Picture Placeholder 7">
            <a:extLst>
              <a:ext uri="{FF2B5EF4-FFF2-40B4-BE49-F238E27FC236}">
                <a16:creationId xmlns:a16="http://schemas.microsoft.com/office/drawing/2014/main" id="{A87AB4D0-88B5-47C1-AC2D-99843F5E7EB5}"/>
              </a:ext>
            </a:extLst>
          </p:cNvPr>
          <p:cNvSpPr>
            <a:spLocks noGrp="1"/>
          </p:cNvSpPr>
          <p:nvPr>
            <p:ph type="pic" sz="quarter" idx="16"/>
          </p:nvPr>
        </p:nvSpPr>
        <p:spPr>
          <a:xfrm>
            <a:off x="1" y="0"/>
            <a:ext cx="6096000" cy="3429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14" name="Text Placeholder 3">
            <a:extLst>
              <a:ext uri="{FF2B5EF4-FFF2-40B4-BE49-F238E27FC236}">
                <a16:creationId xmlns:a16="http://schemas.microsoft.com/office/drawing/2014/main" id="{EF6B45A4-849D-4610-B12F-CC1F56343CA1}"/>
              </a:ext>
            </a:extLst>
          </p:cNvPr>
          <p:cNvSpPr>
            <a:spLocks noGrp="1"/>
          </p:cNvSpPr>
          <p:nvPr>
            <p:ph type="body" sz="quarter" idx="17" hasCustomPrompt="1"/>
          </p:nvPr>
        </p:nvSpPr>
        <p:spPr>
          <a:xfrm>
            <a:off x="10789200" y="108000"/>
            <a:ext cx="1148400" cy="54720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buNone/>
              <a:defRPr sz="200"/>
            </a:lvl1pPr>
          </a:lstStyle>
          <a:p>
            <a:pPr lvl="0"/>
            <a:r>
              <a:rPr lang="en-US"/>
              <a:t> </a:t>
            </a:r>
            <a:endParaRPr lang="en-GB"/>
          </a:p>
        </p:txBody>
      </p:sp>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p>
            <a:fld id="{C9429A61-DA1C-8E46-BE96-F98C6D2E79A4}" type="datetime1">
              <a:rPr lang="en-US" smtClean="0"/>
              <a:t>11/30/2022</a:t>
            </a:fld>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Text Placeholder 4">
            <a:extLst>
              <a:ext uri="{FF2B5EF4-FFF2-40B4-BE49-F238E27FC236}">
                <a16:creationId xmlns:a16="http://schemas.microsoft.com/office/drawing/2014/main" id="{93E53D2E-42ED-4DC0-AE83-DC7D1127909C}"/>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
        <p:nvSpPr>
          <p:cNvPr id="15" name="Picture Placeholder 7">
            <a:extLst>
              <a:ext uri="{FF2B5EF4-FFF2-40B4-BE49-F238E27FC236}">
                <a16:creationId xmlns:a16="http://schemas.microsoft.com/office/drawing/2014/main" id="{E268D9F0-2B71-4735-91A0-B1EB3903A8AC}"/>
              </a:ext>
            </a:extLst>
          </p:cNvPr>
          <p:cNvSpPr>
            <a:spLocks noGrp="1"/>
          </p:cNvSpPr>
          <p:nvPr>
            <p:ph type="pic" sz="quarter" idx="19"/>
          </p:nvPr>
        </p:nvSpPr>
        <p:spPr>
          <a:xfrm>
            <a:off x="6095999" y="3429000"/>
            <a:ext cx="6095999" cy="3429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16" name="Picture Placeholder 7">
            <a:extLst>
              <a:ext uri="{FF2B5EF4-FFF2-40B4-BE49-F238E27FC236}">
                <a16:creationId xmlns:a16="http://schemas.microsoft.com/office/drawing/2014/main" id="{100CDD48-1E2F-402E-BEB4-2747DBC2815B}"/>
              </a:ext>
            </a:extLst>
          </p:cNvPr>
          <p:cNvSpPr>
            <a:spLocks noGrp="1"/>
          </p:cNvSpPr>
          <p:nvPr>
            <p:ph type="pic" sz="quarter" idx="20"/>
          </p:nvPr>
        </p:nvSpPr>
        <p:spPr>
          <a:xfrm>
            <a:off x="1" y="3429000"/>
            <a:ext cx="6096000" cy="3429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Tree>
    <p:extLst>
      <p:ext uri="{BB962C8B-B14F-4D97-AF65-F5344CB8AC3E}">
        <p14:creationId xmlns:p14="http://schemas.microsoft.com/office/powerpoint/2010/main" val="405200562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ase Picture hashtag">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881E1F94-AC77-4D61-AB31-A128AF064DE0}"/>
              </a:ext>
            </a:extLst>
          </p:cNvPr>
          <p:cNvSpPr>
            <a:spLocks noGrp="1"/>
          </p:cNvSpPr>
          <p:nvPr>
            <p:ph type="pic" sz="quarter" idx="14"/>
          </p:nvPr>
        </p:nvSpPr>
        <p:spPr>
          <a:xfrm>
            <a:off x="-2" y="0"/>
            <a:ext cx="12192002"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2" name="Title 1">
            <a:extLst>
              <a:ext uri="{FF2B5EF4-FFF2-40B4-BE49-F238E27FC236}">
                <a16:creationId xmlns:a16="http://schemas.microsoft.com/office/drawing/2014/main" id="{A405B7F3-1215-4921-A314-96E4FC2B1239}"/>
              </a:ext>
            </a:extLst>
          </p:cNvPr>
          <p:cNvSpPr>
            <a:spLocks noGrp="1"/>
          </p:cNvSpPr>
          <p:nvPr>
            <p:ph type="title" hasCustomPrompt="1"/>
          </p:nvPr>
        </p:nvSpPr>
        <p:spPr>
          <a:xfrm>
            <a:off x="360607" y="2776301"/>
            <a:ext cx="5452660" cy="3160860"/>
          </a:xfrm>
          <a:effectLst>
            <a:outerShdw blurRad="457200" dist="25400" dir="5400000" algn="tl" rotWithShape="0">
              <a:prstClr val="black">
                <a:alpha val="10000"/>
              </a:prstClr>
            </a:outerShdw>
          </a:effectLst>
        </p:spPr>
        <p:txBody>
          <a:bodyPr anchor="b" anchorCtr="0"/>
          <a:lstStyle>
            <a:lvl1pPr>
              <a:lnSpc>
                <a:spcPct val="80000"/>
              </a:lnSpc>
              <a:defRPr sz="7300">
                <a:solidFill>
                  <a:schemeClr val="bg1"/>
                </a:solidFill>
                <a:effectLst>
                  <a:outerShdw blurRad="457200" dist="25400" dir="5400000" algn="tl" rotWithShape="0">
                    <a:prstClr val="black">
                      <a:alpha val="10000"/>
                    </a:prstClr>
                  </a:outerShdw>
                </a:effectLst>
              </a:defRPr>
            </a:lvl1pPr>
          </a:lstStyle>
          <a:p>
            <a:r>
              <a:rPr lang="fi-FI" err="1"/>
              <a:t>website</a:t>
            </a:r>
            <a:br>
              <a:rPr lang="fi-FI"/>
            </a:br>
            <a:r>
              <a:rPr lang="fi-FI"/>
              <a:t>#hashtag</a:t>
            </a:r>
            <a:br>
              <a:rPr lang="fi-FI"/>
            </a:br>
            <a:r>
              <a:rPr lang="fi-FI"/>
              <a:t>@instagram</a:t>
            </a:r>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lvl1pPr>
              <a:defRPr>
                <a:solidFill>
                  <a:schemeClr val="bg1"/>
                </a:solidFill>
              </a:defRPr>
            </a:lvl1pPr>
          </a:lstStyle>
          <a:p>
            <a:fld id="{480D0452-F147-2F42-94F2-2AA2BE2A9285}"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lvl1pPr>
              <a:defRPr>
                <a:solidFill>
                  <a:schemeClr val="bg1"/>
                </a:solidFill>
              </a:defRPr>
            </a:lvl1p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bg1"/>
                </a:solidFill>
              </a:defRPr>
            </a:lvl1pPr>
            <a:lvl2pPr marL="457200" indent="0">
              <a:buNone/>
              <a:defRPr/>
            </a:lvl2pPr>
          </a:lstStyle>
          <a:p>
            <a:pPr lvl="0"/>
            <a:r>
              <a:rPr lang="en-US"/>
              <a:t>Click to edit Master text styles</a:t>
            </a:r>
          </a:p>
        </p:txBody>
      </p:sp>
      <p:pic>
        <p:nvPicPr>
          <p:cNvPr id="10" name="Miltton_Text_Black.png">
            <a:extLst>
              <a:ext uri="{FF2B5EF4-FFF2-40B4-BE49-F238E27FC236}">
                <a16:creationId xmlns:a16="http://schemas.microsoft.com/office/drawing/2014/main" id="{2B41EAB1-F034-8C46-98F0-9DDD6F68CE1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Tree>
    <p:extLst>
      <p:ext uri="{BB962C8B-B14F-4D97-AF65-F5344CB8AC3E}">
        <p14:creationId xmlns:p14="http://schemas.microsoft.com/office/powerpoint/2010/main" val="133702287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Case info">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881E1F94-AC77-4D61-AB31-A128AF064DE0}"/>
              </a:ext>
            </a:extLst>
          </p:cNvPr>
          <p:cNvSpPr>
            <a:spLocks noGrp="1"/>
          </p:cNvSpPr>
          <p:nvPr>
            <p:ph type="pic" sz="quarter" idx="14"/>
          </p:nvPr>
        </p:nvSpPr>
        <p:spPr>
          <a:xfrm>
            <a:off x="-2" y="0"/>
            <a:ext cx="6683190"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2" name="Title 1">
            <a:extLst>
              <a:ext uri="{FF2B5EF4-FFF2-40B4-BE49-F238E27FC236}">
                <a16:creationId xmlns:a16="http://schemas.microsoft.com/office/drawing/2014/main" id="{A405B7F3-1215-4921-A314-96E4FC2B1239}"/>
              </a:ext>
            </a:extLst>
          </p:cNvPr>
          <p:cNvSpPr>
            <a:spLocks noGrp="1"/>
          </p:cNvSpPr>
          <p:nvPr>
            <p:ph type="title" hasCustomPrompt="1"/>
          </p:nvPr>
        </p:nvSpPr>
        <p:spPr>
          <a:xfrm>
            <a:off x="360607" y="3868887"/>
            <a:ext cx="5323269" cy="2068273"/>
          </a:xfrm>
          <a:effectLst>
            <a:outerShdw blurRad="457200" dist="25400" dir="5400000" algn="tl" rotWithShape="0">
              <a:prstClr val="black">
                <a:alpha val="10000"/>
              </a:prstClr>
            </a:outerShdw>
          </a:effectLst>
        </p:spPr>
        <p:txBody>
          <a:bodyPr anchor="b" anchorCtr="0"/>
          <a:lstStyle>
            <a:lvl1pPr>
              <a:lnSpc>
                <a:spcPct val="80000"/>
              </a:lnSpc>
              <a:defRPr sz="7300">
                <a:solidFill>
                  <a:schemeClr val="bg1"/>
                </a:solidFill>
                <a:effectLst>
                  <a:outerShdw blurRad="457200" dist="25400" dir="5400000" algn="tl" rotWithShape="0">
                    <a:prstClr val="black">
                      <a:alpha val="10000"/>
                    </a:prstClr>
                  </a:outerShdw>
                </a:effectLst>
              </a:defRPr>
            </a:lvl1pPr>
          </a:lstStyle>
          <a:p>
            <a:r>
              <a:rPr lang="fi-FI"/>
              <a:t>Case </a:t>
            </a:r>
            <a:r>
              <a:rPr lang="fi-FI" err="1"/>
              <a:t>name</a:t>
            </a:r>
            <a:r>
              <a:rPr lang="fi-FI"/>
              <a:t> </a:t>
            </a:r>
            <a:r>
              <a:rPr lang="fi-FI" err="1"/>
              <a:t>or</a:t>
            </a:r>
            <a:r>
              <a:rPr lang="fi-FI"/>
              <a:t> Logo</a:t>
            </a:r>
            <a:endParaRPr lang="en-GB"/>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lvl1pPr>
              <a:defRPr>
                <a:solidFill>
                  <a:schemeClr val="bg1"/>
                </a:solidFill>
              </a:defRPr>
            </a:lvl1pPr>
          </a:lstStyle>
          <a:p>
            <a:fld id="{7C5DEBA5-11C3-C247-AA9B-8248CD6C195B}"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lvl1pPr>
              <a:defRPr>
                <a:solidFill>
                  <a:schemeClr val="bg1"/>
                </a:solidFill>
              </a:defRPr>
            </a:lvl1p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bg1"/>
                </a:solidFill>
              </a:defRPr>
            </a:lvl1pPr>
            <a:lvl2pPr marL="457200" indent="0">
              <a:buNone/>
              <a:defRPr/>
            </a:lvl2pPr>
          </a:lstStyle>
          <a:p>
            <a:pPr lvl="0"/>
            <a:r>
              <a:rPr lang="en-US"/>
              <a:t>Click to edit Master text styles</a:t>
            </a:r>
          </a:p>
        </p:txBody>
      </p:sp>
      <p:sp>
        <p:nvSpPr>
          <p:cNvPr id="12" name="Text Placeholder 11">
            <a:extLst>
              <a:ext uri="{FF2B5EF4-FFF2-40B4-BE49-F238E27FC236}">
                <a16:creationId xmlns:a16="http://schemas.microsoft.com/office/drawing/2014/main" id="{F5BCB8B1-3E60-485F-BE06-DC20006FA897}"/>
              </a:ext>
            </a:extLst>
          </p:cNvPr>
          <p:cNvSpPr>
            <a:spLocks noGrp="1"/>
          </p:cNvSpPr>
          <p:nvPr>
            <p:ph type="body" sz="quarter" idx="15" hasCustomPrompt="1"/>
          </p:nvPr>
        </p:nvSpPr>
        <p:spPr>
          <a:xfrm>
            <a:off x="8560626" y="4912040"/>
            <a:ext cx="198363" cy="175872"/>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14" name="Text Placeholder 2">
            <a:extLst>
              <a:ext uri="{FF2B5EF4-FFF2-40B4-BE49-F238E27FC236}">
                <a16:creationId xmlns:a16="http://schemas.microsoft.com/office/drawing/2014/main" id="{310CDD24-7AC1-4FBB-97D0-C137C25FF978}"/>
              </a:ext>
            </a:extLst>
          </p:cNvPr>
          <p:cNvSpPr>
            <a:spLocks noGrp="1"/>
          </p:cNvSpPr>
          <p:nvPr>
            <p:ph type="body" sz="quarter" idx="58"/>
          </p:nvPr>
        </p:nvSpPr>
        <p:spPr>
          <a:xfrm>
            <a:off x="8481736" y="1900518"/>
            <a:ext cx="1684240" cy="233082"/>
          </a:xfrm>
          <a:solidFill>
            <a:srgbClr val="E9F352"/>
          </a:solidFill>
        </p:spPr>
        <p:txBody>
          <a:bodyPr lIns="72000" anchor="b" anchorCtr="0"/>
          <a:lstStyle>
            <a:lvl1pPr marL="0" indent="0" algn="l">
              <a:lnSpc>
                <a:spcPct val="100000"/>
              </a:lnSpc>
              <a:buNone/>
              <a:defRPr sz="1300" b="1"/>
            </a:lvl1pPr>
            <a:lvl2pPr marL="457200" indent="0">
              <a:buNone/>
              <a:defRPr/>
            </a:lvl2pPr>
          </a:lstStyle>
          <a:p>
            <a:pPr lvl="0"/>
            <a:endParaRPr lang="en-US"/>
          </a:p>
        </p:txBody>
      </p:sp>
      <p:sp>
        <p:nvSpPr>
          <p:cNvPr id="15" name="Text Placeholder 2">
            <a:extLst>
              <a:ext uri="{FF2B5EF4-FFF2-40B4-BE49-F238E27FC236}">
                <a16:creationId xmlns:a16="http://schemas.microsoft.com/office/drawing/2014/main" id="{86657CDA-B283-443B-9750-96BB332A69A1}"/>
              </a:ext>
            </a:extLst>
          </p:cNvPr>
          <p:cNvSpPr>
            <a:spLocks noGrp="1"/>
          </p:cNvSpPr>
          <p:nvPr>
            <p:ph type="body" sz="quarter" idx="59"/>
          </p:nvPr>
        </p:nvSpPr>
        <p:spPr>
          <a:xfrm>
            <a:off x="8905110" y="4894012"/>
            <a:ext cx="2103465" cy="257578"/>
          </a:xfrm>
          <a:noFill/>
        </p:spPr>
        <p:txBody>
          <a:bodyPr anchor="ctr" anchorCtr="0"/>
          <a:lstStyle>
            <a:lvl1pPr marL="0" indent="0" algn="l">
              <a:lnSpc>
                <a:spcPct val="100000"/>
              </a:lnSpc>
              <a:buNone/>
              <a:defRPr sz="1300" b="0"/>
            </a:lvl1pPr>
            <a:lvl2pPr marL="457200" indent="0">
              <a:buNone/>
              <a:defRPr/>
            </a:lvl2pPr>
          </a:lstStyle>
          <a:p>
            <a:pPr lvl="0"/>
            <a:endParaRPr lang="en-US"/>
          </a:p>
        </p:txBody>
      </p:sp>
      <p:sp>
        <p:nvSpPr>
          <p:cNvPr id="16" name="Text Placeholder 2">
            <a:extLst>
              <a:ext uri="{FF2B5EF4-FFF2-40B4-BE49-F238E27FC236}">
                <a16:creationId xmlns:a16="http://schemas.microsoft.com/office/drawing/2014/main" id="{ACA50089-7945-4B82-9D30-D2E01CE51B1A}"/>
              </a:ext>
            </a:extLst>
          </p:cNvPr>
          <p:cNvSpPr>
            <a:spLocks noGrp="1"/>
          </p:cNvSpPr>
          <p:nvPr>
            <p:ph type="body" sz="quarter" idx="60"/>
          </p:nvPr>
        </p:nvSpPr>
        <p:spPr>
          <a:xfrm>
            <a:off x="7417209" y="4895300"/>
            <a:ext cx="1075778" cy="257578"/>
          </a:xfrm>
          <a:noFill/>
        </p:spPr>
        <p:txBody>
          <a:bodyPr anchor="ctr" anchorCtr="0"/>
          <a:lstStyle>
            <a:lvl1pPr marL="0" indent="0" algn="l">
              <a:lnSpc>
                <a:spcPct val="100000"/>
              </a:lnSpc>
              <a:buNone/>
              <a:defRPr sz="1300" b="1"/>
            </a:lvl1pPr>
            <a:lvl2pPr marL="457200" indent="0">
              <a:buNone/>
              <a:defRPr/>
            </a:lvl2pPr>
          </a:lstStyle>
          <a:p>
            <a:pPr lvl="0"/>
            <a:endParaRPr lang="en-US"/>
          </a:p>
        </p:txBody>
      </p:sp>
      <p:sp>
        <p:nvSpPr>
          <p:cNvPr id="25" name="Text Placeholder 2">
            <a:extLst>
              <a:ext uri="{FF2B5EF4-FFF2-40B4-BE49-F238E27FC236}">
                <a16:creationId xmlns:a16="http://schemas.microsoft.com/office/drawing/2014/main" id="{D46AE9B1-B566-42CB-B8A2-50D558BBB083}"/>
              </a:ext>
            </a:extLst>
          </p:cNvPr>
          <p:cNvSpPr>
            <a:spLocks noGrp="1"/>
          </p:cNvSpPr>
          <p:nvPr>
            <p:ph type="body" sz="quarter" idx="69"/>
          </p:nvPr>
        </p:nvSpPr>
        <p:spPr>
          <a:xfrm>
            <a:off x="8560626" y="2201144"/>
            <a:ext cx="2447949" cy="261872"/>
          </a:xfrm>
          <a:noFill/>
        </p:spPr>
        <p:txBody>
          <a:bodyPr anchor="t" anchorCtr="0"/>
          <a:lstStyle>
            <a:lvl1pPr marL="0" indent="0" algn="l">
              <a:lnSpc>
                <a:spcPct val="100000"/>
              </a:lnSpc>
              <a:buNone/>
              <a:defRPr sz="1300" b="0"/>
            </a:lvl1pPr>
            <a:lvl2pPr marL="457200" indent="0">
              <a:buNone/>
              <a:defRPr/>
            </a:lvl2pPr>
          </a:lstStyle>
          <a:p>
            <a:pPr lvl="0"/>
            <a:endParaRPr lang="en-US"/>
          </a:p>
        </p:txBody>
      </p:sp>
      <p:sp>
        <p:nvSpPr>
          <p:cNvPr id="26" name="Text Placeholder 2">
            <a:extLst>
              <a:ext uri="{FF2B5EF4-FFF2-40B4-BE49-F238E27FC236}">
                <a16:creationId xmlns:a16="http://schemas.microsoft.com/office/drawing/2014/main" id="{92375CA5-C82F-467F-B549-AA29E391513D}"/>
              </a:ext>
            </a:extLst>
          </p:cNvPr>
          <p:cNvSpPr>
            <a:spLocks noGrp="1"/>
          </p:cNvSpPr>
          <p:nvPr>
            <p:ph type="body" sz="quarter" idx="70"/>
          </p:nvPr>
        </p:nvSpPr>
        <p:spPr>
          <a:xfrm>
            <a:off x="8560626" y="2878760"/>
            <a:ext cx="2447949" cy="261872"/>
          </a:xfrm>
          <a:noFill/>
        </p:spPr>
        <p:txBody>
          <a:bodyPr anchor="t" anchorCtr="0"/>
          <a:lstStyle>
            <a:lvl1pPr marL="0" indent="0" algn="l">
              <a:lnSpc>
                <a:spcPct val="100000"/>
              </a:lnSpc>
              <a:buNone/>
              <a:defRPr sz="1300" b="1"/>
            </a:lvl1pPr>
            <a:lvl2pPr marL="457200" indent="0">
              <a:buNone/>
              <a:defRPr/>
            </a:lvl2pPr>
          </a:lstStyle>
          <a:p>
            <a:pPr lvl="0"/>
            <a:endParaRPr lang="en-US"/>
          </a:p>
        </p:txBody>
      </p:sp>
      <p:sp>
        <p:nvSpPr>
          <p:cNvPr id="28" name="Text Placeholder 11">
            <a:extLst>
              <a:ext uri="{FF2B5EF4-FFF2-40B4-BE49-F238E27FC236}">
                <a16:creationId xmlns:a16="http://schemas.microsoft.com/office/drawing/2014/main" id="{CAB9F982-EA3D-3441-BEC8-4CD74A678F03}"/>
              </a:ext>
            </a:extLst>
          </p:cNvPr>
          <p:cNvSpPr>
            <a:spLocks noGrp="1"/>
          </p:cNvSpPr>
          <p:nvPr>
            <p:ph type="body" sz="quarter" idx="71" hasCustomPrompt="1"/>
          </p:nvPr>
        </p:nvSpPr>
        <p:spPr>
          <a:xfrm>
            <a:off x="8560626" y="5128609"/>
            <a:ext cx="198363" cy="175872"/>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29" name="Text Placeholder 2">
            <a:extLst>
              <a:ext uri="{FF2B5EF4-FFF2-40B4-BE49-F238E27FC236}">
                <a16:creationId xmlns:a16="http://schemas.microsoft.com/office/drawing/2014/main" id="{CDDC202B-A2C3-6B40-977E-236E0BEE68A6}"/>
              </a:ext>
            </a:extLst>
          </p:cNvPr>
          <p:cNvSpPr>
            <a:spLocks noGrp="1"/>
          </p:cNvSpPr>
          <p:nvPr>
            <p:ph type="body" sz="quarter" idx="72"/>
          </p:nvPr>
        </p:nvSpPr>
        <p:spPr>
          <a:xfrm>
            <a:off x="8905110" y="5110581"/>
            <a:ext cx="2103465" cy="257578"/>
          </a:xfrm>
          <a:noFill/>
        </p:spPr>
        <p:txBody>
          <a:bodyPr anchor="ctr" anchorCtr="0"/>
          <a:lstStyle>
            <a:lvl1pPr marL="0" indent="0" algn="l">
              <a:lnSpc>
                <a:spcPct val="100000"/>
              </a:lnSpc>
              <a:buNone/>
              <a:defRPr sz="1300" b="0"/>
            </a:lvl1pPr>
            <a:lvl2pPr marL="457200" indent="0">
              <a:buNone/>
              <a:defRPr/>
            </a:lvl2pPr>
          </a:lstStyle>
          <a:p>
            <a:pPr lvl="0"/>
            <a:endParaRPr lang="en-US"/>
          </a:p>
        </p:txBody>
      </p:sp>
      <p:sp>
        <p:nvSpPr>
          <p:cNvPr id="30" name="Text Placeholder 11">
            <a:extLst>
              <a:ext uri="{FF2B5EF4-FFF2-40B4-BE49-F238E27FC236}">
                <a16:creationId xmlns:a16="http://schemas.microsoft.com/office/drawing/2014/main" id="{B1C857F3-BABD-D54B-9618-75A259021409}"/>
              </a:ext>
            </a:extLst>
          </p:cNvPr>
          <p:cNvSpPr>
            <a:spLocks noGrp="1"/>
          </p:cNvSpPr>
          <p:nvPr>
            <p:ph type="body" sz="quarter" idx="73" hasCustomPrompt="1"/>
          </p:nvPr>
        </p:nvSpPr>
        <p:spPr>
          <a:xfrm>
            <a:off x="8560626" y="5345177"/>
            <a:ext cx="198363" cy="175872"/>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31" name="Text Placeholder 2">
            <a:extLst>
              <a:ext uri="{FF2B5EF4-FFF2-40B4-BE49-F238E27FC236}">
                <a16:creationId xmlns:a16="http://schemas.microsoft.com/office/drawing/2014/main" id="{52B01C9C-163B-6E42-AA50-E4A35796226E}"/>
              </a:ext>
            </a:extLst>
          </p:cNvPr>
          <p:cNvSpPr>
            <a:spLocks noGrp="1"/>
          </p:cNvSpPr>
          <p:nvPr>
            <p:ph type="body" sz="quarter" idx="74"/>
          </p:nvPr>
        </p:nvSpPr>
        <p:spPr>
          <a:xfrm>
            <a:off x="8905110" y="5327149"/>
            <a:ext cx="2103465" cy="257578"/>
          </a:xfrm>
          <a:noFill/>
        </p:spPr>
        <p:txBody>
          <a:bodyPr anchor="ctr" anchorCtr="0"/>
          <a:lstStyle>
            <a:lvl1pPr marL="0" indent="0" algn="l">
              <a:lnSpc>
                <a:spcPct val="100000"/>
              </a:lnSpc>
              <a:buNone/>
              <a:defRPr sz="1300" b="0"/>
            </a:lvl1pPr>
            <a:lvl2pPr marL="457200" indent="0">
              <a:buNone/>
              <a:defRPr/>
            </a:lvl2pPr>
          </a:lstStyle>
          <a:p>
            <a:pPr lvl="0"/>
            <a:endParaRPr lang="en-US"/>
          </a:p>
        </p:txBody>
      </p:sp>
      <p:sp>
        <p:nvSpPr>
          <p:cNvPr id="32" name="Text Placeholder 11">
            <a:extLst>
              <a:ext uri="{FF2B5EF4-FFF2-40B4-BE49-F238E27FC236}">
                <a16:creationId xmlns:a16="http://schemas.microsoft.com/office/drawing/2014/main" id="{CF924E5A-1F3F-5B4C-93BB-65578BE66496}"/>
              </a:ext>
            </a:extLst>
          </p:cNvPr>
          <p:cNvSpPr>
            <a:spLocks noGrp="1"/>
          </p:cNvSpPr>
          <p:nvPr>
            <p:ph type="body" sz="quarter" idx="75" hasCustomPrompt="1"/>
          </p:nvPr>
        </p:nvSpPr>
        <p:spPr>
          <a:xfrm>
            <a:off x="8560626" y="5568620"/>
            <a:ext cx="198363" cy="175872"/>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33" name="Text Placeholder 2">
            <a:extLst>
              <a:ext uri="{FF2B5EF4-FFF2-40B4-BE49-F238E27FC236}">
                <a16:creationId xmlns:a16="http://schemas.microsoft.com/office/drawing/2014/main" id="{68B3224A-101D-164D-B87C-A564341F33A9}"/>
              </a:ext>
            </a:extLst>
          </p:cNvPr>
          <p:cNvSpPr>
            <a:spLocks noGrp="1"/>
          </p:cNvSpPr>
          <p:nvPr>
            <p:ph type="body" sz="quarter" idx="76"/>
          </p:nvPr>
        </p:nvSpPr>
        <p:spPr>
          <a:xfrm>
            <a:off x="8905110" y="5550592"/>
            <a:ext cx="2103465" cy="257578"/>
          </a:xfrm>
          <a:noFill/>
        </p:spPr>
        <p:txBody>
          <a:bodyPr anchor="ctr" anchorCtr="0"/>
          <a:lstStyle>
            <a:lvl1pPr marL="0" indent="0" algn="l">
              <a:lnSpc>
                <a:spcPct val="100000"/>
              </a:lnSpc>
              <a:buNone/>
              <a:defRPr sz="1300" b="0"/>
            </a:lvl1pPr>
            <a:lvl2pPr marL="457200" indent="0">
              <a:buNone/>
              <a:defRPr/>
            </a:lvl2pPr>
          </a:lstStyle>
          <a:p>
            <a:pPr lvl="0"/>
            <a:endParaRPr lang="en-US"/>
          </a:p>
        </p:txBody>
      </p:sp>
      <p:sp>
        <p:nvSpPr>
          <p:cNvPr id="34" name="Text Placeholder 11">
            <a:extLst>
              <a:ext uri="{FF2B5EF4-FFF2-40B4-BE49-F238E27FC236}">
                <a16:creationId xmlns:a16="http://schemas.microsoft.com/office/drawing/2014/main" id="{BE0D071E-F43A-0848-9785-DE423291612B}"/>
              </a:ext>
            </a:extLst>
          </p:cNvPr>
          <p:cNvSpPr>
            <a:spLocks noGrp="1"/>
          </p:cNvSpPr>
          <p:nvPr>
            <p:ph type="body" sz="quarter" idx="77" hasCustomPrompt="1"/>
          </p:nvPr>
        </p:nvSpPr>
        <p:spPr>
          <a:xfrm>
            <a:off x="8560626" y="5778313"/>
            <a:ext cx="198363" cy="175872"/>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35" name="Text Placeholder 2">
            <a:extLst>
              <a:ext uri="{FF2B5EF4-FFF2-40B4-BE49-F238E27FC236}">
                <a16:creationId xmlns:a16="http://schemas.microsoft.com/office/drawing/2014/main" id="{E8F45D4C-00B5-5A44-B91B-1B8D8926747F}"/>
              </a:ext>
            </a:extLst>
          </p:cNvPr>
          <p:cNvSpPr>
            <a:spLocks noGrp="1"/>
          </p:cNvSpPr>
          <p:nvPr>
            <p:ph type="body" sz="quarter" idx="78"/>
          </p:nvPr>
        </p:nvSpPr>
        <p:spPr>
          <a:xfrm>
            <a:off x="8905110" y="5760285"/>
            <a:ext cx="2103465" cy="257578"/>
          </a:xfrm>
          <a:noFill/>
        </p:spPr>
        <p:txBody>
          <a:bodyPr anchor="ctr" anchorCtr="0"/>
          <a:lstStyle>
            <a:lvl1pPr marL="0" indent="0" algn="l">
              <a:lnSpc>
                <a:spcPct val="100000"/>
              </a:lnSpc>
              <a:buNone/>
              <a:defRPr sz="1300" b="0"/>
            </a:lvl1pPr>
            <a:lvl2pPr marL="457200" indent="0">
              <a:buNone/>
              <a:defRPr/>
            </a:lvl2pPr>
          </a:lstStyle>
          <a:p>
            <a:pPr lvl="0"/>
            <a:endParaRPr lang="en-US"/>
          </a:p>
        </p:txBody>
      </p:sp>
      <p:sp>
        <p:nvSpPr>
          <p:cNvPr id="37" name="Text Placeholder 2">
            <a:extLst>
              <a:ext uri="{FF2B5EF4-FFF2-40B4-BE49-F238E27FC236}">
                <a16:creationId xmlns:a16="http://schemas.microsoft.com/office/drawing/2014/main" id="{A478839F-159F-1D4A-BFBA-A3DCA06B48E5}"/>
              </a:ext>
            </a:extLst>
          </p:cNvPr>
          <p:cNvSpPr>
            <a:spLocks noGrp="1"/>
          </p:cNvSpPr>
          <p:nvPr>
            <p:ph type="body" sz="quarter" idx="79"/>
          </p:nvPr>
        </p:nvSpPr>
        <p:spPr>
          <a:xfrm>
            <a:off x="7425835" y="874973"/>
            <a:ext cx="1055901" cy="261872"/>
          </a:xfrm>
          <a:noFill/>
        </p:spPr>
        <p:txBody>
          <a:bodyPr anchor="t" anchorCtr="0"/>
          <a:lstStyle>
            <a:lvl1pPr marL="0" indent="0" algn="l">
              <a:lnSpc>
                <a:spcPct val="100000"/>
              </a:lnSpc>
              <a:buNone/>
              <a:defRPr sz="1300" b="0"/>
            </a:lvl1pPr>
            <a:lvl2pPr marL="457200" indent="0">
              <a:buNone/>
              <a:defRPr/>
            </a:lvl2pPr>
          </a:lstStyle>
          <a:p>
            <a:pPr lvl="0"/>
            <a:endParaRPr lang="en-US"/>
          </a:p>
        </p:txBody>
      </p:sp>
      <p:sp>
        <p:nvSpPr>
          <p:cNvPr id="38" name="Text Placeholder 2">
            <a:extLst>
              <a:ext uri="{FF2B5EF4-FFF2-40B4-BE49-F238E27FC236}">
                <a16:creationId xmlns:a16="http://schemas.microsoft.com/office/drawing/2014/main" id="{DF8D3284-0D66-1B4B-B073-81A1DB5D30C1}"/>
              </a:ext>
            </a:extLst>
          </p:cNvPr>
          <p:cNvSpPr>
            <a:spLocks noGrp="1"/>
          </p:cNvSpPr>
          <p:nvPr>
            <p:ph type="body" sz="quarter" idx="80"/>
          </p:nvPr>
        </p:nvSpPr>
        <p:spPr>
          <a:xfrm>
            <a:off x="7425835" y="1398136"/>
            <a:ext cx="1055901" cy="261872"/>
          </a:xfrm>
          <a:noFill/>
        </p:spPr>
        <p:txBody>
          <a:bodyPr anchor="t" anchorCtr="0"/>
          <a:lstStyle>
            <a:lvl1pPr marL="0" indent="0" algn="l">
              <a:lnSpc>
                <a:spcPct val="100000"/>
              </a:lnSpc>
              <a:buNone/>
              <a:defRPr sz="1300" b="0"/>
            </a:lvl1pPr>
            <a:lvl2pPr marL="457200" indent="0">
              <a:buNone/>
              <a:defRPr/>
            </a:lvl2pPr>
          </a:lstStyle>
          <a:p>
            <a:pPr lvl="0"/>
            <a:endParaRPr lang="en-US"/>
          </a:p>
        </p:txBody>
      </p:sp>
      <p:sp>
        <p:nvSpPr>
          <p:cNvPr id="39" name="Text Placeholder 2">
            <a:extLst>
              <a:ext uri="{FF2B5EF4-FFF2-40B4-BE49-F238E27FC236}">
                <a16:creationId xmlns:a16="http://schemas.microsoft.com/office/drawing/2014/main" id="{1D86245F-CEF5-D349-B9EE-2F8B0A0CF6C4}"/>
              </a:ext>
            </a:extLst>
          </p:cNvPr>
          <p:cNvSpPr>
            <a:spLocks noGrp="1"/>
          </p:cNvSpPr>
          <p:nvPr>
            <p:ph type="body" sz="quarter" idx="81"/>
          </p:nvPr>
        </p:nvSpPr>
        <p:spPr>
          <a:xfrm>
            <a:off x="8576796" y="874973"/>
            <a:ext cx="1589180" cy="261872"/>
          </a:xfrm>
          <a:noFill/>
        </p:spPr>
        <p:txBody>
          <a:bodyPr anchor="t" anchorCtr="0"/>
          <a:lstStyle>
            <a:lvl1pPr marL="0" indent="0" algn="l">
              <a:lnSpc>
                <a:spcPct val="100000"/>
              </a:lnSpc>
              <a:buNone/>
              <a:defRPr sz="1300" b="1"/>
            </a:lvl1pPr>
            <a:lvl2pPr marL="457200" indent="0">
              <a:buNone/>
              <a:defRPr/>
            </a:lvl2pPr>
          </a:lstStyle>
          <a:p>
            <a:pPr lvl="0"/>
            <a:endParaRPr lang="en-US"/>
          </a:p>
        </p:txBody>
      </p:sp>
      <p:sp>
        <p:nvSpPr>
          <p:cNvPr id="40" name="Text Placeholder 2">
            <a:extLst>
              <a:ext uri="{FF2B5EF4-FFF2-40B4-BE49-F238E27FC236}">
                <a16:creationId xmlns:a16="http://schemas.microsoft.com/office/drawing/2014/main" id="{9B11F046-3287-AD47-93A9-0134BEB93370}"/>
              </a:ext>
            </a:extLst>
          </p:cNvPr>
          <p:cNvSpPr>
            <a:spLocks noGrp="1"/>
          </p:cNvSpPr>
          <p:nvPr>
            <p:ph type="body" sz="quarter" idx="82"/>
          </p:nvPr>
        </p:nvSpPr>
        <p:spPr>
          <a:xfrm>
            <a:off x="8576796" y="1398136"/>
            <a:ext cx="1589180" cy="261872"/>
          </a:xfrm>
          <a:noFill/>
        </p:spPr>
        <p:txBody>
          <a:bodyPr anchor="t" anchorCtr="0"/>
          <a:lstStyle>
            <a:lvl1pPr marL="0" indent="0" algn="l">
              <a:lnSpc>
                <a:spcPct val="100000"/>
              </a:lnSpc>
              <a:buNone/>
              <a:defRPr sz="1300" b="0"/>
            </a:lvl1pPr>
            <a:lvl2pPr marL="457200" indent="0">
              <a:buNone/>
              <a:defRPr/>
            </a:lvl2pPr>
          </a:lstStyle>
          <a:p>
            <a:pPr lvl="0"/>
            <a:endParaRPr lang="en-US"/>
          </a:p>
        </p:txBody>
      </p:sp>
    </p:spTree>
    <p:extLst>
      <p:ext uri="{BB962C8B-B14F-4D97-AF65-F5344CB8AC3E}">
        <p14:creationId xmlns:p14="http://schemas.microsoft.com/office/powerpoint/2010/main" val="252870917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Blank ">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D1DC0EC4-04F2-49D0-B561-AE78371E8CDD}"/>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2" name="Date Placeholder 1">
            <a:extLst>
              <a:ext uri="{FF2B5EF4-FFF2-40B4-BE49-F238E27FC236}">
                <a16:creationId xmlns:a16="http://schemas.microsoft.com/office/drawing/2014/main" id="{EE08C31A-660B-499D-9821-964D172D4C6F}"/>
              </a:ext>
            </a:extLst>
          </p:cNvPr>
          <p:cNvSpPr>
            <a:spLocks noGrp="1"/>
          </p:cNvSpPr>
          <p:nvPr>
            <p:ph type="dt" sz="half" idx="14"/>
          </p:nvPr>
        </p:nvSpPr>
        <p:spPr/>
        <p:txBody>
          <a:bodyPr/>
          <a:lstStyle/>
          <a:p>
            <a:fld id="{4E164B48-9936-7E45-BD2D-2A3C9689C7B6}" type="datetime1">
              <a:rPr lang="en-US" smtClean="0"/>
              <a:t>11/30/2022</a:t>
            </a:fld>
            <a:endParaRPr lang="fi-FI"/>
          </a:p>
        </p:txBody>
      </p:sp>
      <p:sp>
        <p:nvSpPr>
          <p:cNvPr id="3" name="Footer Placeholder 2">
            <a:extLst>
              <a:ext uri="{FF2B5EF4-FFF2-40B4-BE49-F238E27FC236}">
                <a16:creationId xmlns:a16="http://schemas.microsoft.com/office/drawing/2014/main" id="{DD80D0CC-EEA2-4FCF-8B14-7C6C8A9265FA}"/>
              </a:ext>
            </a:extLst>
          </p:cNvPr>
          <p:cNvSpPr>
            <a:spLocks noGrp="1"/>
          </p:cNvSpPr>
          <p:nvPr>
            <p:ph type="ftr" sz="quarter" idx="15"/>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E06981FD-C58B-41E8-BED1-72917E90D9C7}"/>
              </a:ext>
            </a:extLst>
          </p:cNvPr>
          <p:cNvSpPr>
            <a:spLocks noGrp="1"/>
          </p:cNvSpPr>
          <p:nvPr>
            <p:ph type="sldNum" sz="quarter" idx="16"/>
          </p:nvPr>
        </p:nvSpPr>
        <p:spPr/>
        <p:txBody>
          <a:bodyPr/>
          <a:lstStyle/>
          <a:p>
            <a:fld id="{31160B98-140E-4345-B1A3-2A7247C42973}" type="slidenum">
              <a:rPr lang="fi-FI" smtClean="0"/>
              <a:pPr/>
              <a:t>‹#›</a:t>
            </a:fld>
            <a:endParaRPr lang="fi-FI"/>
          </a:p>
        </p:txBody>
      </p:sp>
    </p:spTree>
    <p:extLst>
      <p:ext uri="{BB962C8B-B14F-4D97-AF65-F5344CB8AC3E}">
        <p14:creationId xmlns:p14="http://schemas.microsoft.com/office/powerpoint/2010/main" val="164380377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Blank  Black">
    <p:bg>
      <p:bgPr>
        <a:solidFill>
          <a:srgbClr val="000000"/>
        </a:solid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300BAD05-FE1A-4EEE-8D0E-2A2037F6C5F8}"/>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bg1"/>
                </a:solidFill>
              </a:defRPr>
            </a:lvl1pPr>
            <a:lvl2pPr marL="457200" indent="0">
              <a:buNone/>
              <a:defRPr/>
            </a:lvl2pPr>
          </a:lstStyle>
          <a:p>
            <a:pPr lvl="0"/>
            <a:r>
              <a:rPr lang="en-US"/>
              <a:t>Click to edit Master text styles</a:t>
            </a:r>
          </a:p>
        </p:txBody>
      </p:sp>
      <p:sp>
        <p:nvSpPr>
          <p:cNvPr id="2" name="Date Placeholder 1">
            <a:extLst>
              <a:ext uri="{FF2B5EF4-FFF2-40B4-BE49-F238E27FC236}">
                <a16:creationId xmlns:a16="http://schemas.microsoft.com/office/drawing/2014/main" id="{78170FEC-53D4-47D7-8671-8CC3F695FEC2}"/>
              </a:ext>
            </a:extLst>
          </p:cNvPr>
          <p:cNvSpPr>
            <a:spLocks noGrp="1"/>
          </p:cNvSpPr>
          <p:nvPr>
            <p:ph type="dt" sz="half" idx="14"/>
          </p:nvPr>
        </p:nvSpPr>
        <p:spPr/>
        <p:txBody>
          <a:bodyPr/>
          <a:lstStyle>
            <a:lvl1pPr>
              <a:defRPr>
                <a:solidFill>
                  <a:schemeClr val="bg1"/>
                </a:solidFill>
              </a:defRPr>
            </a:lvl1pPr>
          </a:lstStyle>
          <a:p>
            <a:fld id="{B02161AB-EBC6-614A-A3C6-D70757C31B74}" type="datetime1">
              <a:rPr lang="en-US" smtClean="0"/>
              <a:t>11/30/2022</a:t>
            </a:fld>
            <a:endParaRPr lang="fi-FI"/>
          </a:p>
        </p:txBody>
      </p:sp>
      <p:sp>
        <p:nvSpPr>
          <p:cNvPr id="3" name="Footer Placeholder 2">
            <a:extLst>
              <a:ext uri="{FF2B5EF4-FFF2-40B4-BE49-F238E27FC236}">
                <a16:creationId xmlns:a16="http://schemas.microsoft.com/office/drawing/2014/main" id="{E7CAEC1D-C4B9-4279-A700-D932A3C80D17}"/>
              </a:ext>
            </a:extLst>
          </p:cNvPr>
          <p:cNvSpPr>
            <a:spLocks noGrp="1"/>
          </p:cNvSpPr>
          <p:nvPr>
            <p:ph type="ftr" sz="quarter" idx="15"/>
          </p:nvPr>
        </p:nvSpPr>
        <p:spPr/>
        <p:txBody>
          <a:bodyPr/>
          <a:lstStyle>
            <a:lvl1pPr>
              <a:defRPr>
                <a:solidFill>
                  <a:schemeClr val="bg1"/>
                </a:solidFill>
              </a:defRPr>
            </a:lvl1pPr>
          </a:lstStyle>
          <a:p>
            <a:r>
              <a:rPr lang="fi-FI"/>
              <a:t>© Miltton New Nordics</a:t>
            </a:r>
          </a:p>
        </p:txBody>
      </p:sp>
      <p:sp>
        <p:nvSpPr>
          <p:cNvPr id="4" name="Slide Number Placeholder 3">
            <a:extLst>
              <a:ext uri="{FF2B5EF4-FFF2-40B4-BE49-F238E27FC236}">
                <a16:creationId xmlns:a16="http://schemas.microsoft.com/office/drawing/2014/main" id="{731ECF78-361A-4838-8277-924BCFF27EB3}"/>
              </a:ext>
            </a:extLst>
          </p:cNvPr>
          <p:cNvSpPr>
            <a:spLocks noGrp="1"/>
          </p:cNvSpPr>
          <p:nvPr>
            <p:ph type="sldNum" sz="quarter" idx="16"/>
          </p:nvPr>
        </p:nvSpPr>
        <p:spPr/>
        <p:txBody>
          <a:bodyPr/>
          <a:lstStyle>
            <a:lvl1pPr>
              <a:defRPr>
                <a:solidFill>
                  <a:schemeClr val="bg1"/>
                </a:solidFill>
              </a:defRPr>
            </a:lvl1pPr>
          </a:lstStyle>
          <a:p>
            <a:fld id="{31160B98-140E-4345-B1A3-2A7247C42973}" type="slidenum">
              <a:rPr lang="fi-FI" smtClean="0"/>
              <a:pPr/>
              <a:t>‹#›</a:t>
            </a:fld>
            <a:endParaRPr lang="fi-FI"/>
          </a:p>
        </p:txBody>
      </p:sp>
      <p:pic>
        <p:nvPicPr>
          <p:cNvPr id="10" name="Miltton_Text_White.png" descr="Miltton_Text_White.png">
            <a:extLst>
              <a:ext uri="{FF2B5EF4-FFF2-40B4-BE49-F238E27FC236}">
                <a16:creationId xmlns:a16="http://schemas.microsoft.com/office/drawing/2014/main" id="{B3FE9569-292C-44A5-899D-1B8EFF5147D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Tree>
    <p:extLst>
      <p:ext uri="{BB962C8B-B14F-4D97-AF65-F5344CB8AC3E}">
        <p14:creationId xmlns:p14="http://schemas.microsoft.com/office/powerpoint/2010/main" val="261553760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Pricing">
    <p:bg>
      <p:bgPr>
        <a:solidFill>
          <a:srgbClr val="E5E5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a:xfrm>
            <a:off x="953036" y="1099929"/>
            <a:ext cx="2815689" cy="552121"/>
          </a:xfrm>
        </p:spPr>
        <p:txBody>
          <a:bodyPr/>
          <a:lstStyle/>
          <a:p>
            <a:endParaRPr lang="en-GB"/>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95B1E82D-1D4B-C746-B6EF-99E33443EF1D}"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11" name="Text Placeholder 10">
            <a:extLst>
              <a:ext uri="{FF2B5EF4-FFF2-40B4-BE49-F238E27FC236}">
                <a16:creationId xmlns:a16="http://schemas.microsoft.com/office/drawing/2014/main" id="{6B1A969A-AFC6-453C-BDA5-95D2EAA7A4D8}"/>
              </a:ext>
            </a:extLst>
          </p:cNvPr>
          <p:cNvSpPr>
            <a:spLocks noGrp="1"/>
          </p:cNvSpPr>
          <p:nvPr>
            <p:ph type="body" sz="quarter" idx="14"/>
          </p:nvPr>
        </p:nvSpPr>
        <p:spPr>
          <a:xfrm>
            <a:off x="952500" y="1729046"/>
            <a:ext cx="2816225" cy="42455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0">
            <a:extLst>
              <a:ext uri="{FF2B5EF4-FFF2-40B4-BE49-F238E27FC236}">
                <a16:creationId xmlns:a16="http://schemas.microsoft.com/office/drawing/2014/main" id="{83A8714B-64BB-44EE-BB19-BFC10C094DA8}"/>
              </a:ext>
            </a:extLst>
          </p:cNvPr>
          <p:cNvSpPr>
            <a:spLocks noGrp="1"/>
          </p:cNvSpPr>
          <p:nvPr>
            <p:ph type="body" sz="quarter" idx="15"/>
          </p:nvPr>
        </p:nvSpPr>
        <p:spPr>
          <a:xfrm>
            <a:off x="4688713" y="1484932"/>
            <a:ext cx="4525625" cy="650047"/>
          </a:xfrm>
        </p:spPr>
        <p:txBody>
          <a:bodyPr/>
          <a:lstStyle>
            <a:lvl2pPr marL="457200" indent="0">
              <a:buNone/>
              <a:defRPr/>
            </a:lvl2pPr>
          </a:lstStyle>
          <a:p>
            <a:pPr lvl="0"/>
            <a:r>
              <a:rPr lang="en-US"/>
              <a:t>Click to edit Master text styles</a:t>
            </a:r>
          </a:p>
        </p:txBody>
      </p:sp>
      <p:sp>
        <p:nvSpPr>
          <p:cNvPr id="13" name="Text Placeholder 10">
            <a:extLst>
              <a:ext uri="{FF2B5EF4-FFF2-40B4-BE49-F238E27FC236}">
                <a16:creationId xmlns:a16="http://schemas.microsoft.com/office/drawing/2014/main" id="{7B2B55A2-A2E3-4A65-9C66-104502DC4231}"/>
              </a:ext>
            </a:extLst>
          </p:cNvPr>
          <p:cNvSpPr>
            <a:spLocks noGrp="1"/>
          </p:cNvSpPr>
          <p:nvPr>
            <p:ph type="body" sz="quarter" idx="16"/>
          </p:nvPr>
        </p:nvSpPr>
        <p:spPr>
          <a:xfrm>
            <a:off x="4688713" y="1124965"/>
            <a:ext cx="4525625" cy="273529"/>
          </a:xfrm>
        </p:spPr>
        <p:txBody>
          <a:bodyPr/>
          <a:lstStyle>
            <a:lvl1pPr marL="0" indent="0">
              <a:buNone/>
              <a:defRPr b="1" cap="all" baseline="0"/>
            </a:lvl1pPr>
            <a:lvl2pPr marL="457200" indent="0">
              <a:buNone/>
              <a:defRPr/>
            </a:lvl2pPr>
          </a:lstStyle>
          <a:p>
            <a:pPr lvl="0"/>
            <a:endParaRPr lang="en-US"/>
          </a:p>
        </p:txBody>
      </p:sp>
      <p:sp>
        <p:nvSpPr>
          <p:cNvPr id="14" name="Text Placeholder 10">
            <a:extLst>
              <a:ext uri="{FF2B5EF4-FFF2-40B4-BE49-F238E27FC236}">
                <a16:creationId xmlns:a16="http://schemas.microsoft.com/office/drawing/2014/main" id="{3C6C65B3-A2F3-4C3A-84E3-97F8E7515D98}"/>
              </a:ext>
            </a:extLst>
          </p:cNvPr>
          <p:cNvSpPr>
            <a:spLocks noGrp="1"/>
          </p:cNvSpPr>
          <p:nvPr>
            <p:ph type="body" sz="quarter" idx="17" hasCustomPrompt="1"/>
          </p:nvPr>
        </p:nvSpPr>
        <p:spPr>
          <a:xfrm>
            <a:off x="9309502" y="1124965"/>
            <a:ext cx="906125" cy="273529"/>
          </a:xfrm>
        </p:spPr>
        <p:txBody>
          <a:bodyPr/>
          <a:lstStyle>
            <a:lvl1pPr marL="0" indent="0" algn="r">
              <a:buNone/>
              <a:defRPr b="1" cap="all" baseline="0"/>
            </a:lvl1pPr>
            <a:lvl2pPr marL="457200" indent="0">
              <a:buNone/>
              <a:defRPr/>
            </a:lvl2pPr>
          </a:lstStyle>
          <a:p>
            <a:pPr lvl="0"/>
            <a:r>
              <a:rPr lang="en-US"/>
              <a:t>XXX €</a:t>
            </a:r>
          </a:p>
        </p:txBody>
      </p:sp>
      <p:sp>
        <p:nvSpPr>
          <p:cNvPr id="15" name="Text Placeholder 10">
            <a:extLst>
              <a:ext uri="{FF2B5EF4-FFF2-40B4-BE49-F238E27FC236}">
                <a16:creationId xmlns:a16="http://schemas.microsoft.com/office/drawing/2014/main" id="{2FFBE4CF-5C2E-467C-A850-A4F898DDC177}"/>
              </a:ext>
            </a:extLst>
          </p:cNvPr>
          <p:cNvSpPr>
            <a:spLocks noGrp="1"/>
          </p:cNvSpPr>
          <p:nvPr>
            <p:ph type="body" sz="quarter" idx="18"/>
          </p:nvPr>
        </p:nvSpPr>
        <p:spPr>
          <a:xfrm>
            <a:off x="4688713" y="2808950"/>
            <a:ext cx="4525625" cy="650047"/>
          </a:xfrm>
        </p:spPr>
        <p:txBody>
          <a:bodyPr/>
          <a:lstStyle>
            <a:lvl2pPr marL="457200" indent="0">
              <a:buNone/>
              <a:defRPr/>
            </a:lvl2pPr>
          </a:lstStyle>
          <a:p>
            <a:pPr lvl="0"/>
            <a:r>
              <a:rPr lang="en-US"/>
              <a:t>Click to edit Master text styles</a:t>
            </a:r>
          </a:p>
        </p:txBody>
      </p:sp>
      <p:sp>
        <p:nvSpPr>
          <p:cNvPr id="16" name="Text Placeholder 10">
            <a:extLst>
              <a:ext uri="{FF2B5EF4-FFF2-40B4-BE49-F238E27FC236}">
                <a16:creationId xmlns:a16="http://schemas.microsoft.com/office/drawing/2014/main" id="{3ADAB746-9905-4582-A434-E2EA6C56220C}"/>
              </a:ext>
            </a:extLst>
          </p:cNvPr>
          <p:cNvSpPr>
            <a:spLocks noGrp="1"/>
          </p:cNvSpPr>
          <p:nvPr>
            <p:ph type="body" sz="quarter" idx="19"/>
          </p:nvPr>
        </p:nvSpPr>
        <p:spPr>
          <a:xfrm>
            <a:off x="4688713" y="2448983"/>
            <a:ext cx="4525625" cy="273529"/>
          </a:xfrm>
        </p:spPr>
        <p:txBody>
          <a:bodyPr/>
          <a:lstStyle>
            <a:lvl1pPr marL="0" indent="0">
              <a:buNone/>
              <a:defRPr b="1" cap="all" baseline="0"/>
            </a:lvl1pPr>
            <a:lvl2pPr marL="457200" indent="0">
              <a:buNone/>
              <a:defRPr/>
            </a:lvl2pPr>
          </a:lstStyle>
          <a:p>
            <a:pPr lvl="0"/>
            <a:endParaRPr lang="en-US"/>
          </a:p>
        </p:txBody>
      </p:sp>
      <p:sp>
        <p:nvSpPr>
          <p:cNvPr id="17" name="Text Placeholder 10">
            <a:extLst>
              <a:ext uri="{FF2B5EF4-FFF2-40B4-BE49-F238E27FC236}">
                <a16:creationId xmlns:a16="http://schemas.microsoft.com/office/drawing/2014/main" id="{4EE3B9EC-69DA-4DA1-8217-E61019D1D40E}"/>
              </a:ext>
            </a:extLst>
          </p:cNvPr>
          <p:cNvSpPr>
            <a:spLocks noGrp="1"/>
          </p:cNvSpPr>
          <p:nvPr>
            <p:ph type="body" sz="quarter" idx="20" hasCustomPrompt="1"/>
          </p:nvPr>
        </p:nvSpPr>
        <p:spPr>
          <a:xfrm>
            <a:off x="9309502" y="2448983"/>
            <a:ext cx="906125" cy="273529"/>
          </a:xfrm>
        </p:spPr>
        <p:txBody>
          <a:bodyPr/>
          <a:lstStyle>
            <a:lvl1pPr marL="0" indent="0" algn="r">
              <a:buNone/>
              <a:defRPr b="1" cap="all" baseline="0"/>
            </a:lvl1pPr>
            <a:lvl2pPr marL="457200" indent="0">
              <a:buNone/>
              <a:defRPr/>
            </a:lvl2pPr>
          </a:lstStyle>
          <a:p>
            <a:pPr lvl="0"/>
            <a:r>
              <a:rPr lang="en-US"/>
              <a:t>XXX €</a:t>
            </a:r>
          </a:p>
        </p:txBody>
      </p:sp>
      <p:sp>
        <p:nvSpPr>
          <p:cNvPr id="18" name="Text Placeholder 10">
            <a:extLst>
              <a:ext uri="{FF2B5EF4-FFF2-40B4-BE49-F238E27FC236}">
                <a16:creationId xmlns:a16="http://schemas.microsoft.com/office/drawing/2014/main" id="{0B16EADB-7409-4873-AA55-307A58B2409B}"/>
              </a:ext>
            </a:extLst>
          </p:cNvPr>
          <p:cNvSpPr>
            <a:spLocks noGrp="1"/>
          </p:cNvSpPr>
          <p:nvPr>
            <p:ph type="body" sz="quarter" idx="21"/>
          </p:nvPr>
        </p:nvSpPr>
        <p:spPr>
          <a:xfrm>
            <a:off x="4688713" y="4108143"/>
            <a:ext cx="4525625" cy="650047"/>
          </a:xfrm>
        </p:spPr>
        <p:txBody>
          <a:bodyPr/>
          <a:lstStyle>
            <a:lvl2pPr marL="457200" indent="0">
              <a:buNone/>
              <a:defRPr/>
            </a:lvl2pPr>
          </a:lstStyle>
          <a:p>
            <a:pPr lvl="0"/>
            <a:r>
              <a:rPr lang="en-US"/>
              <a:t>Click to edit Master text styles</a:t>
            </a:r>
          </a:p>
        </p:txBody>
      </p:sp>
      <p:sp>
        <p:nvSpPr>
          <p:cNvPr id="19" name="Text Placeholder 10">
            <a:extLst>
              <a:ext uri="{FF2B5EF4-FFF2-40B4-BE49-F238E27FC236}">
                <a16:creationId xmlns:a16="http://schemas.microsoft.com/office/drawing/2014/main" id="{502381BA-5432-4471-9BCE-79A3603834ED}"/>
              </a:ext>
            </a:extLst>
          </p:cNvPr>
          <p:cNvSpPr>
            <a:spLocks noGrp="1"/>
          </p:cNvSpPr>
          <p:nvPr>
            <p:ph type="body" sz="quarter" idx="22"/>
          </p:nvPr>
        </p:nvSpPr>
        <p:spPr>
          <a:xfrm>
            <a:off x="4688713" y="3748176"/>
            <a:ext cx="4525625" cy="273529"/>
          </a:xfrm>
        </p:spPr>
        <p:txBody>
          <a:bodyPr/>
          <a:lstStyle>
            <a:lvl1pPr marL="0" indent="0">
              <a:buNone/>
              <a:defRPr b="1" cap="all" baseline="0"/>
            </a:lvl1pPr>
            <a:lvl2pPr marL="457200" indent="0">
              <a:buNone/>
              <a:defRPr/>
            </a:lvl2pPr>
          </a:lstStyle>
          <a:p>
            <a:pPr lvl="0"/>
            <a:endParaRPr lang="en-US"/>
          </a:p>
        </p:txBody>
      </p:sp>
      <p:sp>
        <p:nvSpPr>
          <p:cNvPr id="20" name="Text Placeholder 10">
            <a:extLst>
              <a:ext uri="{FF2B5EF4-FFF2-40B4-BE49-F238E27FC236}">
                <a16:creationId xmlns:a16="http://schemas.microsoft.com/office/drawing/2014/main" id="{6C974D74-E3AF-43C4-BF5F-38C482A9A8E7}"/>
              </a:ext>
            </a:extLst>
          </p:cNvPr>
          <p:cNvSpPr>
            <a:spLocks noGrp="1"/>
          </p:cNvSpPr>
          <p:nvPr>
            <p:ph type="body" sz="quarter" idx="23" hasCustomPrompt="1"/>
          </p:nvPr>
        </p:nvSpPr>
        <p:spPr>
          <a:xfrm>
            <a:off x="9309502" y="3748176"/>
            <a:ext cx="906125" cy="273529"/>
          </a:xfrm>
        </p:spPr>
        <p:txBody>
          <a:bodyPr/>
          <a:lstStyle>
            <a:lvl1pPr marL="0" indent="0" algn="r">
              <a:buNone/>
              <a:defRPr b="1" cap="all" baseline="0"/>
            </a:lvl1pPr>
            <a:lvl2pPr marL="457200" indent="0">
              <a:buNone/>
              <a:defRPr/>
            </a:lvl2pPr>
          </a:lstStyle>
          <a:p>
            <a:pPr lvl="0"/>
            <a:r>
              <a:rPr lang="en-US"/>
              <a:t>XXX €</a:t>
            </a:r>
          </a:p>
        </p:txBody>
      </p:sp>
      <p:sp>
        <p:nvSpPr>
          <p:cNvPr id="21" name="Text Placeholder 10">
            <a:extLst>
              <a:ext uri="{FF2B5EF4-FFF2-40B4-BE49-F238E27FC236}">
                <a16:creationId xmlns:a16="http://schemas.microsoft.com/office/drawing/2014/main" id="{DDF461CD-F84B-4BC4-8F41-D26A3A6EA8E5}"/>
              </a:ext>
            </a:extLst>
          </p:cNvPr>
          <p:cNvSpPr>
            <a:spLocks noGrp="1"/>
          </p:cNvSpPr>
          <p:nvPr>
            <p:ph type="body" sz="quarter" idx="24"/>
          </p:nvPr>
        </p:nvSpPr>
        <p:spPr>
          <a:xfrm>
            <a:off x="4688713" y="5461124"/>
            <a:ext cx="4525625" cy="650047"/>
          </a:xfrm>
        </p:spPr>
        <p:txBody>
          <a:bodyPr/>
          <a:lstStyle>
            <a:lvl2pPr marL="457200" indent="0">
              <a:buNone/>
              <a:defRPr/>
            </a:lvl2pPr>
          </a:lstStyle>
          <a:p>
            <a:pPr lvl="0"/>
            <a:r>
              <a:rPr lang="en-US"/>
              <a:t>Click to edit Master text styles</a:t>
            </a:r>
          </a:p>
        </p:txBody>
      </p:sp>
      <p:sp>
        <p:nvSpPr>
          <p:cNvPr id="22" name="Text Placeholder 10">
            <a:extLst>
              <a:ext uri="{FF2B5EF4-FFF2-40B4-BE49-F238E27FC236}">
                <a16:creationId xmlns:a16="http://schemas.microsoft.com/office/drawing/2014/main" id="{EBBF0550-BE96-4A07-BDE5-39E799D0F9F4}"/>
              </a:ext>
            </a:extLst>
          </p:cNvPr>
          <p:cNvSpPr>
            <a:spLocks noGrp="1"/>
          </p:cNvSpPr>
          <p:nvPr>
            <p:ph type="body" sz="quarter" idx="25"/>
          </p:nvPr>
        </p:nvSpPr>
        <p:spPr>
          <a:xfrm>
            <a:off x="4688713" y="5101157"/>
            <a:ext cx="4525625" cy="273529"/>
          </a:xfrm>
        </p:spPr>
        <p:txBody>
          <a:bodyPr/>
          <a:lstStyle>
            <a:lvl1pPr marL="0" indent="0">
              <a:buNone/>
              <a:defRPr b="1" cap="all" baseline="0"/>
            </a:lvl1pPr>
            <a:lvl2pPr marL="457200" indent="0">
              <a:buNone/>
              <a:defRPr/>
            </a:lvl2pPr>
          </a:lstStyle>
          <a:p>
            <a:pPr lvl="0"/>
            <a:endParaRPr lang="en-US"/>
          </a:p>
        </p:txBody>
      </p:sp>
      <p:sp>
        <p:nvSpPr>
          <p:cNvPr id="23" name="Text Placeholder 10">
            <a:extLst>
              <a:ext uri="{FF2B5EF4-FFF2-40B4-BE49-F238E27FC236}">
                <a16:creationId xmlns:a16="http://schemas.microsoft.com/office/drawing/2014/main" id="{A77FF2A2-3555-407F-B01D-44D598F32301}"/>
              </a:ext>
            </a:extLst>
          </p:cNvPr>
          <p:cNvSpPr>
            <a:spLocks noGrp="1"/>
          </p:cNvSpPr>
          <p:nvPr>
            <p:ph type="body" sz="quarter" idx="26" hasCustomPrompt="1"/>
          </p:nvPr>
        </p:nvSpPr>
        <p:spPr>
          <a:xfrm>
            <a:off x="9309502" y="5101157"/>
            <a:ext cx="906125" cy="273529"/>
          </a:xfrm>
        </p:spPr>
        <p:txBody>
          <a:bodyPr/>
          <a:lstStyle>
            <a:lvl1pPr marL="0" indent="0" algn="r">
              <a:buNone/>
              <a:defRPr b="1" cap="all" baseline="0"/>
            </a:lvl1pPr>
            <a:lvl2pPr marL="457200" indent="0">
              <a:buNone/>
              <a:defRPr/>
            </a:lvl2pPr>
          </a:lstStyle>
          <a:p>
            <a:pPr lvl="0"/>
            <a:r>
              <a:rPr lang="en-US"/>
              <a:t>XXX €</a:t>
            </a:r>
          </a:p>
        </p:txBody>
      </p:sp>
      <p:sp>
        <p:nvSpPr>
          <p:cNvPr id="24" name="Rectangle 23">
            <a:extLst>
              <a:ext uri="{FF2B5EF4-FFF2-40B4-BE49-F238E27FC236}">
                <a16:creationId xmlns:a16="http://schemas.microsoft.com/office/drawing/2014/main" id="{F9E1B360-2D8A-49E8-8A12-E40F4CB2E25F}"/>
              </a:ext>
            </a:extLst>
          </p:cNvPr>
          <p:cNvSpPr/>
          <p:nvPr userDrawn="1"/>
        </p:nvSpPr>
        <p:spPr>
          <a:xfrm>
            <a:off x="4232720" y="666147"/>
            <a:ext cx="6516652" cy="570569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2900005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End slide 1">
    <p:bg>
      <p:bgPr>
        <a:solidFill>
          <a:srgbClr val="E4F030"/>
        </a:solidFill>
        <a:effectLst/>
      </p:bgPr>
    </p:bg>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3DCA2B04-15C4-4EBC-81C0-06B1D67FBAE5}"/>
              </a:ext>
            </a:extLst>
          </p:cNvPr>
          <p:cNvSpPr>
            <a:spLocks noGrp="1"/>
          </p:cNvSpPr>
          <p:nvPr>
            <p:ph type="body" sz="quarter" idx="26" hasCustomPrompt="1"/>
          </p:nvPr>
        </p:nvSpPr>
        <p:spPr>
          <a:xfrm>
            <a:off x="-27829" y="1589820"/>
            <a:ext cx="1833769" cy="1620839"/>
          </a:xfrm>
          <a:blipFill>
            <a:blip r:embed="rId2" cstate="email">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200"/>
            </a:lvl1pPr>
          </a:lstStyle>
          <a:p>
            <a:pPr lvl="0"/>
            <a:r>
              <a:rPr lang="fi-FI"/>
              <a:t>  </a:t>
            </a:r>
            <a:endParaRPr lang="en-GB"/>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437882" y="3089656"/>
            <a:ext cx="11311206" cy="1655762"/>
          </a:xfrm>
        </p:spPr>
        <p:txBody>
          <a:bodyPr/>
          <a:lstStyle>
            <a:lvl1pPr marL="0" indent="0" algn="l">
              <a:buNone/>
              <a:defRPr sz="9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text</a:t>
            </a:r>
            <a:endParaRPr lang="en-GB"/>
          </a:p>
        </p:txBody>
      </p:sp>
      <p:sp>
        <p:nvSpPr>
          <p:cNvPr id="12" name="Title 1">
            <a:extLst>
              <a:ext uri="{FF2B5EF4-FFF2-40B4-BE49-F238E27FC236}">
                <a16:creationId xmlns:a16="http://schemas.microsoft.com/office/drawing/2014/main" id="{A5720796-F651-9C40-8F64-B2757E9CEA90}"/>
              </a:ext>
            </a:extLst>
          </p:cNvPr>
          <p:cNvSpPr>
            <a:spLocks noGrp="1"/>
          </p:cNvSpPr>
          <p:nvPr>
            <p:ph type="ctrTitle"/>
          </p:nvPr>
        </p:nvSpPr>
        <p:spPr>
          <a:xfrm>
            <a:off x="1786726" y="1661374"/>
            <a:ext cx="9962362" cy="1415629"/>
          </a:xfrm>
        </p:spPr>
        <p:txBody>
          <a:bodyPr anchor="b" anchorCtr="0"/>
          <a:lstStyle>
            <a:lvl1pPr algn="l">
              <a:defRPr sz="9200" b="1"/>
            </a:lvl1pPr>
          </a:lstStyle>
          <a:p>
            <a:endParaRPr lang="en-GB"/>
          </a:p>
        </p:txBody>
      </p:sp>
      <p:sp>
        <p:nvSpPr>
          <p:cNvPr id="6" name="Text Placeholder 5">
            <a:extLst>
              <a:ext uri="{FF2B5EF4-FFF2-40B4-BE49-F238E27FC236}">
                <a16:creationId xmlns:a16="http://schemas.microsoft.com/office/drawing/2014/main" id="{62A9F804-71CF-4E1B-9F21-00A0429DA068}"/>
              </a:ext>
            </a:extLst>
          </p:cNvPr>
          <p:cNvSpPr>
            <a:spLocks noGrp="1"/>
          </p:cNvSpPr>
          <p:nvPr>
            <p:ph type="body" sz="quarter" idx="27"/>
          </p:nvPr>
        </p:nvSpPr>
        <p:spPr>
          <a:xfrm>
            <a:off x="422770" y="5627077"/>
            <a:ext cx="3735473" cy="1025511"/>
          </a:xfrm>
        </p:spPr>
        <p:txBody>
          <a:bodyPr anchor="b" anchorCtr="0"/>
          <a:lstStyle>
            <a:lvl1pPr marL="0" indent="0">
              <a:lnSpc>
                <a:spcPct val="130000"/>
              </a:lnSpc>
              <a:buNone/>
              <a:defRPr sz="1500"/>
            </a:lvl1pPr>
          </a:lstStyle>
          <a:p>
            <a:pPr lvl="0"/>
            <a:r>
              <a:rPr lang="en-US"/>
              <a:t>Click to edit Master text styles</a:t>
            </a:r>
          </a:p>
        </p:txBody>
      </p:sp>
      <p:sp>
        <p:nvSpPr>
          <p:cNvPr id="13" name="Text Placeholder 5">
            <a:extLst>
              <a:ext uri="{FF2B5EF4-FFF2-40B4-BE49-F238E27FC236}">
                <a16:creationId xmlns:a16="http://schemas.microsoft.com/office/drawing/2014/main" id="{2298EB60-6CB1-4494-BBED-4B6E09CFFB3E}"/>
              </a:ext>
            </a:extLst>
          </p:cNvPr>
          <p:cNvSpPr>
            <a:spLocks noGrp="1"/>
          </p:cNvSpPr>
          <p:nvPr>
            <p:ph type="body" sz="quarter" idx="28"/>
          </p:nvPr>
        </p:nvSpPr>
        <p:spPr>
          <a:xfrm>
            <a:off x="6095360" y="5627077"/>
            <a:ext cx="3735473" cy="1025511"/>
          </a:xfrm>
        </p:spPr>
        <p:txBody>
          <a:bodyPr anchor="b" anchorCtr="0"/>
          <a:lstStyle>
            <a:lvl1pPr marL="0" indent="0">
              <a:lnSpc>
                <a:spcPct val="130000"/>
              </a:lnSpc>
              <a:buNone/>
              <a:defRPr sz="1500"/>
            </a:lvl1pPr>
          </a:lstStyle>
          <a:p>
            <a:pPr lvl="0"/>
            <a:r>
              <a:rPr lang="en-US"/>
              <a:t>Click to edit Master text styles</a:t>
            </a:r>
          </a:p>
        </p:txBody>
      </p:sp>
    </p:spTree>
    <p:extLst>
      <p:ext uri="{BB962C8B-B14F-4D97-AF65-F5344CB8AC3E}">
        <p14:creationId xmlns:p14="http://schemas.microsoft.com/office/powerpoint/2010/main" val="159228838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Pricing">
    <p:bg>
      <p:bgPr>
        <a:solidFill>
          <a:srgbClr val="E5E5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a:xfrm>
            <a:off x="953036" y="1099929"/>
            <a:ext cx="2815689" cy="552121"/>
          </a:xfrm>
        </p:spPr>
        <p:txBody>
          <a:bodyPr/>
          <a:lstStyle/>
          <a:p>
            <a:endParaRPr lang="en-GB"/>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B0EA00B3-5516-494E-BD0E-40DC66C16BAE}"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hasCustomPrompt="1"/>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MILTTON NEW NORDICS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11" name="Text Placeholder 10">
            <a:extLst>
              <a:ext uri="{FF2B5EF4-FFF2-40B4-BE49-F238E27FC236}">
                <a16:creationId xmlns:a16="http://schemas.microsoft.com/office/drawing/2014/main" id="{6B1A969A-AFC6-453C-BDA5-95D2EAA7A4D8}"/>
              </a:ext>
            </a:extLst>
          </p:cNvPr>
          <p:cNvSpPr>
            <a:spLocks noGrp="1"/>
          </p:cNvSpPr>
          <p:nvPr>
            <p:ph type="body" sz="quarter" idx="14"/>
          </p:nvPr>
        </p:nvSpPr>
        <p:spPr>
          <a:xfrm>
            <a:off x="952500" y="1729046"/>
            <a:ext cx="2816225" cy="42455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0">
            <a:extLst>
              <a:ext uri="{FF2B5EF4-FFF2-40B4-BE49-F238E27FC236}">
                <a16:creationId xmlns:a16="http://schemas.microsoft.com/office/drawing/2014/main" id="{83A8714B-64BB-44EE-BB19-BFC10C094DA8}"/>
              </a:ext>
            </a:extLst>
          </p:cNvPr>
          <p:cNvSpPr>
            <a:spLocks noGrp="1"/>
          </p:cNvSpPr>
          <p:nvPr>
            <p:ph type="body" sz="quarter" idx="15"/>
          </p:nvPr>
        </p:nvSpPr>
        <p:spPr>
          <a:xfrm>
            <a:off x="4688713" y="1484932"/>
            <a:ext cx="4525625" cy="650047"/>
          </a:xfrm>
        </p:spPr>
        <p:txBody>
          <a:bodyPr/>
          <a:lstStyle>
            <a:lvl2pPr marL="457200" indent="0">
              <a:buNone/>
              <a:defRPr/>
            </a:lvl2pPr>
          </a:lstStyle>
          <a:p>
            <a:pPr lvl="0"/>
            <a:r>
              <a:rPr lang="en-US"/>
              <a:t>Click to edit Master text styles</a:t>
            </a:r>
          </a:p>
        </p:txBody>
      </p:sp>
      <p:sp>
        <p:nvSpPr>
          <p:cNvPr id="13" name="Text Placeholder 10">
            <a:extLst>
              <a:ext uri="{FF2B5EF4-FFF2-40B4-BE49-F238E27FC236}">
                <a16:creationId xmlns:a16="http://schemas.microsoft.com/office/drawing/2014/main" id="{7B2B55A2-A2E3-4A65-9C66-104502DC4231}"/>
              </a:ext>
            </a:extLst>
          </p:cNvPr>
          <p:cNvSpPr>
            <a:spLocks noGrp="1"/>
          </p:cNvSpPr>
          <p:nvPr>
            <p:ph type="body" sz="quarter" idx="16"/>
          </p:nvPr>
        </p:nvSpPr>
        <p:spPr>
          <a:xfrm>
            <a:off x="4688713" y="1124965"/>
            <a:ext cx="4525625" cy="273529"/>
          </a:xfrm>
        </p:spPr>
        <p:txBody>
          <a:bodyPr/>
          <a:lstStyle>
            <a:lvl1pPr marL="0" indent="0">
              <a:buNone/>
              <a:defRPr b="1" cap="all" baseline="0"/>
            </a:lvl1pPr>
            <a:lvl2pPr marL="457200" indent="0">
              <a:buNone/>
              <a:defRPr/>
            </a:lvl2pPr>
          </a:lstStyle>
          <a:p>
            <a:pPr lvl="0"/>
            <a:endParaRPr lang="en-US"/>
          </a:p>
        </p:txBody>
      </p:sp>
      <p:sp>
        <p:nvSpPr>
          <p:cNvPr id="14" name="Text Placeholder 10">
            <a:extLst>
              <a:ext uri="{FF2B5EF4-FFF2-40B4-BE49-F238E27FC236}">
                <a16:creationId xmlns:a16="http://schemas.microsoft.com/office/drawing/2014/main" id="{3C6C65B3-A2F3-4C3A-84E3-97F8E7515D98}"/>
              </a:ext>
            </a:extLst>
          </p:cNvPr>
          <p:cNvSpPr>
            <a:spLocks noGrp="1"/>
          </p:cNvSpPr>
          <p:nvPr>
            <p:ph type="body" sz="quarter" idx="17" hasCustomPrompt="1"/>
          </p:nvPr>
        </p:nvSpPr>
        <p:spPr>
          <a:xfrm>
            <a:off x="9309502" y="1124965"/>
            <a:ext cx="906125" cy="273529"/>
          </a:xfrm>
        </p:spPr>
        <p:txBody>
          <a:bodyPr/>
          <a:lstStyle>
            <a:lvl1pPr marL="0" indent="0" algn="r">
              <a:buNone/>
              <a:defRPr b="1" cap="all" baseline="0"/>
            </a:lvl1pPr>
            <a:lvl2pPr marL="457200" indent="0">
              <a:buNone/>
              <a:defRPr/>
            </a:lvl2pPr>
          </a:lstStyle>
          <a:p>
            <a:pPr lvl="0"/>
            <a:r>
              <a:rPr lang="en-US"/>
              <a:t>XXX €</a:t>
            </a:r>
          </a:p>
        </p:txBody>
      </p:sp>
      <p:sp>
        <p:nvSpPr>
          <p:cNvPr id="15" name="Text Placeholder 10">
            <a:extLst>
              <a:ext uri="{FF2B5EF4-FFF2-40B4-BE49-F238E27FC236}">
                <a16:creationId xmlns:a16="http://schemas.microsoft.com/office/drawing/2014/main" id="{2FFBE4CF-5C2E-467C-A850-A4F898DDC177}"/>
              </a:ext>
            </a:extLst>
          </p:cNvPr>
          <p:cNvSpPr>
            <a:spLocks noGrp="1"/>
          </p:cNvSpPr>
          <p:nvPr>
            <p:ph type="body" sz="quarter" idx="18"/>
          </p:nvPr>
        </p:nvSpPr>
        <p:spPr>
          <a:xfrm>
            <a:off x="4688713" y="2808950"/>
            <a:ext cx="4525625" cy="650047"/>
          </a:xfrm>
        </p:spPr>
        <p:txBody>
          <a:bodyPr/>
          <a:lstStyle>
            <a:lvl2pPr marL="457200" indent="0">
              <a:buNone/>
              <a:defRPr/>
            </a:lvl2pPr>
          </a:lstStyle>
          <a:p>
            <a:pPr lvl="0"/>
            <a:r>
              <a:rPr lang="en-US"/>
              <a:t>Click to edit Master text styles</a:t>
            </a:r>
          </a:p>
        </p:txBody>
      </p:sp>
      <p:sp>
        <p:nvSpPr>
          <p:cNvPr id="16" name="Text Placeholder 10">
            <a:extLst>
              <a:ext uri="{FF2B5EF4-FFF2-40B4-BE49-F238E27FC236}">
                <a16:creationId xmlns:a16="http://schemas.microsoft.com/office/drawing/2014/main" id="{3ADAB746-9905-4582-A434-E2EA6C56220C}"/>
              </a:ext>
            </a:extLst>
          </p:cNvPr>
          <p:cNvSpPr>
            <a:spLocks noGrp="1"/>
          </p:cNvSpPr>
          <p:nvPr>
            <p:ph type="body" sz="quarter" idx="19"/>
          </p:nvPr>
        </p:nvSpPr>
        <p:spPr>
          <a:xfrm>
            <a:off x="4688713" y="2448983"/>
            <a:ext cx="4525625" cy="273529"/>
          </a:xfrm>
        </p:spPr>
        <p:txBody>
          <a:bodyPr/>
          <a:lstStyle>
            <a:lvl1pPr marL="0" indent="0">
              <a:buNone/>
              <a:defRPr b="1" cap="all" baseline="0"/>
            </a:lvl1pPr>
            <a:lvl2pPr marL="457200" indent="0">
              <a:buNone/>
              <a:defRPr/>
            </a:lvl2pPr>
          </a:lstStyle>
          <a:p>
            <a:pPr lvl="0"/>
            <a:endParaRPr lang="en-US"/>
          </a:p>
        </p:txBody>
      </p:sp>
      <p:sp>
        <p:nvSpPr>
          <p:cNvPr id="17" name="Text Placeholder 10">
            <a:extLst>
              <a:ext uri="{FF2B5EF4-FFF2-40B4-BE49-F238E27FC236}">
                <a16:creationId xmlns:a16="http://schemas.microsoft.com/office/drawing/2014/main" id="{4EE3B9EC-69DA-4DA1-8217-E61019D1D40E}"/>
              </a:ext>
            </a:extLst>
          </p:cNvPr>
          <p:cNvSpPr>
            <a:spLocks noGrp="1"/>
          </p:cNvSpPr>
          <p:nvPr>
            <p:ph type="body" sz="quarter" idx="20" hasCustomPrompt="1"/>
          </p:nvPr>
        </p:nvSpPr>
        <p:spPr>
          <a:xfrm>
            <a:off x="9309502" y="2448983"/>
            <a:ext cx="906125" cy="273529"/>
          </a:xfrm>
        </p:spPr>
        <p:txBody>
          <a:bodyPr/>
          <a:lstStyle>
            <a:lvl1pPr marL="0" indent="0" algn="r">
              <a:buNone/>
              <a:defRPr b="1" cap="all" baseline="0"/>
            </a:lvl1pPr>
            <a:lvl2pPr marL="457200" indent="0">
              <a:buNone/>
              <a:defRPr/>
            </a:lvl2pPr>
          </a:lstStyle>
          <a:p>
            <a:pPr lvl="0"/>
            <a:r>
              <a:rPr lang="en-US"/>
              <a:t>XXX €</a:t>
            </a:r>
          </a:p>
        </p:txBody>
      </p:sp>
      <p:sp>
        <p:nvSpPr>
          <p:cNvPr id="18" name="Text Placeholder 10">
            <a:extLst>
              <a:ext uri="{FF2B5EF4-FFF2-40B4-BE49-F238E27FC236}">
                <a16:creationId xmlns:a16="http://schemas.microsoft.com/office/drawing/2014/main" id="{0B16EADB-7409-4873-AA55-307A58B2409B}"/>
              </a:ext>
            </a:extLst>
          </p:cNvPr>
          <p:cNvSpPr>
            <a:spLocks noGrp="1"/>
          </p:cNvSpPr>
          <p:nvPr>
            <p:ph type="body" sz="quarter" idx="21"/>
          </p:nvPr>
        </p:nvSpPr>
        <p:spPr>
          <a:xfrm>
            <a:off x="4688713" y="4108143"/>
            <a:ext cx="4525625" cy="650047"/>
          </a:xfrm>
        </p:spPr>
        <p:txBody>
          <a:bodyPr/>
          <a:lstStyle>
            <a:lvl2pPr marL="457200" indent="0">
              <a:buNone/>
              <a:defRPr/>
            </a:lvl2pPr>
          </a:lstStyle>
          <a:p>
            <a:pPr lvl="0"/>
            <a:r>
              <a:rPr lang="en-US"/>
              <a:t>Click to edit Master text styles</a:t>
            </a:r>
          </a:p>
        </p:txBody>
      </p:sp>
      <p:sp>
        <p:nvSpPr>
          <p:cNvPr id="19" name="Text Placeholder 10">
            <a:extLst>
              <a:ext uri="{FF2B5EF4-FFF2-40B4-BE49-F238E27FC236}">
                <a16:creationId xmlns:a16="http://schemas.microsoft.com/office/drawing/2014/main" id="{502381BA-5432-4471-9BCE-79A3603834ED}"/>
              </a:ext>
            </a:extLst>
          </p:cNvPr>
          <p:cNvSpPr>
            <a:spLocks noGrp="1"/>
          </p:cNvSpPr>
          <p:nvPr>
            <p:ph type="body" sz="quarter" idx="22"/>
          </p:nvPr>
        </p:nvSpPr>
        <p:spPr>
          <a:xfrm>
            <a:off x="4688713" y="3748176"/>
            <a:ext cx="4525625" cy="273529"/>
          </a:xfrm>
        </p:spPr>
        <p:txBody>
          <a:bodyPr/>
          <a:lstStyle>
            <a:lvl1pPr marL="0" indent="0">
              <a:buNone/>
              <a:defRPr b="1" cap="all" baseline="0"/>
            </a:lvl1pPr>
            <a:lvl2pPr marL="457200" indent="0">
              <a:buNone/>
              <a:defRPr/>
            </a:lvl2pPr>
          </a:lstStyle>
          <a:p>
            <a:pPr lvl="0"/>
            <a:endParaRPr lang="en-US"/>
          </a:p>
        </p:txBody>
      </p:sp>
      <p:sp>
        <p:nvSpPr>
          <p:cNvPr id="20" name="Text Placeholder 10">
            <a:extLst>
              <a:ext uri="{FF2B5EF4-FFF2-40B4-BE49-F238E27FC236}">
                <a16:creationId xmlns:a16="http://schemas.microsoft.com/office/drawing/2014/main" id="{6C974D74-E3AF-43C4-BF5F-38C482A9A8E7}"/>
              </a:ext>
            </a:extLst>
          </p:cNvPr>
          <p:cNvSpPr>
            <a:spLocks noGrp="1"/>
          </p:cNvSpPr>
          <p:nvPr>
            <p:ph type="body" sz="quarter" idx="23" hasCustomPrompt="1"/>
          </p:nvPr>
        </p:nvSpPr>
        <p:spPr>
          <a:xfrm>
            <a:off x="9309502" y="3748176"/>
            <a:ext cx="906125" cy="273529"/>
          </a:xfrm>
        </p:spPr>
        <p:txBody>
          <a:bodyPr/>
          <a:lstStyle>
            <a:lvl1pPr marL="0" indent="0" algn="r">
              <a:buNone/>
              <a:defRPr b="1" cap="all" baseline="0"/>
            </a:lvl1pPr>
            <a:lvl2pPr marL="457200" indent="0">
              <a:buNone/>
              <a:defRPr/>
            </a:lvl2pPr>
          </a:lstStyle>
          <a:p>
            <a:pPr lvl="0"/>
            <a:r>
              <a:rPr lang="en-US"/>
              <a:t>XXX €</a:t>
            </a:r>
          </a:p>
        </p:txBody>
      </p:sp>
      <p:sp>
        <p:nvSpPr>
          <p:cNvPr id="21" name="Text Placeholder 10">
            <a:extLst>
              <a:ext uri="{FF2B5EF4-FFF2-40B4-BE49-F238E27FC236}">
                <a16:creationId xmlns:a16="http://schemas.microsoft.com/office/drawing/2014/main" id="{DDF461CD-F84B-4BC4-8F41-D26A3A6EA8E5}"/>
              </a:ext>
            </a:extLst>
          </p:cNvPr>
          <p:cNvSpPr>
            <a:spLocks noGrp="1"/>
          </p:cNvSpPr>
          <p:nvPr>
            <p:ph type="body" sz="quarter" idx="24"/>
          </p:nvPr>
        </p:nvSpPr>
        <p:spPr>
          <a:xfrm>
            <a:off x="4688713" y="5461124"/>
            <a:ext cx="4525625" cy="650047"/>
          </a:xfrm>
        </p:spPr>
        <p:txBody>
          <a:bodyPr/>
          <a:lstStyle>
            <a:lvl2pPr marL="457200" indent="0">
              <a:buNone/>
              <a:defRPr/>
            </a:lvl2pPr>
          </a:lstStyle>
          <a:p>
            <a:pPr lvl="0"/>
            <a:r>
              <a:rPr lang="en-US"/>
              <a:t>Click to edit Master text styles</a:t>
            </a:r>
          </a:p>
        </p:txBody>
      </p:sp>
      <p:sp>
        <p:nvSpPr>
          <p:cNvPr id="22" name="Text Placeholder 10">
            <a:extLst>
              <a:ext uri="{FF2B5EF4-FFF2-40B4-BE49-F238E27FC236}">
                <a16:creationId xmlns:a16="http://schemas.microsoft.com/office/drawing/2014/main" id="{EBBF0550-BE96-4A07-BDE5-39E799D0F9F4}"/>
              </a:ext>
            </a:extLst>
          </p:cNvPr>
          <p:cNvSpPr>
            <a:spLocks noGrp="1"/>
          </p:cNvSpPr>
          <p:nvPr>
            <p:ph type="body" sz="quarter" idx="25"/>
          </p:nvPr>
        </p:nvSpPr>
        <p:spPr>
          <a:xfrm>
            <a:off x="4688713" y="5101157"/>
            <a:ext cx="4525625" cy="273529"/>
          </a:xfrm>
        </p:spPr>
        <p:txBody>
          <a:bodyPr/>
          <a:lstStyle>
            <a:lvl1pPr marL="0" indent="0">
              <a:buNone/>
              <a:defRPr b="1" cap="all" baseline="0"/>
            </a:lvl1pPr>
            <a:lvl2pPr marL="457200" indent="0">
              <a:buNone/>
              <a:defRPr/>
            </a:lvl2pPr>
          </a:lstStyle>
          <a:p>
            <a:pPr lvl="0"/>
            <a:endParaRPr lang="en-US"/>
          </a:p>
        </p:txBody>
      </p:sp>
      <p:sp>
        <p:nvSpPr>
          <p:cNvPr id="23" name="Text Placeholder 10">
            <a:extLst>
              <a:ext uri="{FF2B5EF4-FFF2-40B4-BE49-F238E27FC236}">
                <a16:creationId xmlns:a16="http://schemas.microsoft.com/office/drawing/2014/main" id="{A77FF2A2-3555-407F-B01D-44D598F32301}"/>
              </a:ext>
            </a:extLst>
          </p:cNvPr>
          <p:cNvSpPr>
            <a:spLocks noGrp="1"/>
          </p:cNvSpPr>
          <p:nvPr>
            <p:ph type="body" sz="quarter" idx="26" hasCustomPrompt="1"/>
          </p:nvPr>
        </p:nvSpPr>
        <p:spPr>
          <a:xfrm>
            <a:off x="9309502" y="5101157"/>
            <a:ext cx="906125" cy="273529"/>
          </a:xfrm>
        </p:spPr>
        <p:txBody>
          <a:bodyPr/>
          <a:lstStyle>
            <a:lvl1pPr marL="0" indent="0" algn="r">
              <a:buNone/>
              <a:defRPr b="1" cap="all" baseline="0"/>
            </a:lvl1pPr>
            <a:lvl2pPr marL="457200" indent="0">
              <a:buNone/>
              <a:defRPr/>
            </a:lvl2pPr>
          </a:lstStyle>
          <a:p>
            <a:pPr lvl="0"/>
            <a:r>
              <a:rPr lang="en-US"/>
              <a:t>XXX €</a:t>
            </a:r>
          </a:p>
        </p:txBody>
      </p:sp>
      <p:sp>
        <p:nvSpPr>
          <p:cNvPr id="24" name="Rectangle 23">
            <a:extLst>
              <a:ext uri="{FF2B5EF4-FFF2-40B4-BE49-F238E27FC236}">
                <a16:creationId xmlns:a16="http://schemas.microsoft.com/office/drawing/2014/main" id="{F9E1B360-2D8A-49E8-8A12-E40F4CB2E25F}"/>
              </a:ext>
            </a:extLst>
          </p:cNvPr>
          <p:cNvSpPr/>
          <p:nvPr userDrawn="1"/>
        </p:nvSpPr>
        <p:spPr>
          <a:xfrm>
            <a:off x="4232720" y="666147"/>
            <a:ext cx="6516652" cy="570569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29000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953036" y="1712891"/>
            <a:ext cx="3852045" cy="44640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Picture Placeholder 7">
            <a:extLst>
              <a:ext uri="{FF2B5EF4-FFF2-40B4-BE49-F238E27FC236}">
                <a16:creationId xmlns:a16="http://schemas.microsoft.com/office/drawing/2014/main" id="{006789F3-151D-4A78-8134-2617E04A66C0}"/>
              </a:ext>
            </a:extLst>
          </p:cNvPr>
          <p:cNvSpPr>
            <a:spLocks noGrp="1"/>
          </p:cNvSpPr>
          <p:nvPr>
            <p:ph type="pic" sz="quarter" idx="13"/>
          </p:nvPr>
        </p:nvSpPr>
        <p:spPr>
          <a:xfrm>
            <a:off x="6096000" y="0"/>
            <a:ext cx="6094287" cy="6858000"/>
          </a:xfrm>
          <a:solidFill>
            <a:schemeClr val="bg1">
              <a:lumMod val="95000"/>
            </a:schemeClr>
          </a:solidFill>
        </p:spPr>
        <p:txBody>
          <a:bodyPr anchor="ctr" anchorCtr="0"/>
          <a:lstStyle>
            <a:lvl1pPr marL="0" indent="0" algn="ctr">
              <a:buNone/>
              <a:defRPr sz="1800"/>
            </a:lvl1pPr>
          </a:lstStyle>
          <a:p>
            <a:r>
              <a:rPr lang="en-GB"/>
              <a:t>Click icon to add picture</a:t>
            </a:r>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p>
            <a:fld id="{0D066791-879F-0E4B-AD3B-0631993AF45F}" type="datetime1">
              <a:rPr lang="en-US" smtClean="0"/>
              <a:t>11/30/2022</a:t>
            </a:fld>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p>
            <a:fld id="{31160B98-140E-4345-B1A3-2A7247C42973}" type="slidenum">
              <a:rPr lang="fi-FI" smtClean="0"/>
              <a:t>‹#›</a:t>
            </a:fld>
            <a:endParaRPr lang="fi-FI"/>
          </a:p>
        </p:txBody>
      </p:sp>
      <p:sp>
        <p:nvSpPr>
          <p:cNvPr id="11" name="object 2">
            <a:extLst>
              <a:ext uri="{FF2B5EF4-FFF2-40B4-BE49-F238E27FC236}">
                <a16:creationId xmlns:a16="http://schemas.microsoft.com/office/drawing/2014/main" id="{31DBFE86-B36F-8D4F-A845-8F13E0581461}"/>
              </a:ext>
            </a:extLst>
          </p:cNvPr>
          <p:cNvSpPr/>
          <p:nvPr userDrawn="1"/>
        </p:nvSpPr>
        <p:spPr>
          <a:xfrm>
            <a:off x="246821" y="936325"/>
            <a:ext cx="664777" cy="58588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2" name="Title 1">
            <a:extLst>
              <a:ext uri="{FF2B5EF4-FFF2-40B4-BE49-F238E27FC236}">
                <a16:creationId xmlns:a16="http://schemas.microsoft.com/office/drawing/2014/main" id="{D7481E0C-EEAE-4773-99DE-25FB1EE556FB}"/>
              </a:ext>
            </a:extLst>
          </p:cNvPr>
          <p:cNvSpPr>
            <a:spLocks noGrp="1"/>
          </p:cNvSpPr>
          <p:nvPr>
            <p:ph type="title"/>
          </p:nvPr>
        </p:nvSpPr>
        <p:spPr>
          <a:xfrm>
            <a:off x="953037" y="1099929"/>
            <a:ext cx="3852045" cy="552121"/>
          </a:xfrm>
        </p:spPr>
        <p:txBody>
          <a:bodyPr/>
          <a:lstStyle/>
          <a:p>
            <a:r>
              <a:rPr lang="en-GB"/>
              <a:t>Click to edit Master title style</a:t>
            </a:r>
          </a:p>
        </p:txBody>
      </p:sp>
      <p:sp>
        <p:nvSpPr>
          <p:cNvPr id="13" name="Text Placeholder 4">
            <a:extLst>
              <a:ext uri="{FF2B5EF4-FFF2-40B4-BE49-F238E27FC236}">
                <a16:creationId xmlns:a16="http://schemas.microsoft.com/office/drawing/2014/main" id="{2005928C-2164-40D0-95FC-060BF0007B9B}"/>
              </a:ext>
            </a:extLst>
          </p:cNvPr>
          <p:cNvSpPr>
            <a:spLocks noGrp="1"/>
          </p:cNvSpPr>
          <p:nvPr>
            <p:ph type="body" sz="quarter" idx="17"/>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384479292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End slide 1">
    <p:bg>
      <p:bgPr>
        <a:solidFill>
          <a:srgbClr val="E9F352"/>
        </a:solidFill>
        <a:effectLst/>
      </p:bgPr>
    </p:bg>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3DCA2B04-15C4-4EBC-81C0-06B1D67FBAE5}"/>
              </a:ext>
            </a:extLst>
          </p:cNvPr>
          <p:cNvSpPr>
            <a:spLocks noGrp="1"/>
          </p:cNvSpPr>
          <p:nvPr>
            <p:ph type="body" sz="quarter" idx="26" hasCustomPrompt="1"/>
          </p:nvPr>
        </p:nvSpPr>
        <p:spPr>
          <a:xfrm>
            <a:off x="-27829" y="1589820"/>
            <a:ext cx="1833769" cy="1620839"/>
          </a:xfrm>
          <a:blipFill>
            <a:blip r:embed="rId2" cstate="email">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200"/>
            </a:lvl1pPr>
          </a:lstStyle>
          <a:p>
            <a:pPr lvl="0"/>
            <a:r>
              <a:rPr lang="fi-FI"/>
              <a:t>  </a:t>
            </a:r>
            <a:endParaRPr lang="en-GB"/>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437882" y="3089656"/>
            <a:ext cx="11311206" cy="1655762"/>
          </a:xfrm>
        </p:spPr>
        <p:txBody>
          <a:bodyPr/>
          <a:lstStyle>
            <a:lvl1pPr marL="0" indent="0" algn="l">
              <a:buNone/>
              <a:defRPr sz="9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text</a:t>
            </a:r>
            <a:endParaRPr lang="en-GB"/>
          </a:p>
        </p:txBody>
      </p:sp>
      <p:sp>
        <p:nvSpPr>
          <p:cNvPr id="12" name="Title 1">
            <a:extLst>
              <a:ext uri="{FF2B5EF4-FFF2-40B4-BE49-F238E27FC236}">
                <a16:creationId xmlns:a16="http://schemas.microsoft.com/office/drawing/2014/main" id="{A5720796-F651-9C40-8F64-B2757E9CEA90}"/>
              </a:ext>
            </a:extLst>
          </p:cNvPr>
          <p:cNvSpPr>
            <a:spLocks noGrp="1"/>
          </p:cNvSpPr>
          <p:nvPr>
            <p:ph type="ctrTitle"/>
          </p:nvPr>
        </p:nvSpPr>
        <p:spPr>
          <a:xfrm>
            <a:off x="1786726" y="1661374"/>
            <a:ext cx="9962362" cy="1415629"/>
          </a:xfrm>
        </p:spPr>
        <p:txBody>
          <a:bodyPr anchor="b" anchorCtr="0"/>
          <a:lstStyle>
            <a:lvl1pPr algn="l">
              <a:defRPr sz="9200" b="1"/>
            </a:lvl1pPr>
          </a:lstStyle>
          <a:p>
            <a:endParaRPr lang="en-GB"/>
          </a:p>
        </p:txBody>
      </p:sp>
      <p:sp>
        <p:nvSpPr>
          <p:cNvPr id="6" name="Text Placeholder 5">
            <a:extLst>
              <a:ext uri="{FF2B5EF4-FFF2-40B4-BE49-F238E27FC236}">
                <a16:creationId xmlns:a16="http://schemas.microsoft.com/office/drawing/2014/main" id="{62A9F804-71CF-4E1B-9F21-00A0429DA068}"/>
              </a:ext>
            </a:extLst>
          </p:cNvPr>
          <p:cNvSpPr>
            <a:spLocks noGrp="1"/>
          </p:cNvSpPr>
          <p:nvPr>
            <p:ph type="body" sz="quarter" idx="27"/>
          </p:nvPr>
        </p:nvSpPr>
        <p:spPr>
          <a:xfrm>
            <a:off x="422770" y="5627077"/>
            <a:ext cx="3735473" cy="1025511"/>
          </a:xfrm>
        </p:spPr>
        <p:txBody>
          <a:bodyPr anchor="b" anchorCtr="0"/>
          <a:lstStyle>
            <a:lvl1pPr marL="0" indent="0">
              <a:lnSpc>
                <a:spcPct val="130000"/>
              </a:lnSpc>
              <a:buNone/>
              <a:defRPr sz="1500"/>
            </a:lvl1pPr>
          </a:lstStyle>
          <a:p>
            <a:pPr lvl="0"/>
            <a:r>
              <a:rPr lang="en-US"/>
              <a:t>Click to edit Master text styles</a:t>
            </a:r>
          </a:p>
        </p:txBody>
      </p:sp>
      <p:sp>
        <p:nvSpPr>
          <p:cNvPr id="13" name="Text Placeholder 5">
            <a:extLst>
              <a:ext uri="{FF2B5EF4-FFF2-40B4-BE49-F238E27FC236}">
                <a16:creationId xmlns:a16="http://schemas.microsoft.com/office/drawing/2014/main" id="{2298EB60-6CB1-4494-BBED-4B6E09CFFB3E}"/>
              </a:ext>
            </a:extLst>
          </p:cNvPr>
          <p:cNvSpPr>
            <a:spLocks noGrp="1"/>
          </p:cNvSpPr>
          <p:nvPr>
            <p:ph type="body" sz="quarter" idx="28"/>
          </p:nvPr>
        </p:nvSpPr>
        <p:spPr>
          <a:xfrm>
            <a:off x="6095360" y="5627077"/>
            <a:ext cx="3735473" cy="1025511"/>
          </a:xfrm>
        </p:spPr>
        <p:txBody>
          <a:bodyPr anchor="b" anchorCtr="0"/>
          <a:lstStyle>
            <a:lvl1pPr marL="0" indent="0">
              <a:lnSpc>
                <a:spcPct val="130000"/>
              </a:lnSpc>
              <a:buNone/>
              <a:defRPr sz="1500"/>
            </a:lvl1pPr>
          </a:lstStyle>
          <a:p>
            <a:pPr lvl="0"/>
            <a:r>
              <a:rPr lang="en-US"/>
              <a:t>Click to edit Master text styles</a:t>
            </a:r>
          </a:p>
        </p:txBody>
      </p:sp>
    </p:spTree>
    <p:extLst>
      <p:ext uri="{BB962C8B-B14F-4D97-AF65-F5344CB8AC3E}">
        <p14:creationId xmlns:p14="http://schemas.microsoft.com/office/powerpoint/2010/main" val="159228838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End slide 2">
    <p:bg>
      <p:bgPr>
        <a:solidFill>
          <a:schemeClr val="tx1"/>
        </a:solidFill>
        <a:effectLst/>
      </p:bgPr>
    </p:bg>
    <p:spTree>
      <p:nvGrpSpPr>
        <p:cNvPr id="1" name=""/>
        <p:cNvGrpSpPr/>
        <p:nvPr/>
      </p:nvGrpSpPr>
      <p:grpSpPr>
        <a:xfrm>
          <a:off x="0" y="0"/>
          <a:ext cx="0" cy="0"/>
          <a:chOff x="0" y="0"/>
          <a:chExt cx="0" cy="0"/>
        </a:xfrm>
      </p:grpSpPr>
      <p:pic>
        <p:nvPicPr>
          <p:cNvPr id="8" name="Mitton-arrow_white.png" descr="Mitton-arrow_white.png">
            <a:extLst>
              <a:ext uri="{FF2B5EF4-FFF2-40B4-BE49-F238E27FC236}">
                <a16:creationId xmlns:a16="http://schemas.microsoft.com/office/drawing/2014/main" id="{A80A54A8-77AC-4A5A-AE5B-00C993AED7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829" y="1591200"/>
            <a:ext cx="1839600" cy="1621274"/>
          </a:xfrm>
          <a:prstGeom prst="rect">
            <a:avLst/>
          </a:prstGeom>
          <a:ln w="12700">
            <a:miter lim="400000"/>
          </a:ln>
        </p:spPr>
      </p:pic>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437882" y="3089656"/>
            <a:ext cx="11311206" cy="1655762"/>
          </a:xfrm>
        </p:spPr>
        <p:txBody>
          <a:bodyPr/>
          <a:lstStyle>
            <a:lvl1pPr marL="0" indent="0" algn="l">
              <a:buNone/>
              <a:defRPr sz="9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text</a:t>
            </a:r>
            <a:endParaRPr lang="en-GB"/>
          </a:p>
        </p:txBody>
      </p:sp>
      <p:sp>
        <p:nvSpPr>
          <p:cNvPr id="12" name="Title 1">
            <a:extLst>
              <a:ext uri="{FF2B5EF4-FFF2-40B4-BE49-F238E27FC236}">
                <a16:creationId xmlns:a16="http://schemas.microsoft.com/office/drawing/2014/main" id="{A5720796-F651-9C40-8F64-B2757E9CEA90}"/>
              </a:ext>
            </a:extLst>
          </p:cNvPr>
          <p:cNvSpPr>
            <a:spLocks noGrp="1"/>
          </p:cNvSpPr>
          <p:nvPr>
            <p:ph type="ctrTitle"/>
          </p:nvPr>
        </p:nvSpPr>
        <p:spPr>
          <a:xfrm>
            <a:off x="1786726" y="1661374"/>
            <a:ext cx="9962362" cy="1415629"/>
          </a:xfrm>
        </p:spPr>
        <p:txBody>
          <a:bodyPr anchor="b" anchorCtr="0"/>
          <a:lstStyle>
            <a:lvl1pPr algn="l">
              <a:defRPr sz="9200" b="1">
                <a:solidFill>
                  <a:schemeClr val="bg1"/>
                </a:solidFill>
              </a:defRPr>
            </a:lvl1pPr>
          </a:lstStyle>
          <a:p>
            <a:endParaRPr lang="en-GB"/>
          </a:p>
        </p:txBody>
      </p:sp>
      <p:sp>
        <p:nvSpPr>
          <p:cNvPr id="6" name="Text Placeholder 5">
            <a:extLst>
              <a:ext uri="{FF2B5EF4-FFF2-40B4-BE49-F238E27FC236}">
                <a16:creationId xmlns:a16="http://schemas.microsoft.com/office/drawing/2014/main" id="{62A9F804-71CF-4E1B-9F21-00A0429DA068}"/>
              </a:ext>
            </a:extLst>
          </p:cNvPr>
          <p:cNvSpPr>
            <a:spLocks noGrp="1"/>
          </p:cNvSpPr>
          <p:nvPr>
            <p:ph type="body" sz="quarter" idx="27"/>
          </p:nvPr>
        </p:nvSpPr>
        <p:spPr>
          <a:xfrm>
            <a:off x="422770" y="5627077"/>
            <a:ext cx="3735473" cy="1025511"/>
          </a:xfrm>
        </p:spPr>
        <p:txBody>
          <a:bodyPr anchor="b" anchorCtr="0"/>
          <a:lstStyle>
            <a:lvl1pPr marL="0" indent="0">
              <a:lnSpc>
                <a:spcPct val="130000"/>
              </a:lnSpc>
              <a:buNone/>
              <a:defRPr sz="1500">
                <a:solidFill>
                  <a:schemeClr val="bg1"/>
                </a:solidFill>
              </a:defRPr>
            </a:lvl1pPr>
          </a:lstStyle>
          <a:p>
            <a:pPr lvl="0"/>
            <a:r>
              <a:rPr lang="en-US"/>
              <a:t>Click to edit Master text styles</a:t>
            </a:r>
          </a:p>
        </p:txBody>
      </p:sp>
      <p:sp>
        <p:nvSpPr>
          <p:cNvPr id="13" name="Text Placeholder 5">
            <a:extLst>
              <a:ext uri="{FF2B5EF4-FFF2-40B4-BE49-F238E27FC236}">
                <a16:creationId xmlns:a16="http://schemas.microsoft.com/office/drawing/2014/main" id="{2298EB60-6CB1-4494-BBED-4B6E09CFFB3E}"/>
              </a:ext>
            </a:extLst>
          </p:cNvPr>
          <p:cNvSpPr>
            <a:spLocks noGrp="1"/>
          </p:cNvSpPr>
          <p:nvPr>
            <p:ph type="body" sz="quarter" idx="28"/>
          </p:nvPr>
        </p:nvSpPr>
        <p:spPr>
          <a:xfrm>
            <a:off x="6095360" y="5627077"/>
            <a:ext cx="3735473" cy="1025511"/>
          </a:xfrm>
        </p:spPr>
        <p:txBody>
          <a:bodyPr anchor="b" anchorCtr="0"/>
          <a:lstStyle>
            <a:lvl1pPr marL="0" indent="0">
              <a:lnSpc>
                <a:spcPct val="130000"/>
              </a:lnSpc>
              <a:buNone/>
              <a:defRPr sz="1500">
                <a:solidFill>
                  <a:schemeClr val="bg1"/>
                </a:solidFill>
              </a:defRPr>
            </a:lvl1pPr>
          </a:lstStyle>
          <a:p>
            <a:pPr lvl="0"/>
            <a:r>
              <a:rPr lang="en-US"/>
              <a:t>Click to edit Master text styles</a:t>
            </a:r>
          </a:p>
        </p:txBody>
      </p:sp>
      <p:pic>
        <p:nvPicPr>
          <p:cNvPr id="7" name="Miltton_Text_White.png" descr="Miltton_Text_White.png">
            <a:extLst>
              <a:ext uri="{FF2B5EF4-FFF2-40B4-BE49-F238E27FC236}">
                <a16:creationId xmlns:a16="http://schemas.microsoft.com/office/drawing/2014/main" id="{8A3BCBC3-0270-4BE5-9FCC-D2316AE086E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Tree>
    <p:extLst>
      <p:ext uri="{BB962C8B-B14F-4D97-AF65-F5344CB8AC3E}">
        <p14:creationId xmlns:p14="http://schemas.microsoft.com/office/powerpoint/2010/main" val="136784268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End slide 3">
    <p:bg>
      <p:bgPr>
        <a:solidFill>
          <a:srgbClr val="EB5D29"/>
        </a:solidFill>
        <a:effectLst/>
      </p:bgPr>
    </p:bg>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3DCA2B04-15C4-4EBC-81C0-06B1D67FBAE5}"/>
              </a:ext>
            </a:extLst>
          </p:cNvPr>
          <p:cNvSpPr>
            <a:spLocks noGrp="1"/>
          </p:cNvSpPr>
          <p:nvPr>
            <p:ph type="body" sz="quarter" idx="26" hasCustomPrompt="1"/>
          </p:nvPr>
        </p:nvSpPr>
        <p:spPr>
          <a:xfrm>
            <a:off x="-27829" y="1589820"/>
            <a:ext cx="1833769" cy="1620839"/>
          </a:xfrm>
          <a:blipFill>
            <a:blip r:embed="rId2" cstate="email">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200"/>
            </a:lvl1pPr>
          </a:lstStyle>
          <a:p>
            <a:pPr lvl="0"/>
            <a:r>
              <a:rPr lang="fi-FI"/>
              <a:t>  </a:t>
            </a:r>
            <a:endParaRPr lang="en-GB"/>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437882" y="3089656"/>
            <a:ext cx="11311206" cy="1655762"/>
          </a:xfrm>
        </p:spPr>
        <p:txBody>
          <a:bodyPr/>
          <a:lstStyle>
            <a:lvl1pPr marL="0" indent="0" algn="l">
              <a:buNone/>
              <a:defRPr sz="9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text</a:t>
            </a:r>
            <a:endParaRPr lang="en-GB"/>
          </a:p>
        </p:txBody>
      </p:sp>
      <p:sp>
        <p:nvSpPr>
          <p:cNvPr id="12" name="Title 1">
            <a:extLst>
              <a:ext uri="{FF2B5EF4-FFF2-40B4-BE49-F238E27FC236}">
                <a16:creationId xmlns:a16="http://schemas.microsoft.com/office/drawing/2014/main" id="{A5720796-F651-9C40-8F64-B2757E9CEA90}"/>
              </a:ext>
            </a:extLst>
          </p:cNvPr>
          <p:cNvSpPr>
            <a:spLocks noGrp="1"/>
          </p:cNvSpPr>
          <p:nvPr>
            <p:ph type="ctrTitle"/>
          </p:nvPr>
        </p:nvSpPr>
        <p:spPr>
          <a:xfrm>
            <a:off x="1786726" y="1661374"/>
            <a:ext cx="9962362" cy="1415629"/>
          </a:xfrm>
        </p:spPr>
        <p:txBody>
          <a:bodyPr anchor="b" anchorCtr="0"/>
          <a:lstStyle>
            <a:lvl1pPr algn="l">
              <a:defRPr sz="9200" b="1"/>
            </a:lvl1pPr>
          </a:lstStyle>
          <a:p>
            <a:endParaRPr lang="en-GB"/>
          </a:p>
        </p:txBody>
      </p:sp>
      <p:sp>
        <p:nvSpPr>
          <p:cNvPr id="6" name="Text Placeholder 5">
            <a:extLst>
              <a:ext uri="{FF2B5EF4-FFF2-40B4-BE49-F238E27FC236}">
                <a16:creationId xmlns:a16="http://schemas.microsoft.com/office/drawing/2014/main" id="{62A9F804-71CF-4E1B-9F21-00A0429DA068}"/>
              </a:ext>
            </a:extLst>
          </p:cNvPr>
          <p:cNvSpPr>
            <a:spLocks noGrp="1"/>
          </p:cNvSpPr>
          <p:nvPr>
            <p:ph type="body" sz="quarter" idx="27"/>
          </p:nvPr>
        </p:nvSpPr>
        <p:spPr>
          <a:xfrm>
            <a:off x="422770" y="5627077"/>
            <a:ext cx="3735473" cy="1025511"/>
          </a:xfrm>
        </p:spPr>
        <p:txBody>
          <a:bodyPr anchor="b" anchorCtr="0"/>
          <a:lstStyle>
            <a:lvl1pPr marL="0" indent="0">
              <a:lnSpc>
                <a:spcPct val="130000"/>
              </a:lnSpc>
              <a:buNone/>
              <a:defRPr sz="1500"/>
            </a:lvl1pPr>
          </a:lstStyle>
          <a:p>
            <a:pPr lvl="0"/>
            <a:r>
              <a:rPr lang="en-US"/>
              <a:t>Click to edit Master text styles</a:t>
            </a:r>
          </a:p>
        </p:txBody>
      </p:sp>
      <p:sp>
        <p:nvSpPr>
          <p:cNvPr id="13" name="Text Placeholder 5">
            <a:extLst>
              <a:ext uri="{FF2B5EF4-FFF2-40B4-BE49-F238E27FC236}">
                <a16:creationId xmlns:a16="http://schemas.microsoft.com/office/drawing/2014/main" id="{2298EB60-6CB1-4494-BBED-4B6E09CFFB3E}"/>
              </a:ext>
            </a:extLst>
          </p:cNvPr>
          <p:cNvSpPr>
            <a:spLocks noGrp="1"/>
          </p:cNvSpPr>
          <p:nvPr>
            <p:ph type="body" sz="quarter" idx="28"/>
          </p:nvPr>
        </p:nvSpPr>
        <p:spPr>
          <a:xfrm>
            <a:off x="6095360" y="5627077"/>
            <a:ext cx="3735473" cy="1025511"/>
          </a:xfrm>
        </p:spPr>
        <p:txBody>
          <a:bodyPr anchor="b" anchorCtr="0"/>
          <a:lstStyle>
            <a:lvl1pPr marL="0" indent="0">
              <a:lnSpc>
                <a:spcPct val="130000"/>
              </a:lnSpc>
              <a:buNone/>
              <a:defRPr sz="1500"/>
            </a:lvl1pPr>
          </a:lstStyle>
          <a:p>
            <a:pPr lvl="0"/>
            <a:r>
              <a:rPr lang="en-US"/>
              <a:t>Click to edit Master text styles</a:t>
            </a:r>
          </a:p>
        </p:txBody>
      </p:sp>
    </p:spTree>
    <p:extLst>
      <p:ext uri="{BB962C8B-B14F-4D97-AF65-F5344CB8AC3E}">
        <p14:creationId xmlns:p14="http://schemas.microsoft.com/office/powerpoint/2010/main" val="220960813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End slide Picture">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BD64E5CC-F8BE-4764-BE1B-D829CF3CF2B7}"/>
              </a:ext>
            </a:extLst>
          </p:cNvPr>
          <p:cNvSpPr>
            <a:spLocks noGrp="1"/>
          </p:cNvSpPr>
          <p:nvPr>
            <p:ph type="pic" sz="quarter" idx="13"/>
          </p:nvPr>
        </p:nvSpPr>
        <p:spPr>
          <a:xfrm>
            <a:off x="0" y="0"/>
            <a:ext cx="12190287"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10" name="Text Placeholder 2">
            <a:extLst>
              <a:ext uri="{FF2B5EF4-FFF2-40B4-BE49-F238E27FC236}">
                <a16:creationId xmlns:a16="http://schemas.microsoft.com/office/drawing/2014/main" id="{3DCA2B04-15C4-4EBC-81C0-06B1D67FBAE5}"/>
              </a:ext>
            </a:extLst>
          </p:cNvPr>
          <p:cNvSpPr>
            <a:spLocks noGrp="1"/>
          </p:cNvSpPr>
          <p:nvPr>
            <p:ph type="body" sz="quarter" idx="26" hasCustomPrompt="1"/>
          </p:nvPr>
        </p:nvSpPr>
        <p:spPr>
          <a:xfrm>
            <a:off x="-27829" y="1589820"/>
            <a:ext cx="1833769" cy="1620839"/>
          </a:xfrm>
          <a:blipFill>
            <a:blip r:embed="rId2" cstate="email">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200"/>
            </a:lvl1pPr>
          </a:lstStyle>
          <a:p>
            <a:pPr lvl="0"/>
            <a:r>
              <a:rPr lang="fi-FI"/>
              <a:t>  </a:t>
            </a:r>
            <a:endParaRPr lang="en-GB"/>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437882" y="3089656"/>
            <a:ext cx="5065068" cy="1655762"/>
          </a:xfrm>
        </p:spPr>
        <p:txBody>
          <a:bodyPr/>
          <a:lstStyle>
            <a:lvl1pPr marL="0" indent="0" algn="l">
              <a:buNone/>
              <a:defRPr sz="9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text</a:t>
            </a:r>
            <a:endParaRPr lang="en-GB"/>
          </a:p>
        </p:txBody>
      </p:sp>
      <p:sp>
        <p:nvSpPr>
          <p:cNvPr id="12" name="Title 1">
            <a:extLst>
              <a:ext uri="{FF2B5EF4-FFF2-40B4-BE49-F238E27FC236}">
                <a16:creationId xmlns:a16="http://schemas.microsoft.com/office/drawing/2014/main" id="{A5720796-F651-9C40-8F64-B2757E9CEA90}"/>
              </a:ext>
            </a:extLst>
          </p:cNvPr>
          <p:cNvSpPr>
            <a:spLocks noGrp="1"/>
          </p:cNvSpPr>
          <p:nvPr>
            <p:ph type="ctrTitle" hasCustomPrompt="1"/>
          </p:nvPr>
        </p:nvSpPr>
        <p:spPr>
          <a:xfrm>
            <a:off x="1786726" y="1661374"/>
            <a:ext cx="3716224" cy="1415629"/>
          </a:xfrm>
        </p:spPr>
        <p:txBody>
          <a:bodyPr anchor="b" anchorCtr="0"/>
          <a:lstStyle>
            <a:lvl1pPr algn="l">
              <a:defRPr sz="9200" b="1"/>
            </a:lvl1pPr>
          </a:lstStyle>
          <a:p>
            <a:r>
              <a:rPr lang="fi-FI" err="1"/>
              <a:t>text</a:t>
            </a:r>
            <a:endParaRPr lang="en-GB"/>
          </a:p>
        </p:txBody>
      </p:sp>
      <p:sp>
        <p:nvSpPr>
          <p:cNvPr id="6" name="Text Placeholder 5">
            <a:extLst>
              <a:ext uri="{FF2B5EF4-FFF2-40B4-BE49-F238E27FC236}">
                <a16:creationId xmlns:a16="http://schemas.microsoft.com/office/drawing/2014/main" id="{62A9F804-71CF-4E1B-9F21-00A0429DA068}"/>
              </a:ext>
            </a:extLst>
          </p:cNvPr>
          <p:cNvSpPr>
            <a:spLocks noGrp="1"/>
          </p:cNvSpPr>
          <p:nvPr>
            <p:ph type="body" sz="quarter" idx="27"/>
          </p:nvPr>
        </p:nvSpPr>
        <p:spPr>
          <a:xfrm>
            <a:off x="422770" y="5627077"/>
            <a:ext cx="3735473" cy="1025511"/>
          </a:xfrm>
        </p:spPr>
        <p:txBody>
          <a:bodyPr anchor="b" anchorCtr="0"/>
          <a:lstStyle>
            <a:lvl1pPr marL="0" indent="0">
              <a:lnSpc>
                <a:spcPct val="130000"/>
              </a:lnSpc>
              <a:buNone/>
              <a:defRPr sz="1500"/>
            </a:lvl1pPr>
          </a:lstStyle>
          <a:p>
            <a:pPr lvl="0"/>
            <a:r>
              <a:rPr lang="en-US"/>
              <a:t>Click to edit Master text styles</a:t>
            </a:r>
          </a:p>
        </p:txBody>
      </p:sp>
      <p:sp>
        <p:nvSpPr>
          <p:cNvPr id="13" name="Text Placeholder 5">
            <a:extLst>
              <a:ext uri="{FF2B5EF4-FFF2-40B4-BE49-F238E27FC236}">
                <a16:creationId xmlns:a16="http://schemas.microsoft.com/office/drawing/2014/main" id="{2298EB60-6CB1-4494-BBED-4B6E09CFFB3E}"/>
              </a:ext>
            </a:extLst>
          </p:cNvPr>
          <p:cNvSpPr>
            <a:spLocks noGrp="1"/>
          </p:cNvSpPr>
          <p:nvPr>
            <p:ph type="body" sz="quarter" idx="28"/>
          </p:nvPr>
        </p:nvSpPr>
        <p:spPr>
          <a:xfrm>
            <a:off x="6095360" y="5627077"/>
            <a:ext cx="3735473" cy="1025511"/>
          </a:xfrm>
        </p:spPr>
        <p:txBody>
          <a:bodyPr anchor="b" anchorCtr="0"/>
          <a:lstStyle>
            <a:lvl1pPr marL="0" indent="0">
              <a:lnSpc>
                <a:spcPct val="130000"/>
              </a:lnSpc>
              <a:buNone/>
              <a:defRPr sz="1500"/>
            </a:lvl1pPr>
          </a:lstStyle>
          <a:p>
            <a:pPr lvl="0"/>
            <a:r>
              <a:rPr lang="en-US"/>
              <a:t>Click to edit Master text styles</a:t>
            </a:r>
          </a:p>
        </p:txBody>
      </p:sp>
      <p:pic>
        <p:nvPicPr>
          <p:cNvPr id="8" name="Miltton_Text_Black.png">
            <a:extLst>
              <a:ext uri="{FF2B5EF4-FFF2-40B4-BE49-F238E27FC236}">
                <a16:creationId xmlns:a16="http://schemas.microsoft.com/office/drawing/2014/main" id="{34F404F9-EF76-2742-A43B-2788386A0520}"/>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Tree>
    <p:extLst>
      <p:ext uri="{BB962C8B-B14F-4D97-AF65-F5344CB8AC3E}">
        <p14:creationId xmlns:p14="http://schemas.microsoft.com/office/powerpoint/2010/main" val="63861470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8" name="Rectangle 7"/>
          <p:cNvSpPr/>
          <p:nvPr userDrawn="1"/>
        </p:nvSpPr>
        <p:spPr>
          <a:xfrm>
            <a:off x="0" y="548680"/>
            <a:ext cx="11640616" cy="6309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Date Placeholder 3">
            <a:extLst>
              <a:ext uri="{FF2B5EF4-FFF2-40B4-BE49-F238E27FC236}">
                <a16:creationId xmlns:a16="http://schemas.microsoft.com/office/drawing/2014/main" id="{97721153-4DC3-4476-B572-156F5DDA2C37}"/>
              </a:ext>
            </a:extLst>
          </p:cNvPr>
          <p:cNvSpPr>
            <a:spLocks noGrp="1"/>
          </p:cNvSpPr>
          <p:nvPr>
            <p:ph type="dt" sz="half" idx="10"/>
          </p:nvPr>
        </p:nvSpPr>
        <p:spPr/>
        <p:txBody>
          <a:bodyPr/>
          <a:lstStyle/>
          <a:p>
            <a:fld id="{A5BA4969-271C-5048-BC10-D67B5433A6BD}" type="datetime1">
              <a:rPr lang="en-US" smtClean="0"/>
              <a:t>11/30/2022</a:t>
            </a:fld>
            <a:endParaRPr lang="en-GB"/>
          </a:p>
        </p:txBody>
      </p:sp>
      <p:sp>
        <p:nvSpPr>
          <p:cNvPr id="5" name="Footer Placeholder 4">
            <a:extLst>
              <a:ext uri="{FF2B5EF4-FFF2-40B4-BE49-F238E27FC236}">
                <a16:creationId xmlns:a16="http://schemas.microsoft.com/office/drawing/2014/main" id="{A8A8F5AA-FE70-480C-AD84-4BC179DAE3DF}"/>
              </a:ext>
            </a:extLst>
          </p:cNvPr>
          <p:cNvSpPr>
            <a:spLocks noGrp="1"/>
          </p:cNvSpPr>
          <p:nvPr>
            <p:ph type="ftr" sz="quarter" idx="11"/>
          </p:nvPr>
        </p:nvSpPr>
        <p:spPr/>
        <p:txBody>
          <a:bodyPr/>
          <a:lstStyle/>
          <a:p>
            <a:r>
              <a:rPr lang="en-GB"/>
              <a:t>© Miltton New Nordics</a:t>
            </a:r>
          </a:p>
        </p:txBody>
      </p:sp>
      <p:sp>
        <p:nvSpPr>
          <p:cNvPr id="6" name="Slide Number Placeholder 5">
            <a:extLst>
              <a:ext uri="{FF2B5EF4-FFF2-40B4-BE49-F238E27FC236}">
                <a16:creationId xmlns:a16="http://schemas.microsoft.com/office/drawing/2014/main" id="{7241A83B-E951-4B0D-BF78-EFFCFD569EE5}"/>
              </a:ext>
            </a:extLst>
          </p:cNvPr>
          <p:cNvSpPr>
            <a:spLocks noGrp="1"/>
          </p:cNvSpPr>
          <p:nvPr>
            <p:ph type="sldNum" sz="quarter" idx="12"/>
          </p:nvPr>
        </p:nvSpPr>
        <p:spPr/>
        <p:txBody>
          <a:bodyPr/>
          <a:lstStyle/>
          <a:p>
            <a:fld id="{C6E9A87C-37A4-4E98-B69E-8D39F910BEC4}" type="slidenum">
              <a:rPr lang="en-GB" smtClean="0"/>
              <a:t>‹#›</a:t>
            </a:fld>
            <a:endParaRPr lang="en-GB"/>
          </a:p>
        </p:txBody>
      </p:sp>
      <p:sp>
        <p:nvSpPr>
          <p:cNvPr id="12" name="Text Placeholder 11"/>
          <p:cNvSpPr>
            <a:spLocks noGrp="1"/>
          </p:cNvSpPr>
          <p:nvPr>
            <p:ph type="body" sz="quarter" idx="13"/>
          </p:nvPr>
        </p:nvSpPr>
        <p:spPr>
          <a:xfrm>
            <a:off x="1416050" y="2276872"/>
            <a:ext cx="9720263" cy="3960416"/>
          </a:xfrm>
        </p:spPr>
        <p:txBody>
          <a:bodyPr/>
          <a:lstStyle>
            <a:lvl1pPr marL="1163638" indent="-1163638">
              <a:buFont typeface="+mj-lt"/>
              <a:buAutoNum type="arabicPeriod"/>
              <a:defRPr sz="3600">
                <a:solidFill>
                  <a:schemeClr val="tx2"/>
                </a:solidFill>
              </a:defRPr>
            </a:lvl1pPr>
            <a:lvl2pPr marL="1438275" indent="-274638">
              <a:defRPr>
                <a:solidFill>
                  <a:schemeClr val="tx2"/>
                </a:solidFill>
              </a:defRPr>
            </a:lvl2pPr>
            <a:lvl3pPr marL="1703388" indent="-265113">
              <a:defRPr>
                <a:solidFill>
                  <a:schemeClr val="tx2"/>
                </a:solidFill>
              </a:defRPr>
            </a:lvl3pPr>
            <a:lvl4pPr marL="2062163" indent="-266700">
              <a:defRPr>
                <a:solidFill>
                  <a:schemeClr val="tx2"/>
                </a:solidFill>
              </a:defRPr>
            </a:lvl4pPr>
            <a:lvl5pPr marL="2335213" indent="-266700">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Tree>
    <p:extLst>
      <p:ext uri="{BB962C8B-B14F-4D97-AF65-F5344CB8AC3E}">
        <p14:creationId xmlns:p14="http://schemas.microsoft.com/office/powerpoint/2010/main" val="427097431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userDrawn="1">
  <p:cSld name="1_Map_yellow">
    <p:bg>
      <p:bgPr>
        <a:solidFill>
          <a:srgbClr val="E4F030"/>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9DF6C0-65F2-4A55-9369-D7F33D42BB8F}"/>
              </a:ext>
            </a:extLst>
          </p:cNvPr>
          <p:cNvSpPr>
            <a:spLocks noGrp="1"/>
          </p:cNvSpPr>
          <p:nvPr>
            <p:ph type="body" sz="quarter" idx="24"/>
          </p:nvPr>
        </p:nvSpPr>
        <p:spPr>
          <a:xfrm>
            <a:off x="390525" y="1312863"/>
            <a:ext cx="6967538" cy="3452812"/>
          </a:xfrm>
        </p:spPr>
        <p:txBody>
          <a:bodyPr/>
          <a:lstStyle>
            <a:lvl1pPr marL="0" indent="987425">
              <a:buNone/>
              <a:defRPr sz="37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a:p>
        </p:txBody>
      </p:sp>
      <p:sp>
        <p:nvSpPr>
          <p:cNvPr id="12" name="Line">
            <a:extLst>
              <a:ext uri="{FF2B5EF4-FFF2-40B4-BE49-F238E27FC236}">
                <a16:creationId xmlns:a16="http://schemas.microsoft.com/office/drawing/2014/main" id="{56A18EA9-4F9F-4E33-8036-464A7694A6F1}"/>
              </a:ext>
            </a:extLst>
          </p:cNvPr>
          <p:cNvSpPr/>
          <p:nvPr userDrawn="1"/>
        </p:nvSpPr>
        <p:spPr>
          <a:xfrm>
            <a:off x="408323" y="1522362"/>
            <a:ext cx="669209" cy="0"/>
          </a:xfrm>
          <a:prstGeom prst="line">
            <a:avLst/>
          </a:prstGeom>
          <a:ln w="31750">
            <a:solidFill>
              <a:schemeClr val="tx1"/>
            </a:solidFill>
            <a:miter/>
          </a:ln>
        </p:spPr>
        <p:txBody>
          <a:bodyPr tIns="91439" bIns="91439"/>
          <a:lstStyle/>
          <a:p>
            <a:pPr defTabSz="1828800">
              <a:lnSpc>
                <a:spcPct val="100000"/>
              </a:lnSpc>
              <a:defRPr sz="3600">
                <a:solidFill>
                  <a:srgbClr val="414359"/>
                </a:solidFill>
              </a:defRPr>
            </a:pPr>
            <a:endParaRPr>
              <a:solidFill>
                <a:schemeClr val="tx1"/>
              </a:solidFill>
            </a:endParaRPr>
          </a:p>
        </p:txBody>
      </p:sp>
      <p:sp>
        <p:nvSpPr>
          <p:cNvPr id="6" name="Date Placeholder 5">
            <a:extLst>
              <a:ext uri="{FF2B5EF4-FFF2-40B4-BE49-F238E27FC236}">
                <a16:creationId xmlns:a16="http://schemas.microsoft.com/office/drawing/2014/main" id="{A7989AA6-3AAC-4F60-9C41-71AE4B516027}"/>
              </a:ext>
            </a:extLst>
          </p:cNvPr>
          <p:cNvSpPr>
            <a:spLocks noGrp="1"/>
          </p:cNvSpPr>
          <p:nvPr>
            <p:ph type="dt" sz="half" idx="25"/>
          </p:nvPr>
        </p:nvSpPr>
        <p:spPr/>
        <p:txBody>
          <a:bodyPr/>
          <a:lstStyle>
            <a:lvl1pPr>
              <a:defRPr>
                <a:solidFill>
                  <a:schemeClr val="tx1"/>
                </a:solidFill>
              </a:defRPr>
            </a:lvl1pPr>
          </a:lstStyle>
          <a:p>
            <a:fld id="{E35BF554-69E2-D641-829F-41AB9044D395}" type="datetime1">
              <a:rPr lang="en-US" smtClean="0"/>
              <a:t>11/30/2022</a:t>
            </a:fld>
            <a:endParaRPr lang="fi-FI"/>
          </a:p>
        </p:txBody>
      </p:sp>
      <p:sp>
        <p:nvSpPr>
          <p:cNvPr id="7" name="Footer Placeholder 6">
            <a:extLst>
              <a:ext uri="{FF2B5EF4-FFF2-40B4-BE49-F238E27FC236}">
                <a16:creationId xmlns:a16="http://schemas.microsoft.com/office/drawing/2014/main" id="{607D63A4-6BF7-4005-A74B-A6985CE9CBB0}"/>
              </a:ext>
            </a:extLst>
          </p:cNvPr>
          <p:cNvSpPr>
            <a:spLocks noGrp="1"/>
          </p:cNvSpPr>
          <p:nvPr>
            <p:ph type="ftr" sz="quarter" idx="26"/>
          </p:nvPr>
        </p:nvSpPr>
        <p:spPr/>
        <p:txBody>
          <a:bodyPr/>
          <a:lstStyle>
            <a:lvl1pPr>
              <a:defRPr>
                <a:solidFill>
                  <a:schemeClr val="tx1"/>
                </a:solidFill>
              </a:defRPr>
            </a:lvl1pPr>
          </a:lstStyle>
          <a:p>
            <a:r>
              <a:rPr lang="fi-FI"/>
              <a:t>© Miltton New Nordics</a:t>
            </a:r>
          </a:p>
        </p:txBody>
      </p:sp>
      <p:sp>
        <p:nvSpPr>
          <p:cNvPr id="8" name="Slide Number Placeholder 7">
            <a:extLst>
              <a:ext uri="{FF2B5EF4-FFF2-40B4-BE49-F238E27FC236}">
                <a16:creationId xmlns:a16="http://schemas.microsoft.com/office/drawing/2014/main" id="{E75262B8-4754-4126-9FB8-5C93A94FD104}"/>
              </a:ext>
            </a:extLst>
          </p:cNvPr>
          <p:cNvSpPr>
            <a:spLocks noGrp="1"/>
          </p:cNvSpPr>
          <p:nvPr>
            <p:ph type="sldNum" sz="quarter" idx="27"/>
          </p:nvPr>
        </p:nvSpPr>
        <p:spPr/>
        <p:txBody>
          <a:bodyPr/>
          <a:lstStyle>
            <a:lvl1pPr>
              <a:defRPr>
                <a:solidFill>
                  <a:schemeClr val="tx1"/>
                </a:solidFill>
              </a:defRPr>
            </a:lvl1pPr>
          </a:lstStyle>
          <a:p>
            <a:fld id="{31160B98-140E-4345-B1A3-2A7247C42973}" type="slidenum">
              <a:rPr lang="fi-FI" smtClean="0"/>
              <a:pPr/>
              <a:t>‹#›</a:t>
            </a:fld>
            <a:endParaRPr lang="fi-FI"/>
          </a:p>
        </p:txBody>
      </p:sp>
      <p:sp>
        <p:nvSpPr>
          <p:cNvPr id="18" name="Text Placeholder 4">
            <a:extLst>
              <a:ext uri="{FF2B5EF4-FFF2-40B4-BE49-F238E27FC236}">
                <a16:creationId xmlns:a16="http://schemas.microsoft.com/office/drawing/2014/main" id="{DFFD8B42-90AA-457A-ABF9-EB880F537A2E}"/>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grpSp>
        <p:nvGrpSpPr>
          <p:cNvPr id="9" name="Group">
            <a:extLst>
              <a:ext uri="{FF2B5EF4-FFF2-40B4-BE49-F238E27FC236}">
                <a16:creationId xmlns:a16="http://schemas.microsoft.com/office/drawing/2014/main" id="{129CD699-7114-427F-B3EF-95E6F5306716}"/>
              </a:ext>
            </a:extLst>
          </p:cNvPr>
          <p:cNvGrpSpPr>
            <a:grpSpLocks noChangeAspect="1"/>
          </p:cNvGrpSpPr>
          <p:nvPr userDrawn="1"/>
        </p:nvGrpSpPr>
        <p:grpSpPr>
          <a:xfrm>
            <a:off x="-1" y="1980000"/>
            <a:ext cx="12192001" cy="5857857"/>
            <a:chOff x="0" y="0"/>
            <a:chExt cx="24167420" cy="11611653"/>
          </a:xfrm>
        </p:grpSpPr>
        <p:pic>
          <p:nvPicPr>
            <p:cNvPr id="10" name="World Map.png" descr="World Map.png">
              <a:extLst>
                <a:ext uri="{FF2B5EF4-FFF2-40B4-BE49-F238E27FC236}">
                  <a16:creationId xmlns:a16="http://schemas.microsoft.com/office/drawing/2014/main" id="{A335511B-AA9F-442C-B0C9-AF05A02CCD5B}"/>
                </a:ext>
              </a:extLst>
            </p:cNvPr>
            <p:cNvPicPr>
              <a:picLocks noChangeAspect="1"/>
            </p:cNvPicPr>
            <p:nvPr/>
          </p:nvPicPr>
          <p:blipFill>
            <a:blip r:embed="rId2" cstate="email">
              <a:alphaModFix amt="8000"/>
              <a:extLst>
                <a:ext uri="{28A0092B-C50C-407E-A947-70E740481C1C}">
                  <a14:useLocalDpi xmlns:a14="http://schemas.microsoft.com/office/drawing/2010/main"/>
                </a:ext>
              </a:extLst>
            </a:blip>
            <a:stretch>
              <a:fillRect/>
            </a:stretch>
          </p:blipFill>
          <p:spPr>
            <a:xfrm>
              <a:off x="0" y="0"/>
              <a:ext cx="24167421" cy="11611654"/>
            </a:xfrm>
            <a:prstGeom prst="rect">
              <a:avLst/>
            </a:prstGeom>
            <a:ln w="12700" cap="flat">
              <a:noFill/>
              <a:miter lim="400000"/>
            </a:ln>
            <a:effectLst/>
          </p:spPr>
        </p:pic>
        <p:sp>
          <p:nvSpPr>
            <p:cNvPr id="13" name="Circle">
              <a:extLst>
                <a:ext uri="{FF2B5EF4-FFF2-40B4-BE49-F238E27FC236}">
                  <a16:creationId xmlns:a16="http://schemas.microsoft.com/office/drawing/2014/main" id="{D653F058-B8C8-46EC-A42B-816520D0D81D}"/>
                </a:ext>
              </a:extLst>
            </p:cNvPr>
            <p:cNvSpPr/>
            <p:nvPr/>
          </p:nvSpPr>
          <p:spPr>
            <a:xfrm>
              <a:off x="6391879" y="4751806"/>
              <a:ext cx="249587" cy="249587"/>
            </a:xfrm>
            <a:prstGeom prst="ellipse">
              <a:avLst/>
            </a:prstGeom>
            <a:solidFill>
              <a:schemeClr val="bg1"/>
            </a:solidFill>
            <a:ln w="12700" cap="flat">
              <a:noFill/>
              <a:miter lim="400000"/>
            </a:ln>
            <a:effectLst/>
          </p:spPr>
          <p:txBody>
            <a:bodyPr wrap="square" lIns="91439" tIns="91439" rIns="91439" bIns="91439" numCol="1" anchor="ctr">
              <a:noAutofit/>
            </a:bodyPr>
            <a:lstStyle/>
            <a:p>
              <a:pPr defTabSz="1828800">
                <a:lnSpc>
                  <a:spcPct val="100000"/>
                </a:lnSpc>
                <a:defRPr sz="3600">
                  <a:solidFill>
                    <a:schemeClr val="accent5">
                      <a:lumOff val="-7647"/>
                    </a:schemeClr>
                  </a:solidFill>
                </a:defRPr>
              </a:pPr>
              <a:endParaRPr/>
            </a:p>
          </p:txBody>
        </p:sp>
        <p:sp>
          <p:nvSpPr>
            <p:cNvPr id="14" name="Circle">
              <a:extLst>
                <a:ext uri="{FF2B5EF4-FFF2-40B4-BE49-F238E27FC236}">
                  <a16:creationId xmlns:a16="http://schemas.microsoft.com/office/drawing/2014/main" id="{C36C5F0E-B7C4-4CFB-866A-66BA086030C9}"/>
                </a:ext>
              </a:extLst>
            </p:cNvPr>
            <p:cNvSpPr/>
            <p:nvPr/>
          </p:nvSpPr>
          <p:spPr>
            <a:xfrm>
              <a:off x="13165568" y="2728497"/>
              <a:ext cx="249587" cy="249587"/>
            </a:xfrm>
            <a:prstGeom prst="ellipse">
              <a:avLst/>
            </a:prstGeom>
            <a:solidFill>
              <a:schemeClr val="bg1"/>
            </a:solidFill>
            <a:ln w="12700" cap="flat">
              <a:noFill/>
              <a:miter lim="400000"/>
            </a:ln>
            <a:effectLst/>
          </p:spPr>
          <p:txBody>
            <a:bodyPr wrap="square" lIns="91439" tIns="91439" rIns="91439" bIns="91439" numCol="1" anchor="ctr">
              <a:noAutofit/>
            </a:bodyPr>
            <a:lstStyle/>
            <a:p>
              <a:pPr defTabSz="1828800">
                <a:lnSpc>
                  <a:spcPct val="100000"/>
                </a:lnSpc>
                <a:defRPr sz="3600">
                  <a:solidFill>
                    <a:schemeClr val="accent5">
                      <a:lumOff val="-7647"/>
                    </a:schemeClr>
                  </a:solidFill>
                </a:defRPr>
              </a:pPr>
              <a:endParaRPr/>
            </a:p>
          </p:txBody>
        </p:sp>
        <p:sp>
          <p:nvSpPr>
            <p:cNvPr id="15" name="Circle">
              <a:extLst>
                <a:ext uri="{FF2B5EF4-FFF2-40B4-BE49-F238E27FC236}">
                  <a16:creationId xmlns:a16="http://schemas.microsoft.com/office/drawing/2014/main" id="{E0B5914D-68C0-4700-B39C-10193797C1E9}"/>
                </a:ext>
              </a:extLst>
            </p:cNvPr>
            <p:cNvSpPr/>
            <p:nvPr/>
          </p:nvSpPr>
          <p:spPr>
            <a:xfrm>
              <a:off x="13188922" y="3016777"/>
              <a:ext cx="249587" cy="249587"/>
            </a:xfrm>
            <a:prstGeom prst="ellipse">
              <a:avLst/>
            </a:prstGeom>
            <a:solidFill>
              <a:schemeClr val="bg1"/>
            </a:solidFill>
            <a:ln w="12700" cap="flat">
              <a:noFill/>
              <a:miter lim="400000"/>
            </a:ln>
            <a:effectLst/>
          </p:spPr>
          <p:txBody>
            <a:bodyPr wrap="square" lIns="91439" tIns="91439" rIns="91439" bIns="91439" numCol="1" anchor="ctr">
              <a:noAutofit/>
            </a:bodyPr>
            <a:lstStyle/>
            <a:p>
              <a:pPr defTabSz="1828800">
                <a:lnSpc>
                  <a:spcPct val="100000"/>
                </a:lnSpc>
                <a:defRPr sz="3600">
                  <a:solidFill>
                    <a:schemeClr val="accent5">
                      <a:lumOff val="-7647"/>
                    </a:schemeClr>
                  </a:solidFill>
                </a:defRPr>
              </a:pPr>
              <a:endParaRPr/>
            </a:p>
          </p:txBody>
        </p:sp>
        <p:sp>
          <p:nvSpPr>
            <p:cNvPr id="16" name="Circle">
              <a:extLst>
                <a:ext uri="{FF2B5EF4-FFF2-40B4-BE49-F238E27FC236}">
                  <a16:creationId xmlns:a16="http://schemas.microsoft.com/office/drawing/2014/main" id="{498B2CED-1BC2-4F95-A9C0-D868F60A3D99}"/>
                </a:ext>
              </a:extLst>
            </p:cNvPr>
            <p:cNvSpPr/>
            <p:nvPr/>
          </p:nvSpPr>
          <p:spPr>
            <a:xfrm>
              <a:off x="12610862" y="3042177"/>
              <a:ext cx="249588" cy="249587"/>
            </a:xfrm>
            <a:prstGeom prst="ellipse">
              <a:avLst/>
            </a:prstGeom>
            <a:solidFill>
              <a:schemeClr val="bg1"/>
            </a:solidFill>
            <a:ln w="12700" cap="flat">
              <a:noFill/>
              <a:miter lim="400000"/>
            </a:ln>
            <a:effectLst/>
          </p:spPr>
          <p:txBody>
            <a:bodyPr wrap="square" lIns="91439" tIns="91439" rIns="91439" bIns="91439" numCol="1" anchor="ctr">
              <a:noAutofit/>
            </a:bodyPr>
            <a:lstStyle/>
            <a:p>
              <a:pPr defTabSz="1828800">
                <a:lnSpc>
                  <a:spcPct val="100000"/>
                </a:lnSpc>
                <a:defRPr sz="3600">
                  <a:solidFill>
                    <a:schemeClr val="accent5">
                      <a:lumOff val="-7647"/>
                    </a:schemeClr>
                  </a:solidFill>
                </a:defRPr>
              </a:pPr>
              <a:endParaRPr/>
            </a:p>
          </p:txBody>
        </p:sp>
        <p:sp>
          <p:nvSpPr>
            <p:cNvPr id="17" name="Circle">
              <a:extLst>
                <a:ext uri="{FF2B5EF4-FFF2-40B4-BE49-F238E27FC236}">
                  <a16:creationId xmlns:a16="http://schemas.microsoft.com/office/drawing/2014/main" id="{EE3D223B-263E-4415-BA9E-C33B64CF9EF3}"/>
                </a:ext>
              </a:extLst>
            </p:cNvPr>
            <p:cNvSpPr/>
            <p:nvPr/>
          </p:nvSpPr>
          <p:spPr>
            <a:xfrm>
              <a:off x="11679529" y="3870123"/>
              <a:ext cx="249587" cy="249588"/>
            </a:xfrm>
            <a:prstGeom prst="ellipse">
              <a:avLst/>
            </a:prstGeom>
            <a:solidFill>
              <a:schemeClr val="bg1"/>
            </a:solidFill>
            <a:ln w="12700" cap="flat">
              <a:noFill/>
              <a:miter lim="400000"/>
            </a:ln>
            <a:effectLst/>
          </p:spPr>
          <p:txBody>
            <a:bodyPr wrap="square" lIns="91439" tIns="91439" rIns="91439" bIns="91439" numCol="1" anchor="ctr">
              <a:noAutofit/>
            </a:bodyPr>
            <a:lstStyle/>
            <a:p>
              <a:pPr defTabSz="1828800">
                <a:lnSpc>
                  <a:spcPct val="100000"/>
                </a:lnSpc>
                <a:defRPr sz="3600">
                  <a:solidFill>
                    <a:schemeClr val="accent5">
                      <a:lumOff val="-7647"/>
                    </a:schemeClr>
                  </a:solidFill>
                </a:defRPr>
              </a:pPr>
              <a:endParaRPr/>
            </a:p>
          </p:txBody>
        </p:sp>
        <p:sp>
          <p:nvSpPr>
            <p:cNvPr id="19" name="Circle">
              <a:extLst>
                <a:ext uri="{FF2B5EF4-FFF2-40B4-BE49-F238E27FC236}">
                  <a16:creationId xmlns:a16="http://schemas.microsoft.com/office/drawing/2014/main" id="{97B09038-F6CB-4654-92CE-F3AE0D58758C}"/>
                </a:ext>
              </a:extLst>
            </p:cNvPr>
            <p:cNvSpPr/>
            <p:nvPr/>
          </p:nvSpPr>
          <p:spPr>
            <a:xfrm>
              <a:off x="13038568" y="3253844"/>
              <a:ext cx="249587" cy="249587"/>
            </a:xfrm>
            <a:prstGeom prst="ellipse">
              <a:avLst/>
            </a:prstGeom>
            <a:solidFill>
              <a:schemeClr val="bg1"/>
            </a:solidFill>
            <a:ln w="12700" cap="flat">
              <a:noFill/>
              <a:miter lim="400000"/>
            </a:ln>
            <a:effectLst/>
          </p:spPr>
          <p:txBody>
            <a:bodyPr wrap="square" lIns="91439" tIns="91439" rIns="91439" bIns="91439" numCol="1" anchor="ctr">
              <a:noAutofit/>
            </a:bodyPr>
            <a:lstStyle/>
            <a:p>
              <a:pPr defTabSz="1828800">
                <a:lnSpc>
                  <a:spcPct val="100000"/>
                </a:lnSpc>
                <a:defRPr sz="3600">
                  <a:solidFill>
                    <a:schemeClr val="accent5">
                      <a:lumOff val="-7647"/>
                    </a:schemeClr>
                  </a:solidFill>
                </a:defRPr>
              </a:pPr>
              <a:endParaRPr/>
            </a:p>
          </p:txBody>
        </p:sp>
      </p:grpSp>
    </p:spTree>
    <p:extLst>
      <p:ext uri="{BB962C8B-B14F-4D97-AF65-F5344CB8AC3E}">
        <p14:creationId xmlns:p14="http://schemas.microsoft.com/office/powerpoint/2010/main" val="155212275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userDrawn="1">
  <p:cSld name="Case/CV">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5735638" cy="6858000"/>
          </a:xfrm>
          <a:solidFill>
            <a:schemeClr val="bg1">
              <a:lumMod val="95000"/>
            </a:schemeClr>
          </a:solidFill>
        </p:spPr>
        <p:txBody>
          <a:bodyPr/>
          <a:lstStyle>
            <a:lvl1pPr marL="0" indent="0">
              <a:buFontTx/>
              <a:buNone/>
              <a:defRPr sz="1000"/>
            </a:lvl1pPr>
          </a:lstStyle>
          <a:p>
            <a:r>
              <a:rPr lang="en-GB"/>
              <a:t>Click icon to add picture</a:t>
            </a:r>
            <a:endParaRPr lang="fi-FI"/>
          </a:p>
        </p:txBody>
      </p:sp>
      <p:sp>
        <p:nvSpPr>
          <p:cNvPr id="2" name="Title 1">
            <a:extLst>
              <a:ext uri="{FF2B5EF4-FFF2-40B4-BE49-F238E27FC236}">
                <a16:creationId xmlns:a16="http://schemas.microsoft.com/office/drawing/2014/main" id="{EA05B516-804E-40CB-BDC8-1DE19F6F8B3F}"/>
              </a:ext>
            </a:extLst>
          </p:cNvPr>
          <p:cNvSpPr>
            <a:spLocks noGrp="1"/>
          </p:cNvSpPr>
          <p:nvPr>
            <p:ph type="title" hasCustomPrompt="1"/>
          </p:nvPr>
        </p:nvSpPr>
        <p:spPr>
          <a:xfrm>
            <a:off x="6096000" y="476673"/>
            <a:ext cx="5400600" cy="576064"/>
          </a:xfrm>
        </p:spPr>
        <p:txBody>
          <a:bodyPr/>
          <a:lstStyle>
            <a:lvl1pPr>
              <a:defRPr sz="3600">
                <a:solidFill>
                  <a:srgbClr val="512A44"/>
                </a:solidFill>
              </a:defRPr>
            </a:lvl1pPr>
          </a:lstStyle>
          <a:p>
            <a:r>
              <a:rPr lang="en-US"/>
              <a:t>Case/CV: Headline</a:t>
            </a:r>
            <a:endParaRPr lang="en-GB"/>
          </a:p>
        </p:txBody>
      </p:sp>
      <p:sp>
        <p:nvSpPr>
          <p:cNvPr id="5" name="Date Placeholder 4">
            <a:extLst>
              <a:ext uri="{FF2B5EF4-FFF2-40B4-BE49-F238E27FC236}">
                <a16:creationId xmlns:a16="http://schemas.microsoft.com/office/drawing/2014/main" id="{223FC6B6-3EAA-4F25-92B6-2E31437301C1}"/>
              </a:ext>
            </a:extLst>
          </p:cNvPr>
          <p:cNvSpPr>
            <a:spLocks noGrp="1"/>
          </p:cNvSpPr>
          <p:nvPr>
            <p:ph type="dt" sz="half" idx="10"/>
          </p:nvPr>
        </p:nvSpPr>
        <p:spPr/>
        <p:txBody>
          <a:bodyPr/>
          <a:lstStyle/>
          <a:p>
            <a:fld id="{136FB2AF-6622-884B-81CB-C2FE87609771}" type="datetime1">
              <a:rPr lang="en-US" smtClean="0"/>
              <a:t>11/30/2022</a:t>
            </a:fld>
            <a:endParaRPr lang="en-GB"/>
          </a:p>
        </p:txBody>
      </p:sp>
      <p:sp>
        <p:nvSpPr>
          <p:cNvPr id="6" name="Footer Placeholder 5">
            <a:extLst>
              <a:ext uri="{FF2B5EF4-FFF2-40B4-BE49-F238E27FC236}">
                <a16:creationId xmlns:a16="http://schemas.microsoft.com/office/drawing/2014/main" id="{E82E38EA-F5C0-4272-9419-F0BB16D6F5D2}"/>
              </a:ext>
            </a:extLst>
          </p:cNvPr>
          <p:cNvSpPr>
            <a:spLocks noGrp="1"/>
          </p:cNvSpPr>
          <p:nvPr>
            <p:ph type="ftr" sz="quarter" idx="11"/>
          </p:nvPr>
        </p:nvSpPr>
        <p:spPr/>
        <p:txBody>
          <a:bodyPr/>
          <a:lstStyle/>
          <a:p>
            <a:r>
              <a:rPr lang="en-GB"/>
              <a:t>© Miltton New Nordics</a:t>
            </a:r>
          </a:p>
        </p:txBody>
      </p:sp>
      <p:sp>
        <p:nvSpPr>
          <p:cNvPr id="7" name="Slide Number Placeholder 6">
            <a:extLst>
              <a:ext uri="{FF2B5EF4-FFF2-40B4-BE49-F238E27FC236}">
                <a16:creationId xmlns:a16="http://schemas.microsoft.com/office/drawing/2014/main" id="{DB6274F4-63BF-4918-8BA6-91A1636D6E41}"/>
              </a:ext>
            </a:extLst>
          </p:cNvPr>
          <p:cNvSpPr>
            <a:spLocks noGrp="1"/>
          </p:cNvSpPr>
          <p:nvPr>
            <p:ph type="sldNum" sz="quarter" idx="12"/>
          </p:nvPr>
        </p:nvSpPr>
        <p:spPr/>
        <p:txBody>
          <a:bodyPr/>
          <a:lstStyle/>
          <a:p>
            <a:fld id="{C6E9A87C-37A4-4E98-B69E-8D39F910BEC4}" type="slidenum">
              <a:rPr lang="en-GB" smtClean="0"/>
              <a:t>‹#›</a:t>
            </a:fld>
            <a:endParaRPr lang="en-GB"/>
          </a:p>
        </p:txBody>
      </p:sp>
      <p:sp>
        <p:nvSpPr>
          <p:cNvPr id="11" name="Text Placeholder 7"/>
          <p:cNvSpPr>
            <a:spLocks noGrp="1"/>
          </p:cNvSpPr>
          <p:nvPr>
            <p:ph type="body" sz="quarter" idx="14"/>
          </p:nvPr>
        </p:nvSpPr>
        <p:spPr>
          <a:xfrm>
            <a:off x="6096000" y="1916114"/>
            <a:ext cx="5400996" cy="4321175"/>
          </a:xfrm>
        </p:spPr>
        <p:txBody>
          <a:bodyPr/>
          <a:lstStyle>
            <a:lvl1pPr marL="0" indent="0">
              <a:buFontTx/>
              <a:buNone/>
              <a:defRPr sz="1800"/>
            </a:lvl1pPr>
            <a:lvl2pPr marL="449263" indent="-265113">
              <a:defRPr/>
            </a:lvl2pPr>
            <a:lvl3pPr marL="898525" indent="-265113">
              <a:defRPr/>
            </a:lvl3pPr>
            <a:lvl4pPr marL="1346200" indent="-266700">
              <a:defRPr/>
            </a:lvl4pPr>
            <a:lvl5pPr marL="1795463" indent="-266700">
              <a:defRPr/>
            </a:lvl5pPr>
            <a:lvl6pPr marL="2244725" indent="-265113">
              <a:defRPr/>
            </a:lvl6pPr>
            <a:lvl7pPr marL="2693988" indent="-265113">
              <a:defRPr/>
            </a:lvl7pPr>
            <a:lvl8pPr marL="3141663" indent="-266700">
              <a:defRPr/>
            </a:lvl8pPr>
            <a:lvl9pPr marL="3590925" indent="-266700">
              <a:defRPr/>
            </a:lvl9pPr>
          </a:lstStyle>
          <a:p>
            <a:pPr lvl="0"/>
            <a:r>
              <a:rPr lang="en-GB"/>
              <a:t>Click to edit Master text styles</a:t>
            </a:r>
          </a:p>
          <a:p>
            <a:pPr lvl="1"/>
            <a:r>
              <a:rPr lang="en-GB"/>
              <a:t>Second level</a:t>
            </a:r>
          </a:p>
          <a:p>
            <a:pPr lvl="2"/>
            <a:r>
              <a:rPr lang="en-GB"/>
              <a:t>Third level</a:t>
            </a:r>
          </a:p>
        </p:txBody>
      </p:sp>
      <p:sp>
        <p:nvSpPr>
          <p:cNvPr id="9" name="Text Placeholder 2">
            <a:extLst>
              <a:ext uri="{FF2B5EF4-FFF2-40B4-BE49-F238E27FC236}">
                <a16:creationId xmlns:a16="http://schemas.microsoft.com/office/drawing/2014/main" id="{CAABC363-3FEB-42B8-84BD-CAE41A353DC5}"/>
              </a:ext>
            </a:extLst>
          </p:cNvPr>
          <p:cNvSpPr>
            <a:spLocks noGrp="1"/>
          </p:cNvSpPr>
          <p:nvPr>
            <p:ph type="body" idx="1"/>
          </p:nvPr>
        </p:nvSpPr>
        <p:spPr>
          <a:xfrm>
            <a:off x="6096000" y="1052736"/>
            <a:ext cx="5400600" cy="720080"/>
          </a:xfrm>
        </p:spPr>
        <p:txBody>
          <a:bodyPr anchor="t" anchorCtr="0"/>
          <a:lstStyle>
            <a:lvl1pPr marL="0" indent="0">
              <a:spcBef>
                <a:spcPts val="0"/>
              </a:spcBef>
              <a:buNone/>
              <a:defRPr sz="2000" b="0">
                <a:solidFill>
                  <a:srgbClr val="512A4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Tree>
    <p:extLst>
      <p:ext uri="{BB962C8B-B14F-4D97-AF65-F5344CB8AC3E}">
        <p14:creationId xmlns:p14="http://schemas.microsoft.com/office/powerpoint/2010/main" val="411414782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98474D-BB4D-6E40-96D8-1389EA6DB74B}"/>
              </a:ext>
            </a:extLst>
          </p:cNvPr>
          <p:cNvSpPr>
            <a:spLocks noGrp="1"/>
          </p:cNvSpPr>
          <p:nvPr>
            <p:ph type="dt" sz="half" idx="10"/>
          </p:nvPr>
        </p:nvSpPr>
        <p:spPr/>
        <p:txBody>
          <a:bodyPr/>
          <a:lstStyle/>
          <a:p>
            <a:fld id="{F8BF3D5E-217A-924E-BEF5-E6ED6A9CAB85}" type="datetime1">
              <a:rPr lang="en-US" smtClean="0"/>
              <a:t>11/30/2022</a:t>
            </a:fld>
            <a:endParaRPr lang="en-EE"/>
          </a:p>
        </p:txBody>
      </p:sp>
      <p:sp>
        <p:nvSpPr>
          <p:cNvPr id="3" name="Footer Placeholder 2">
            <a:extLst>
              <a:ext uri="{FF2B5EF4-FFF2-40B4-BE49-F238E27FC236}">
                <a16:creationId xmlns:a16="http://schemas.microsoft.com/office/drawing/2014/main" id="{D7E376CE-5978-C24B-8C23-4BEE1AE6D712}"/>
              </a:ext>
            </a:extLst>
          </p:cNvPr>
          <p:cNvSpPr>
            <a:spLocks noGrp="1"/>
          </p:cNvSpPr>
          <p:nvPr>
            <p:ph type="ftr" sz="quarter" idx="11"/>
          </p:nvPr>
        </p:nvSpPr>
        <p:spPr/>
        <p:txBody>
          <a:bodyPr/>
          <a:lstStyle/>
          <a:p>
            <a:r>
              <a:rPr lang="en-GB"/>
              <a:t>© Miltton New Nordics</a:t>
            </a:r>
            <a:endParaRPr lang="en-EE"/>
          </a:p>
        </p:txBody>
      </p:sp>
      <p:sp>
        <p:nvSpPr>
          <p:cNvPr id="4" name="Slide Number Placeholder 3">
            <a:extLst>
              <a:ext uri="{FF2B5EF4-FFF2-40B4-BE49-F238E27FC236}">
                <a16:creationId xmlns:a16="http://schemas.microsoft.com/office/drawing/2014/main" id="{7E0766E6-EFAD-A349-9B92-2190634A862C}"/>
              </a:ext>
            </a:extLst>
          </p:cNvPr>
          <p:cNvSpPr>
            <a:spLocks noGrp="1"/>
          </p:cNvSpPr>
          <p:nvPr>
            <p:ph type="sldNum" sz="quarter" idx="12"/>
          </p:nvPr>
        </p:nvSpPr>
        <p:spPr/>
        <p:txBody>
          <a:bodyPr/>
          <a:lstStyle/>
          <a:p>
            <a:fld id="{42D92A10-F8C6-8746-A3B5-5385F9D51C7F}" type="slidenum">
              <a:rPr lang="en-EE" smtClean="0"/>
              <a:t>‹#›</a:t>
            </a:fld>
            <a:endParaRPr lang="en-EE"/>
          </a:p>
        </p:txBody>
      </p:sp>
    </p:spTree>
    <p:extLst>
      <p:ext uri="{BB962C8B-B14F-4D97-AF65-F5344CB8AC3E}">
        <p14:creationId xmlns:p14="http://schemas.microsoft.com/office/powerpoint/2010/main" val="89494356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cSld name="Title Onl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BD198-8E0E-458F-B03F-F645CCE503E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FEBEFA8-26F7-4E24-9E80-5BEA7750EBC4}"/>
              </a:ext>
            </a:extLst>
          </p:cNvPr>
          <p:cNvSpPr>
            <a:spLocks noGrp="1"/>
          </p:cNvSpPr>
          <p:nvPr>
            <p:ph type="dt" sz="half" idx="10"/>
          </p:nvPr>
        </p:nvSpPr>
        <p:spPr/>
        <p:txBody>
          <a:bodyPr/>
          <a:lstStyle/>
          <a:p>
            <a:fld id="{847522C6-E5B3-D641-B1C2-475B4F208E8A}" type="datetime1">
              <a:rPr lang="en-US" smtClean="0"/>
              <a:t>11/30/2022</a:t>
            </a:fld>
            <a:endParaRPr lang="en-GB"/>
          </a:p>
        </p:txBody>
      </p:sp>
      <p:sp>
        <p:nvSpPr>
          <p:cNvPr id="4" name="Footer Placeholder 3">
            <a:extLst>
              <a:ext uri="{FF2B5EF4-FFF2-40B4-BE49-F238E27FC236}">
                <a16:creationId xmlns:a16="http://schemas.microsoft.com/office/drawing/2014/main" id="{F991277A-4F70-427F-80B2-2B7A89A0930F}"/>
              </a:ext>
            </a:extLst>
          </p:cNvPr>
          <p:cNvSpPr>
            <a:spLocks noGrp="1"/>
          </p:cNvSpPr>
          <p:nvPr>
            <p:ph type="ftr" sz="quarter" idx="11"/>
          </p:nvPr>
        </p:nvSpPr>
        <p:spPr/>
        <p:txBody>
          <a:bodyPr/>
          <a:lstStyle/>
          <a:p>
            <a:r>
              <a:rPr lang="en-GB"/>
              <a:t>© Miltton New Nordics</a:t>
            </a:r>
          </a:p>
        </p:txBody>
      </p:sp>
      <p:sp>
        <p:nvSpPr>
          <p:cNvPr id="5" name="Slide Number Placeholder 4">
            <a:extLst>
              <a:ext uri="{FF2B5EF4-FFF2-40B4-BE49-F238E27FC236}">
                <a16:creationId xmlns:a16="http://schemas.microsoft.com/office/drawing/2014/main" id="{5C361A6A-E8D9-46F8-A8FA-7819E7FBBCB1}"/>
              </a:ext>
            </a:extLst>
          </p:cNvPr>
          <p:cNvSpPr>
            <a:spLocks noGrp="1"/>
          </p:cNvSpPr>
          <p:nvPr>
            <p:ph type="sldNum" sz="quarter" idx="12"/>
          </p:nvPr>
        </p:nvSpPr>
        <p:spPr/>
        <p:txBody>
          <a:bodyPr/>
          <a:lstStyle/>
          <a:p>
            <a:fld id="{C6E9A87C-37A4-4E98-B69E-8D39F910BEC4}" type="slidenum">
              <a:rPr lang="en-GB" smtClean="0"/>
              <a:t>‹#›</a:t>
            </a:fld>
            <a:endParaRPr lang="en-GB"/>
          </a:p>
        </p:txBody>
      </p:sp>
    </p:spTree>
    <p:extLst>
      <p:ext uri="{BB962C8B-B14F-4D97-AF65-F5344CB8AC3E}">
        <p14:creationId xmlns:p14="http://schemas.microsoft.com/office/powerpoint/2010/main" val="33187826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Miltton Cover Slide">
    <p:bg>
      <p:bgPr>
        <a:solidFill>
          <a:srgbClr val="E4F030"/>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045F2087-1071-7346-96A0-A72BF6DAD664}"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object 4">
            <a:extLst>
              <a:ext uri="{FF2B5EF4-FFF2-40B4-BE49-F238E27FC236}">
                <a16:creationId xmlns:a16="http://schemas.microsoft.com/office/drawing/2014/main" id="{ECF6AD64-A920-8B4F-A8ED-47E2389BEE0E}"/>
              </a:ext>
            </a:extLst>
          </p:cNvPr>
          <p:cNvSpPr/>
          <p:nvPr/>
        </p:nvSpPr>
        <p:spPr>
          <a:xfrm>
            <a:off x="4339305" y="1589708"/>
            <a:ext cx="1838976" cy="162072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pic>
        <p:nvPicPr>
          <p:cNvPr id="15" name="Picture 14">
            <a:extLst>
              <a:ext uri="{FF2B5EF4-FFF2-40B4-BE49-F238E27FC236}">
                <a16:creationId xmlns:a16="http://schemas.microsoft.com/office/drawing/2014/main" id="{1BF00318-F701-EC42-A380-2DF5A5E5A0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38953" y="1806387"/>
            <a:ext cx="4522694" cy="1228165"/>
          </a:xfrm>
          <a:prstGeom prst="rect">
            <a:avLst/>
          </a:prstGeom>
        </p:spPr>
      </p:pic>
      <p:sp>
        <p:nvSpPr>
          <p:cNvPr id="2" name="Title 1">
            <a:extLst>
              <a:ext uri="{FF2B5EF4-FFF2-40B4-BE49-F238E27FC236}">
                <a16:creationId xmlns:a16="http://schemas.microsoft.com/office/drawing/2014/main" id="{9F6E6260-E36C-484A-9F25-1346EC50A8D2}"/>
              </a:ext>
            </a:extLst>
          </p:cNvPr>
          <p:cNvSpPr>
            <a:spLocks noGrp="1"/>
          </p:cNvSpPr>
          <p:nvPr>
            <p:ph type="ctrTitle" hasCustomPrompt="1"/>
          </p:nvPr>
        </p:nvSpPr>
        <p:spPr>
          <a:xfrm>
            <a:off x="437882" y="3095741"/>
            <a:ext cx="10915918" cy="2387600"/>
          </a:xfrm>
        </p:spPr>
        <p:txBody>
          <a:bodyPr anchor="t" anchorCtr="0"/>
          <a:lstStyle>
            <a:lvl1pPr algn="l">
              <a:defRPr sz="9200" b="0"/>
            </a:lvl1pPr>
          </a:lstStyle>
          <a:p>
            <a:r>
              <a:rPr lang="en-GB"/>
              <a:t>title</a:t>
            </a:r>
          </a:p>
        </p:txBody>
      </p:sp>
    </p:spTree>
    <p:extLst>
      <p:ext uri="{BB962C8B-B14F-4D97-AF65-F5344CB8AC3E}">
        <p14:creationId xmlns:p14="http://schemas.microsoft.com/office/powerpoint/2010/main" val="31391659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06789F3-151D-4A78-8134-2617E04A66C0}"/>
              </a:ext>
            </a:extLst>
          </p:cNvPr>
          <p:cNvSpPr>
            <a:spLocks noGrp="1"/>
          </p:cNvSpPr>
          <p:nvPr>
            <p:ph type="pic" sz="quarter" idx="13"/>
          </p:nvPr>
        </p:nvSpPr>
        <p:spPr>
          <a:xfrm>
            <a:off x="0" y="0"/>
            <a:ext cx="6094287" cy="6858000"/>
          </a:xfrm>
          <a:solidFill>
            <a:schemeClr val="bg1">
              <a:lumMod val="95000"/>
            </a:schemeClr>
          </a:solidFill>
        </p:spPr>
        <p:txBody>
          <a:bodyPr anchor="ctr" anchorCtr="0"/>
          <a:lstStyle>
            <a:lvl1pPr marL="0" indent="0" algn="ctr">
              <a:buNone/>
              <a:defRPr sz="1800"/>
            </a:lvl1pPr>
          </a:lstStyle>
          <a:p>
            <a:r>
              <a:rPr lang="en-GB"/>
              <a:t>Click icon to add picture</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7106363" y="1713600"/>
            <a:ext cx="4131480" cy="44640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p>
            <a:fld id="{8974998C-437E-6E44-B03E-3D30FC50C875}" type="datetime1">
              <a:rPr lang="en-US" smtClean="0"/>
              <a:t>11/30/2022</a:t>
            </a:fld>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p>
            <a:fld id="{31160B98-140E-4345-B1A3-2A7247C42973}" type="slidenum">
              <a:rPr lang="fi-FI" smtClean="0"/>
              <a:t>‹#›</a:t>
            </a:fld>
            <a:endParaRPr lang="fi-FI"/>
          </a:p>
        </p:txBody>
      </p:sp>
      <p:sp>
        <p:nvSpPr>
          <p:cNvPr id="11" name="object 2">
            <a:extLst>
              <a:ext uri="{FF2B5EF4-FFF2-40B4-BE49-F238E27FC236}">
                <a16:creationId xmlns:a16="http://schemas.microsoft.com/office/drawing/2014/main" id="{31DBFE86-B36F-8D4F-A845-8F13E0581461}"/>
              </a:ext>
            </a:extLst>
          </p:cNvPr>
          <p:cNvSpPr/>
          <p:nvPr userDrawn="1"/>
        </p:nvSpPr>
        <p:spPr>
          <a:xfrm>
            <a:off x="6400148" y="936325"/>
            <a:ext cx="664777" cy="58588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2" name="Title 1">
            <a:extLst>
              <a:ext uri="{FF2B5EF4-FFF2-40B4-BE49-F238E27FC236}">
                <a16:creationId xmlns:a16="http://schemas.microsoft.com/office/drawing/2014/main" id="{42F11A0A-C208-45AA-99C2-CF1F5CAE0482}"/>
              </a:ext>
            </a:extLst>
          </p:cNvPr>
          <p:cNvSpPr>
            <a:spLocks noGrp="1"/>
          </p:cNvSpPr>
          <p:nvPr>
            <p:ph type="title"/>
          </p:nvPr>
        </p:nvSpPr>
        <p:spPr>
          <a:xfrm>
            <a:off x="7106363" y="1099929"/>
            <a:ext cx="4131480" cy="552121"/>
          </a:xfrm>
        </p:spPr>
        <p:txBody>
          <a:bodyPr/>
          <a:lstStyle/>
          <a:p>
            <a:r>
              <a:rPr lang="en-GB"/>
              <a:t>Click to edit Master title style</a:t>
            </a:r>
          </a:p>
        </p:txBody>
      </p:sp>
      <p:sp>
        <p:nvSpPr>
          <p:cNvPr id="12" name="Text Placeholder 4">
            <a:extLst>
              <a:ext uri="{FF2B5EF4-FFF2-40B4-BE49-F238E27FC236}">
                <a16:creationId xmlns:a16="http://schemas.microsoft.com/office/drawing/2014/main" id="{B2FC95EC-4105-4BC0-A1F7-D0861812094F}"/>
              </a:ext>
            </a:extLst>
          </p:cNvPr>
          <p:cNvSpPr>
            <a:spLocks noGrp="1"/>
          </p:cNvSpPr>
          <p:nvPr>
            <p:ph type="body" sz="quarter" idx="17"/>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71562349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Miltton Cover Slide 2">
    <p:bg>
      <p:bgPr>
        <a:solidFill>
          <a:schemeClr val="tx1"/>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lvl1pPr>
              <a:defRPr>
                <a:solidFill>
                  <a:schemeClr val="bg1"/>
                </a:solidFill>
              </a:defRPr>
            </a:lvl1pPr>
          </a:lstStyle>
          <a:p>
            <a:fld id="{3696FF4A-F92A-0543-99FA-F3AE5B6471D6}"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lvl1pPr>
              <a:defRPr>
                <a:solidFill>
                  <a:schemeClr val="bg1"/>
                </a:solidFill>
              </a:defRPr>
            </a:lvl1p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smtClean="0"/>
              <a:pPr/>
              <a:t>‹#›</a:t>
            </a:fld>
            <a:endParaRPr lang="fi-FI"/>
          </a:p>
        </p:txBody>
      </p:sp>
      <p:sp>
        <p:nvSpPr>
          <p:cNvPr id="2" name="Title 1">
            <a:extLst>
              <a:ext uri="{FF2B5EF4-FFF2-40B4-BE49-F238E27FC236}">
                <a16:creationId xmlns:a16="http://schemas.microsoft.com/office/drawing/2014/main" id="{9F6E6260-E36C-484A-9F25-1346EC50A8D2}"/>
              </a:ext>
            </a:extLst>
          </p:cNvPr>
          <p:cNvSpPr>
            <a:spLocks noGrp="1"/>
          </p:cNvSpPr>
          <p:nvPr>
            <p:ph type="ctrTitle" hasCustomPrompt="1"/>
          </p:nvPr>
        </p:nvSpPr>
        <p:spPr>
          <a:xfrm>
            <a:off x="437882" y="3095741"/>
            <a:ext cx="10915918" cy="2387600"/>
          </a:xfrm>
        </p:spPr>
        <p:txBody>
          <a:bodyPr anchor="t" anchorCtr="0"/>
          <a:lstStyle>
            <a:lvl1pPr algn="l">
              <a:defRPr sz="9200" b="0">
                <a:solidFill>
                  <a:schemeClr val="bg1"/>
                </a:solidFill>
              </a:defRPr>
            </a:lvl1pPr>
          </a:lstStyle>
          <a:p>
            <a:r>
              <a:rPr lang="en-GB"/>
              <a:t>title</a:t>
            </a:r>
          </a:p>
        </p:txBody>
      </p:sp>
      <p:pic>
        <p:nvPicPr>
          <p:cNvPr id="10" name="Mitton-arrow_white.png" descr="Mitton-arrow_white.png">
            <a:extLst>
              <a:ext uri="{FF2B5EF4-FFF2-40B4-BE49-F238E27FC236}">
                <a16:creationId xmlns:a16="http://schemas.microsoft.com/office/drawing/2014/main" id="{2EA1ED99-D9C1-48DB-B7FB-2C948736BC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38000" y="1591200"/>
            <a:ext cx="1839600" cy="1621274"/>
          </a:xfrm>
          <a:prstGeom prst="rect">
            <a:avLst/>
          </a:prstGeom>
          <a:ln w="12700">
            <a:miter lim="400000"/>
          </a:ln>
        </p:spPr>
      </p:pic>
      <p:pic>
        <p:nvPicPr>
          <p:cNvPr id="11" name="Miltton_Text_White.png">
            <a:extLst>
              <a:ext uri="{FF2B5EF4-FFF2-40B4-BE49-F238E27FC236}">
                <a16:creationId xmlns:a16="http://schemas.microsoft.com/office/drawing/2014/main" id="{274DA340-07AA-4790-9B52-9296EF3A25C3}"/>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89200" y="108000"/>
            <a:ext cx="1148400" cy="546416"/>
          </a:xfrm>
          <a:prstGeom prst="rect">
            <a:avLst/>
          </a:prstGeom>
          <a:ln w="12700">
            <a:miter lim="400000"/>
          </a:ln>
        </p:spPr>
      </p:pic>
      <p:pic>
        <p:nvPicPr>
          <p:cNvPr id="17" name="Miltton_Text_White.png" descr="Miltton_Text_White.png">
            <a:extLst>
              <a:ext uri="{FF2B5EF4-FFF2-40B4-BE49-F238E27FC236}">
                <a16:creationId xmlns:a16="http://schemas.microsoft.com/office/drawing/2014/main" id="{981D5566-0C13-4A6A-BC02-48238031F73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323850" y="1730375"/>
            <a:ext cx="4206875" cy="1212850"/>
          </a:xfrm>
          <a:prstGeom prst="rect">
            <a:avLst/>
          </a:prstGeom>
          <a:ln w="12700">
            <a:miter lim="400000"/>
          </a:ln>
        </p:spPr>
      </p:pic>
    </p:spTree>
    <p:extLst>
      <p:ext uri="{BB962C8B-B14F-4D97-AF65-F5344CB8AC3E}">
        <p14:creationId xmlns:p14="http://schemas.microsoft.com/office/powerpoint/2010/main" val="284765177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Miltton Cover Slide 3">
    <p:bg>
      <p:bgPr>
        <a:solidFill>
          <a:srgbClr val="EB5D29"/>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B9ABD89A-941E-A04F-9BC9-CA7A549A035E}"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object 4">
            <a:extLst>
              <a:ext uri="{FF2B5EF4-FFF2-40B4-BE49-F238E27FC236}">
                <a16:creationId xmlns:a16="http://schemas.microsoft.com/office/drawing/2014/main" id="{ECF6AD64-A920-8B4F-A8ED-47E2389BEE0E}"/>
              </a:ext>
            </a:extLst>
          </p:cNvPr>
          <p:cNvSpPr/>
          <p:nvPr/>
        </p:nvSpPr>
        <p:spPr>
          <a:xfrm>
            <a:off x="4339305" y="1589708"/>
            <a:ext cx="1838976" cy="162072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pic>
        <p:nvPicPr>
          <p:cNvPr id="15" name="Picture 14">
            <a:extLst>
              <a:ext uri="{FF2B5EF4-FFF2-40B4-BE49-F238E27FC236}">
                <a16:creationId xmlns:a16="http://schemas.microsoft.com/office/drawing/2014/main" id="{1BF00318-F701-EC42-A380-2DF5A5E5A0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38953" y="1806387"/>
            <a:ext cx="4522694" cy="1228165"/>
          </a:xfrm>
          <a:prstGeom prst="rect">
            <a:avLst/>
          </a:prstGeom>
        </p:spPr>
      </p:pic>
      <p:sp>
        <p:nvSpPr>
          <p:cNvPr id="2" name="Title 1">
            <a:extLst>
              <a:ext uri="{FF2B5EF4-FFF2-40B4-BE49-F238E27FC236}">
                <a16:creationId xmlns:a16="http://schemas.microsoft.com/office/drawing/2014/main" id="{9F6E6260-E36C-484A-9F25-1346EC50A8D2}"/>
              </a:ext>
            </a:extLst>
          </p:cNvPr>
          <p:cNvSpPr>
            <a:spLocks noGrp="1"/>
          </p:cNvSpPr>
          <p:nvPr>
            <p:ph type="ctrTitle" hasCustomPrompt="1"/>
          </p:nvPr>
        </p:nvSpPr>
        <p:spPr>
          <a:xfrm>
            <a:off x="437882" y="3095741"/>
            <a:ext cx="10915918" cy="2387600"/>
          </a:xfrm>
        </p:spPr>
        <p:txBody>
          <a:bodyPr anchor="t" anchorCtr="0"/>
          <a:lstStyle>
            <a:lvl1pPr algn="l">
              <a:defRPr sz="9200" b="0"/>
            </a:lvl1pPr>
          </a:lstStyle>
          <a:p>
            <a:r>
              <a:rPr lang="en-GB"/>
              <a:t>title</a:t>
            </a:r>
          </a:p>
        </p:txBody>
      </p:sp>
    </p:spTree>
    <p:extLst>
      <p:ext uri="{BB962C8B-B14F-4D97-AF65-F5344CB8AC3E}">
        <p14:creationId xmlns:p14="http://schemas.microsoft.com/office/powerpoint/2010/main" val="59386127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Miltton Cover Slide animated">
    <p:bg>
      <p:bgPr>
        <a:solidFill>
          <a:srgbClr val="E4F030"/>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F2A19F3C-8C30-824D-BF8F-DF79B0B68EB5}"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pic>
        <p:nvPicPr>
          <p:cNvPr id="15" name="Picture 14">
            <a:extLst>
              <a:ext uri="{FF2B5EF4-FFF2-40B4-BE49-F238E27FC236}">
                <a16:creationId xmlns:a16="http://schemas.microsoft.com/office/drawing/2014/main" id="{1BF00318-F701-EC42-A380-2DF5A5E5A04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38953" y="1806387"/>
            <a:ext cx="4522694" cy="1228165"/>
          </a:xfrm>
          <a:prstGeom prst="rect">
            <a:avLst/>
          </a:prstGeom>
        </p:spPr>
      </p:pic>
      <p:pic>
        <p:nvPicPr>
          <p:cNvPr id="10" name="arrows3.gif" descr="arrows3.gif">
            <a:extLst>
              <a:ext uri="{FF2B5EF4-FFF2-40B4-BE49-F238E27FC236}">
                <a16:creationId xmlns:a16="http://schemas.microsoft.com/office/drawing/2014/main" id="{7D26D8E0-9565-4BE6-B73A-89E33F01A6C9}"/>
              </a:ext>
            </a:extLst>
          </p:cNvPr>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4494292" y="936298"/>
            <a:ext cx="5097122" cy="2867131"/>
          </a:xfrm>
          <a:prstGeom prst="rect">
            <a:avLst/>
          </a:prstGeom>
          <a:ln w="12700">
            <a:miter lim="400000"/>
          </a:ln>
        </p:spPr>
      </p:pic>
      <p:sp>
        <p:nvSpPr>
          <p:cNvPr id="2" name="Title 1">
            <a:extLst>
              <a:ext uri="{FF2B5EF4-FFF2-40B4-BE49-F238E27FC236}">
                <a16:creationId xmlns:a16="http://schemas.microsoft.com/office/drawing/2014/main" id="{9F6E6260-E36C-484A-9F25-1346EC50A8D2}"/>
              </a:ext>
            </a:extLst>
          </p:cNvPr>
          <p:cNvSpPr>
            <a:spLocks noGrp="1"/>
          </p:cNvSpPr>
          <p:nvPr>
            <p:ph type="ctrTitle" hasCustomPrompt="1"/>
          </p:nvPr>
        </p:nvSpPr>
        <p:spPr>
          <a:xfrm>
            <a:off x="437882" y="3095741"/>
            <a:ext cx="10915918" cy="2387600"/>
          </a:xfrm>
        </p:spPr>
        <p:txBody>
          <a:bodyPr anchor="t" anchorCtr="0"/>
          <a:lstStyle>
            <a:lvl1pPr algn="l">
              <a:defRPr sz="9200" b="0"/>
            </a:lvl1pPr>
          </a:lstStyle>
          <a:p>
            <a:r>
              <a:rPr lang="en-GB"/>
              <a:t>title</a:t>
            </a:r>
          </a:p>
        </p:txBody>
      </p:sp>
    </p:spTree>
    <p:extLst>
      <p:ext uri="{BB962C8B-B14F-4D97-AF65-F5344CB8AC3E}">
        <p14:creationId xmlns:p14="http://schemas.microsoft.com/office/powerpoint/2010/main" val="384177504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Miltton Title Slide Pic">
    <p:bg>
      <p:bgPr>
        <a:solidFill>
          <a:schemeClr val="accent1"/>
        </a:solidFill>
        <a:effectLst/>
      </p:bgPr>
    </p:bg>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141AB194-67B2-4312-A7FB-974494ADB3FB}"/>
              </a:ext>
            </a:extLst>
          </p:cNvPr>
          <p:cNvSpPr>
            <a:spLocks noGrp="1"/>
          </p:cNvSpPr>
          <p:nvPr>
            <p:ph type="pic" sz="quarter" idx="13"/>
          </p:nvPr>
        </p:nvSpPr>
        <p:spPr>
          <a:xfrm>
            <a:off x="0" y="0"/>
            <a:ext cx="12190287"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655E2F75-94F2-6B4E-9B7F-3AD035739D51}"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0" name="Text Placeholder 2">
            <a:extLst>
              <a:ext uri="{FF2B5EF4-FFF2-40B4-BE49-F238E27FC236}">
                <a16:creationId xmlns:a16="http://schemas.microsoft.com/office/drawing/2014/main" id="{3DCA2B04-15C4-4EBC-81C0-06B1D67FBAE5}"/>
              </a:ext>
            </a:extLst>
          </p:cNvPr>
          <p:cNvSpPr>
            <a:spLocks noGrp="1"/>
          </p:cNvSpPr>
          <p:nvPr>
            <p:ph type="body" sz="quarter" idx="26" hasCustomPrompt="1"/>
          </p:nvPr>
        </p:nvSpPr>
        <p:spPr>
          <a:xfrm>
            <a:off x="4664160" y="1589820"/>
            <a:ext cx="1833769" cy="1620839"/>
          </a:xfrm>
          <a:blipFill>
            <a:blip r:embed="rId2" cstate="email">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200"/>
            </a:lvl1pPr>
          </a:lstStyle>
          <a:p>
            <a:pPr lvl="0"/>
            <a:r>
              <a:rPr lang="fi-FI"/>
              <a:t>  </a:t>
            </a:r>
            <a:endParaRPr lang="en-GB"/>
          </a:p>
        </p:txBody>
      </p:sp>
      <p:sp>
        <p:nvSpPr>
          <p:cNvPr id="4" name="Text Placeholder 3">
            <a:extLst>
              <a:ext uri="{FF2B5EF4-FFF2-40B4-BE49-F238E27FC236}">
                <a16:creationId xmlns:a16="http://schemas.microsoft.com/office/drawing/2014/main" id="{35FF0F97-3BF5-47DA-8985-0E937810FE29}"/>
              </a:ext>
            </a:extLst>
          </p:cNvPr>
          <p:cNvSpPr>
            <a:spLocks noGrp="1"/>
          </p:cNvSpPr>
          <p:nvPr>
            <p:ph type="body" sz="quarter" idx="27" hasCustomPrompt="1"/>
          </p:nvPr>
        </p:nvSpPr>
        <p:spPr>
          <a:xfrm>
            <a:off x="140400" y="1807200"/>
            <a:ext cx="4521600" cy="1227600"/>
          </a:xfrm>
          <a:blipFill>
            <a:blip r:embed="rId3" cstate="email">
              <a:extLst>
                <a:ext uri="{28A0092B-C50C-407E-A947-70E740481C1C}">
                  <a14:useLocalDpi xmlns:a14="http://schemas.microsoft.com/office/drawing/2010/main"/>
                </a:ext>
              </a:extLst>
            </a:blip>
            <a:stretch>
              <a:fillRect/>
            </a:stretch>
          </a:blipFill>
        </p:spPr>
        <p:txBody>
          <a:bodyPr anchor="ctr" anchorCtr="0"/>
          <a:lstStyle>
            <a:lvl1pPr marL="0" indent="0" algn="ctr">
              <a:buNone/>
              <a:defRPr sz="200"/>
            </a:lvl1pPr>
            <a:lvl2pPr marL="457200" indent="0">
              <a:buNone/>
              <a:defRPr/>
            </a:lvl2pPr>
          </a:lstStyle>
          <a:p>
            <a:pPr lvl="0"/>
            <a:r>
              <a:rPr lang="en-US"/>
              <a:t>  </a:t>
            </a:r>
          </a:p>
        </p:txBody>
      </p:sp>
      <p:sp>
        <p:nvSpPr>
          <p:cNvPr id="12" name="Title 1">
            <a:extLst>
              <a:ext uri="{FF2B5EF4-FFF2-40B4-BE49-F238E27FC236}">
                <a16:creationId xmlns:a16="http://schemas.microsoft.com/office/drawing/2014/main" id="{0775D37E-A16E-FE48-A89E-68BFD91E74F5}"/>
              </a:ext>
            </a:extLst>
          </p:cNvPr>
          <p:cNvSpPr>
            <a:spLocks noGrp="1"/>
          </p:cNvSpPr>
          <p:nvPr>
            <p:ph type="ctrTitle" hasCustomPrompt="1"/>
          </p:nvPr>
        </p:nvSpPr>
        <p:spPr>
          <a:xfrm>
            <a:off x="437882" y="3095741"/>
            <a:ext cx="10915918" cy="2387600"/>
          </a:xfrm>
        </p:spPr>
        <p:txBody>
          <a:bodyPr anchor="t" anchorCtr="0"/>
          <a:lstStyle>
            <a:lvl1pPr algn="l">
              <a:defRPr sz="9200" b="0"/>
            </a:lvl1pPr>
          </a:lstStyle>
          <a:p>
            <a:r>
              <a:rPr lang="en-GB"/>
              <a:t>title</a:t>
            </a:r>
          </a:p>
        </p:txBody>
      </p:sp>
    </p:spTree>
    <p:extLst>
      <p:ext uri="{BB962C8B-B14F-4D97-AF65-F5344CB8AC3E}">
        <p14:creationId xmlns:p14="http://schemas.microsoft.com/office/powerpoint/2010/main" val="279254888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Editable Title Slide">
    <p:bg>
      <p:bgPr>
        <a:solidFill>
          <a:srgbClr val="E4F030"/>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437881" y="2953116"/>
            <a:ext cx="10915917" cy="1655762"/>
          </a:xfrm>
        </p:spPr>
        <p:txBody>
          <a:bodyPr/>
          <a:lstStyle>
            <a:lvl1pPr marL="0" indent="0" algn="l">
              <a:buNone/>
              <a:defRPr sz="9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title</a:t>
            </a:r>
            <a:endParaRPr lang="en-GB"/>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93FDFF5C-8398-964E-9D2C-A83457F2C0FC}"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Title 1">
            <a:extLst>
              <a:ext uri="{FF2B5EF4-FFF2-40B4-BE49-F238E27FC236}">
                <a16:creationId xmlns:a16="http://schemas.microsoft.com/office/drawing/2014/main" id="{A5720796-F651-9C40-8F64-B2757E9CEA90}"/>
              </a:ext>
            </a:extLst>
          </p:cNvPr>
          <p:cNvSpPr>
            <a:spLocks noGrp="1"/>
          </p:cNvSpPr>
          <p:nvPr>
            <p:ph type="ctrTitle" hasCustomPrompt="1"/>
          </p:nvPr>
        </p:nvSpPr>
        <p:spPr>
          <a:xfrm>
            <a:off x="437882" y="1661374"/>
            <a:ext cx="10915918" cy="1415629"/>
          </a:xfrm>
        </p:spPr>
        <p:txBody>
          <a:bodyPr anchor="b" anchorCtr="0"/>
          <a:lstStyle>
            <a:lvl1pPr algn="l">
              <a:defRPr sz="9200" b="1"/>
            </a:lvl1pPr>
          </a:lstStyle>
          <a:p>
            <a:r>
              <a:rPr lang="fi-FI" err="1"/>
              <a:t>title</a:t>
            </a:r>
            <a:endParaRPr lang="en-GB"/>
          </a:p>
        </p:txBody>
      </p:sp>
      <p:sp>
        <p:nvSpPr>
          <p:cNvPr id="10" name="Text Placeholder 2">
            <a:extLst>
              <a:ext uri="{FF2B5EF4-FFF2-40B4-BE49-F238E27FC236}">
                <a16:creationId xmlns:a16="http://schemas.microsoft.com/office/drawing/2014/main" id="{3DCA2B04-15C4-4EBC-81C0-06B1D67FBAE5}"/>
              </a:ext>
            </a:extLst>
          </p:cNvPr>
          <p:cNvSpPr>
            <a:spLocks noGrp="1"/>
          </p:cNvSpPr>
          <p:nvPr>
            <p:ph type="body" sz="quarter" idx="26" hasCustomPrompt="1"/>
          </p:nvPr>
        </p:nvSpPr>
        <p:spPr>
          <a:xfrm>
            <a:off x="2624345" y="1589820"/>
            <a:ext cx="1833769" cy="1620839"/>
          </a:xfrm>
          <a:blipFill>
            <a:blip r:embed="rId2" cstate="email">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200"/>
            </a:lvl1pPr>
          </a:lstStyle>
          <a:p>
            <a:pPr lvl="0"/>
            <a:r>
              <a:rPr lang="fi-FI"/>
              <a:t>  </a:t>
            </a:r>
            <a:endParaRPr lang="en-GB"/>
          </a:p>
        </p:txBody>
      </p:sp>
    </p:spTree>
    <p:extLst>
      <p:ext uri="{BB962C8B-B14F-4D97-AF65-F5344CB8AC3E}">
        <p14:creationId xmlns:p14="http://schemas.microsoft.com/office/powerpoint/2010/main" val="310323782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Editable Title Slide 2">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437881" y="2953116"/>
            <a:ext cx="10915917" cy="1655762"/>
          </a:xfrm>
        </p:spPr>
        <p:txBody>
          <a:bodyPr/>
          <a:lstStyle>
            <a:lvl1pPr marL="0" indent="0" algn="l">
              <a:buNone/>
              <a:defRPr sz="9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title</a:t>
            </a:r>
            <a:endParaRPr lang="en-GB"/>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lvl1pPr>
              <a:defRPr>
                <a:solidFill>
                  <a:schemeClr val="bg1"/>
                </a:solidFill>
              </a:defRPr>
            </a:lvl1pPr>
          </a:lstStyle>
          <a:p>
            <a:fld id="{AFBD6327-B9BA-2D41-9D5E-D5767ACBD291}"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lvl1pPr>
              <a:defRPr>
                <a:solidFill>
                  <a:schemeClr val="bg1"/>
                </a:solidFill>
              </a:defRPr>
            </a:lvl1p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smtClean="0"/>
              <a:pPr/>
              <a:t>‹#›</a:t>
            </a:fld>
            <a:endParaRPr lang="fi-FI"/>
          </a:p>
        </p:txBody>
      </p:sp>
      <p:sp>
        <p:nvSpPr>
          <p:cNvPr id="12" name="Title 1">
            <a:extLst>
              <a:ext uri="{FF2B5EF4-FFF2-40B4-BE49-F238E27FC236}">
                <a16:creationId xmlns:a16="http://schemas.microsoft.com/office/drawing/2014/main" id="{A5720796-F651-9C40-8F64-B2757E9CEA90}"/>
              </a:ext>
            </a:extLst>
          </p:cNvPr>
          <p:cNvSpPr>
            <a:spLocks noGrp="1"/>
          </p:cNvSpPr>
          <p:nvPr>
            <p:ph type="ctrTitle" hasCustomPrompt="1"/>
          </p:nvPr>
        </p:nvSpPr>
        <p:spPr>
          <a:xfrm>
            <a:off x="437882" y="1661374"/>
            <a:ext cx="10915918" cy="1415629"/>
          </a:xfrm>
        </p:spPr>
        <p:txBody>
          <a:bodyPr anchor="b" anchorCtr="0"/>
          <a:lstStyle>
            <a:lvl1pPr algn="l">
              <a:defRPr sz="9200" b="1">
                <a:solidFill>
                  <a:schemeClr val="bg1"/>
                </a:solidFill>
              </a:defRPr>
            </a:lvl1pPr>
          </a:lstStyle>
          <a:p>
            <a:r>
              <a:rPr lang="fi-FI" err="1"/>
              <a:t>title</a:t>
            </a:r>
            <a:endParaRPr lang="en-GB"/>
          </a:p>
        </p:txBody>
      </p:sp>
      <p:sp>
        <p:nvSpPr>
          <p:cNvPr id="10" name="Text Placeholder 2">
            <a:extLst>
              <a:ext uri="{FF2B5EF4-FFF2-40B4-BE49-F238E27FC236}">
                <a16:creationId xmlns:a16="http://schemas.microsoft.com/office/drawing/2014/main" id="{3DCA2B04-15C4-4EBC-81C0-06B1D67FBAE5}"/>
              </a:ext>
            </a:extLst>
          </p:cNvPr>
          <p:cNvSpPr>
            <a:spLocks noGrp="1"/>
          </p:cNvSpPr>
          <p:nvPr>
            <p:ph type="body" sz="quarter" idx="26" hasCustomPrompt="1"/>
          </p:nvPr>
        </p:nvSpPr>
        <p:spPr>
          <a:xfrm>
            <a:off x="2624345" y="1589820"/>
            <a:ext cx="1833769" cy="1620839"/>
          </a:xfrm>
          <a:blipFill>
            <a:blip r:embed="rId2" cstate="email">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200">
                <a:solidFill>
                  <a:schemeClr val="bg1"/>
                </a:solidFill>
              </a:defRPr>
            </a:lvl1pPr>
          </a:lstStyle>
          <a:p>
            <a:pPr lvl="0"/>
            <a:r>
              <a:rPr lang="fi-FI"/>
              <a:t>  </a:t>
            </a:r>
            <a:endParaRPr lang="en-GB"/>
          </a:p>
        </p:txBody>
      </p:sp>
      <p:pic>
        <p:nvPicPr>
          <p:cNvPr id="11" name="Miltton_Text_White.png">
            <a:extLst>
              <a:ext uri="{FF2B5EF4-FFF2-40B4-BE49-F238E27FC236}">
                <a16:creationId xmlns:a16="http://schemas.microsoft.com/office/drawing/2014/main" id="{2DEA3167-7802-496E-8C01-2F283DAFE273}"/>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89200" y="108000"/>
            <a:ext cx="1148400" cy="546416"/>
          </a:xfrm>
          <a:prstGeom prst="rect">
            <a:avLst/>
          </a:prstGeom>
          <a:ln w="12700">
            <a:miter lim="400000"/>
          </a:ln>
        </p:spPr>
      </p:pic>
    </p:spTree>
    <p:extLst>
      <p:ext uri="{BB962C8B-B14F-4D97-AF65-F5344CB8AC3E}">
        <p14:creationId xmlns:p14="http://schemas.microsoft.com/office/powerpoint/2010/main" val="32561335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Editable Title Slide 3">
    <p:bg>
      <p:bgPr>
        <a:solidFill>
          <a:srgbClr val="EB5D29"/>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437881" y="2953116"/>
            <a:ext cx="10915917" cy="1655762"/>
          </a:xfrm>
        </p:spPr>
        <p:txBody>
          <a:bodyPr/>
          <a:lstStyle>
            <a:lvl1pPr marL="0" indent="0" algn="l">
              <a:buNone/>
              <a:defRPr sz="9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title</a:t>
            </a:r>
            <a:endParaRPr lang="en-GB"/>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9986EAE5-A090-E347-826C-431E77B4FE49}"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Title 1">
            <a:extLst>
              <a:ext uri="{FF2B5EF4-FFF2-40B4-BE49-F238E27FC236}">
                <a16:creationId xmlns:a16="http://schemas.microsoft.com/office/drawing/2014/main" id="{A5720796-F651-9C40-8F64-B2757E9CEA90}"/>
              </a:ext>
            </a:extLst>
          </p:cNvPr>
          <p:cNvSpPr>
            <a:spLocks noGrp="1"/>
          </p:cNvSpPr>
          <p:nvPr>
            <p:ph type="ctrTitle" hasCustomPrompt="1"/>
          </p:nvPr>
        </p:nvSpPr>
        <p:spPr>
          <a:xfrm>
            <a:off x="437882" y="1661374"/>
            <a:ext cx="10915918" cy="1415629"/>
          </a:xfrm>
        </p:spPr>
        <p:txBody>
          <a:bodyPr anchor="b" anchorCtr="0"/>
          <a:lstStyle>
            <a:lvl1pPr algn="l">
              <a:defRPr sz="9200" b="1"/>
            </a:lvl1pPr>
          </a:lstStyle>
          <a:p>
            <a:r>
              <a:rPr lang="fi-FI" err="1"/>
              <a:t>title</a:t>
            </a:r>
            <a:endParaRPr lang="en-GB"/>
          </a:p>
        </p:txBody>
      </p:sp>
      <p:sp>
        <p:nvSpPr>
          <p:cNvPr id="10" name="Text Placeholder 2">
            <a:extLst>
              <a:ext uri="{FF2B5EF4-FFF2-40B4-BE49-F238E27FC236}">
                <a16:creationId xmlns:a16="http://schemas.microsoft.com/office/drawing/2014/main" id="{3DCA2B04-15C4-4EBC-81C0-06B1D67FBAE5}"/>
              </a:ext>
            </a:extLst>
          </p:cNvPr>
          <p:cNvSpPr>
            <a:spLocks noGrp="1"/>
          </p:cNvSpPr>
          <p:nvPr>
            <p:ph type="body" sz="quarter" idx="26" hasCustomPrompt="1"/>
          </p:nvPr>
        </p:nvSpPr>
        <p:spPr>
          <a:xfrm>
            <a:off x="2624345" y="1589820"/>
            <a:ext cx="1833769" cy="1620839"/>
          </a:xfrm>
          <a:blipFill>
            <a:blip r:embed="rId2" cstate="email">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200"/>
            </a:lvl1pPr>
          </a:lstStyle>
          <a:p>
            <a:pPr lvl="0"/>
            <a:r>
              <a:rPr lang="fi-FI"/>
              <a:t>  </a:t>
            </a:r>
            <a:endParaRPr lang="en-GB"/>
          </a:p>
        </p:txBody>
      </p:sp>
    </p:spTree>
    <p:extLst>
      <p:ext uri="{BB962C8B-B14F-4D97-AF65-F5344CB8AC3E}">
        <p14:creationId xmlns:p14="http://schemas.microsoft.com/office/powerpoint/2010/main" val="29777266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Editable Title Slide Pic">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9B3D4973-764C-46F1-B4AF-625504AA7EF4}"/>
              </a:ext>
            </a:extLst>
          </p:cNvPr>
          <p:cNvSpPr>
            <a:spLocks noGrp="1"/>
          </p:cNvSpPr>
          <p:nvPr>
            <p:ph type="pic" sz="quarter" idx="13"/>
          </p:nvPr>
        </p:nvSpPr>
        <p:spPr>
          <a:xfrm>
            <a:off x="0" y="0"/>
            <a:ext cx="12190287"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997199B0-31F1-4F44-BB7B-4A759AF10E5E}"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0" name="Text Placeholder 2">
            <a:extLst>
              <a:ext uri="{FF2B5EF4-FFF2-40B4-BE49-F238E27FC236}">
                <a16:creationId xmlns:a16="http://schemas.microsoft.com/office/drawing/2014/main" id="{3DCA2B04-15C4-4EBC-81C0-06B1D67FBAE5}"/>
              </a:ext>
            </a:extLst>
          </p:cNvPr>
          <p:cNvSpPr>
            <a:spLocks noGrp="1"/>
          </p:cNvSpPr>
          <p:nvPr>
            <p:ph type="body" sz="quarter" idx="26" hasCustomPrompt="1"/>
          </p:nvPr>
        </p:nvSpPr>
        <p:spPr>
          <a:xfrm>
            <a:off x="2624345" y="1589820"/>
            <a:ext cx="1833769" cy="1620839"/>
          </a:xfrm>
          <a:blipFill>
            <a:blip r:embed="rId2" cstate="email">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200"/>
            </a:lvl1pPr>
          </a:lstStyle>
          <a:p>
            <a:pPr lvl="0"/>
            <a:r>
              <a:rPr lang="fi-FI"/>
              <a:t>  </a:t>
            </a:r>
            <a:endParaRPr lang="en-GB"/>
          </a:p>
        </p:txBody>
      </p:sp>
      <p:sp>
        <p:nvSpPr>
          <p:cNvPr id="13" name="Subtitle 2">
            <a:extLst>
              <a:ext uri="{FF2B5EF4-FFF2-40B4-BE49-F238E27FC236}">
                <a16:creationId xmlns:a16="http://schemas.microsoft.com/office/drawing/2014/main" id="{387E494C-9798-3443-9399-DD160FCE8F16}"/>
              </a:ext>
            </a:extLst>
          </p:cNvPr>
          <p:cNvSpPr>
            <a:spLocks noGrp="1"/>
          </p:cNvSpPr>
          <p:nvPr>
            <p:ph type="subTitle" idx="1" hasCustomPrompt="1"/>
          </p:nvPr>
        </p:nvSpPr>
        <p:spPr>
          <a:xfrm>
            <a:off x="437881" y="2953116"/>
            <a:ext cx="10915917" cy="1655762"/>
          </a:xfrm>
        </p:spPr>
        <p:txBody>
          <a:bodyPr/>
          <a:lstStyle>
            <a:lvl1pPr marL="0" indent="0" algn="l">
              <a:buNone/>
              <a:defRPr sz="9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title</a:t>
            </a:r>
            <a:endParaRPr lang="en-GB"/>
          </a:p>
        </p:txBody>
      </p:sp>
      <p:sp>
        <p:nvSpPr>
          <p:cNvPr id="14" name="Title 1">
            <a:extLst>
              <a:ext uri="{FF2B5EF4-FFF2-40B4-BE49-F238E27FC236}">
                <a16:creationId xmlns:a16="http://schemas.microsoft.com/office/drawing/2014/main" id="{229C7B90-2B18-2341-88BE-102FCE7BB983}"/>
              </a:ext>
            </a:extLst>
          </p:cNvPr>
          <p:cNvSpPr>
            <a:spLocks noGrp="1"/>
          </p:cNvSpPr>
          <p:nvPr>
            <p:ph type="ctrTitle" hasCustomPrompt="1"/>
          </p:nvPr>
        </p:nvSpPr>
        <p:spPr>
          <a:xfrm>
            <a:off x="437882" y="1661374"/>
            <a:ext cx="10915918" cy="1415629"/>
          </a:xfrm>
        </p:spPr>
        <p:txBody>
          <a:bodyPr anchor="b" anchorCtr="0"/>
          <a:lstStyle>
            <a:lvl1pPr algn="l">
              <a:defRPr sz="9200" b="1"/>
            </a:lvl1pPr>
          </a:lstStyle>
          <a:p>
            <a:r>
              <a:rPr lang="fi-FI" err="1"/>
              <a:t>title</a:t>
            </a:r>
            <a:endParaRPr lang="en-GB"/>
          </a:p>
        </p:txBody>
      </p:sp>
    </p:spTree>
    <p:extLst>
      <p:ext uri="{BB962C8B-B14F-4D97-AF65-F5344CB8AC3E}">
        <p14:creationId xmlns:p14="http://schemas.microsoft.com/office/powerpoint/2010/main" val="393518773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Section Title neon">
    <p:bg>
      <p:bgPr>
        <a:solidFill>
          <a:srgbClr val="E4F030"/>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437881" y="2953116"/>
            <a:ext cx="10915917" cy="1655762"/>
          </a:xfrm>
        </p:spPr>
        <p:txBody>
          <a:bodyPr/>
          <a:lstStyle>
            <a:lvl1pPr marL="0" indent="0" algn="l">
              <a:buNone/>
              <a:defRPr sz="9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section title</a:t>
            </a:r>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7DAC34F7-4240-8542-8DFA-2F88F61A858B}"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Title 1">
            <a:extLst>
              <a:ext uri="{FF2B5EF4-FFF2-40B4-BE49-F238E27FC236}">
                <a16:creationId xmlns:a16="http://schemas.microsoft.com/office/drawing/2014/main" id="{A5720796-F651-9C40-8F64-B2757E9CEA90}"/>
              </a:ext>
            </a:extLst>
          </p:cNvPr>
          <p:cNvSpPr>
            <a:spLocks noGrp="1"/>
          </p:cNvSpPr>
          <p:nvPr>
            <p:ph type="ctrTitle" hasCustomPrompt="1"/>
          </p:nvPr>
        </p:nvSpPr>
        <p:spPr>
          <a:xfrm>
            <a:off x="437882" y="1661374"/>
            <a:ext cx="10915918" cy="1415629"/>
          </a:xfrm>
        </p:spPr>
        <p:txBody>
          <a:bodyPr anchor="b" anchorCtr="0"/>
          <a:lstStyle>
            <a:lvl1pPr algn="l">
              <a:defRPr sz="9200" b="1"/>
            </a:lvl1pPr>
          </a:lstStyle>
          <a:p>
            <a:r>
              <a:rPr lang="en-GB"/>
              <a:t>00_</a:t>
            </a:r>
          </a:p>
        </p:txBody>
      </p:sp>
      <p:sp>
        <p:nvSpPr>
          <p:cNvPr id="11" name="Text Placeholder 4">
            <a:extLst>
              <a:ext uri="{FF2B5EF4-FFF2-40B4-BE49-F238E27FC236}">
                <a16:creationId xmlns:a16="http://schemas.microsoft.com/office/drawing/2014/main" id="{578B84B1-E5F9-0B47-B6F1-FEB2033D872B}"/>
              </a:ext>
            </a:extLst>
          </p:cNvPr>
          <p:cNvSpPr>
            <a:spLocks noGrp="1"/>
          </p:cNvSpPr>
          <p:nvPr>
            <p:ph type="body" sz="quarter" idx="13"/>
          </p:nvPr>
        </p:nvSpPr>
        <p:spPr>
          <a:xfrm>
            <a:off x="420320" y="382052"/>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522598662"/>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Section Title black">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437881" y="2953116"/>
            <a:ext cx="10915917" cy="1655762"/>
          </a:xfrm>
        </p:spPr>
        <p:txBody>
          <a:bodyPr/>
          <a:lstStyle>
            <a:lvl1pPr marL="0" indent="0" algn="l">
              <a:buNone/>
              <a:defRPr sz="9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section title</a:t>
            </a:r>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lvl1pPr>
              <a:defRPr>
                <a:solidFill>
                  <a:schemeClr val="bg1"/>
                </a:solidFill>
              </a:defRPr>
            </a:lvl1pPr>
          </a:lstStyle>
          <a:p>
            <a:fld id="{5D94BA69-D933-AC46-A1C4-559989D848BB}"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lvl1pPr>
              <a:defRPr>
                <a:solidFill>
                  <a:schemeClr val="bg1"/>
                </a:solidFill>
              </a:defRPr>
            </a:lvl1p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smtClean="0"/>
              <a:pPr/>
              <a:t>‹#›</a:t>
            </a:fld>
            <a:endParaRPr lang="fi-FI"/>
          </a:p>
        </p:txBody>
      </p:sp>
      <p:sp>
        <p:nvSpPr>
          <p:cNvPr id="12" name="Title 1">
            <a:extLst>
              <a:ext uri="{FF2B5EF4-FFF2-40B4-BE49-F238E27FC236}">
                <a16:creationId xmlns:a16="http://schemas.microsoft.com/office/drawing/2014/main" id="{A5720796-F651-9C40-8F64-B2757E9CEA90}"/>
              </a:ext>
            </a:extLst>
          </p:cNvPr>
          <p:cNvSpPr>
            <a:spLocks noGrp="1"/>
          </p:cNvSpPr>
          <p:nvPr>
            <p:ph type="ctrTitle" hasCustomPrompt="1"/>
          </p:nvPr>
        </p:nvSpPr>
        <p:spPr>
          <a:xfrm>
            <a:off x="437882" y="1661374"/>
            <a:ext cx="10915918" cy="1415629"/>
          </a:xfrm>
        </p:spPr>
        <p:txBody>
          <a:bodyPr anchor="b" anchorCtr="0"/>
          <a:lstStyle>
            <a:lvl1pPr algn="l">
              <a:defRPr sz="9200" b="1">
                <a:solidFill>
                  <a:schemeClr val="bg1"/>
                </a:solidFill>
              </a:defRPr>
            </a:lvl1pPr>
          </a:lstStyle>
          <a:p>
            <a:r>
              <a:rPr lang="en-GB"/>
              <a:t>00_</a:t>
            </a:r>
          </a:p>
        </p:txBody>
      </p:sp>
      <p:pic>
        <p:nvPicPr>
          <p:cNvPr id="11" name="Miltton_Text_White.png">
            <a:extLst>
              <a:ext uri="{FF2B5EF4-FFF2-40B4-BE49-F238E27FC236}">
                <a16:creationId xmlns:a16="http://schemas.microsoft.com/office/drawing/2014/main" id="{2DEA3167-7802-496E-8C01-2F283DAFE27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0789200" y="108000"/>
            <a:ext cx="1148400" cy="546416"/>
          </a:xfrm>
          <a:prstGeom prst="rect">
            <a:avLst/>
          </a:prstGeom>
          <a:ln w="12700">
            <a:miter lim="400000"/>
          </a:ln>
        </p:spPr>
      </p:pic>
      <p:sp>
        <p:nvSpPr>
          <p:cNvPr id="13" name="Text Placeholder 4">
            <a:extLst>
              <a:ext uri="{FF2B5EF4-FFF2-40B4-BE49-F238E27FC236}">
                <a16:creationId xmlns:a16="http://schemas.microsoft.com/office/drawing/2014/main" id="{33FC39A7-E5C8-1141-BBAA-0AD8EF7CBE7A}"/>
              </a:ext>
            </a:extLst>
          </p:cNvPr>
          <p:cNvSpPr>
            <a:spLocks noGrp="1"/>
          </p:cNvSpPr>
          <p:nvPr>
            <p:ph type="body" sz="quarter" idx="13"/>
          </p:nvPr>
        </p:nvSpPr>
        <p:spPr>
          <a:xfrm>
            <a:off x="420320" y="382052"/>
            <a:ext cx="3888408" cy="202510"/>
          </a:xfrm>
        </p:spPr>
        <p:txBody>
          <a:bodyPr/>
          <a:lstStyle>
            <a:lvl1pPr marL="0" indent="0">
              <a:buNone/>
              <a:defRPr sz="1000" cap="all" baseline="0">
                <a:solidFill>
                  <a:schemeClr val="bg1"/>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4705997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5B2743-CC57-453D-AB01-33999D8B4766}"/>
              </a:ext>
            </a:extLst>
          </p:cNvPr>
          <p:cNvSpPr>
            <a:spLocks noGrp="1"/>
          </p:cNvSpPr>
          <p:nvPr>
            <p:ph sz="half" idx="1"/>
          </p:nvPr>
        </p:nvSpPr>
        <p:spPr>
          <a:xfrm>
            <a:off x="953037" y="1782000"/>
            <a:ext cx="3960000" cy="4104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79A4D68-A4BF-4C12-90AE-956CA7D56FB1}"/>
              </a:ext>
            </a:extLst>
          </p:cNvPr>
          <p:cNvSpPr>
            <a:spLocks noGrp="1"/>
          </p:cNvSpPr>
          <p:nvPr>
            <p:ph sz="half" idx="2"/>
          </p:nvPr>
        </p:nvSpPr>
        <p:spPr>
          <a:xfrm>
            <a:off x="6117466" y="1782000"/>
            <a:ext cx="3960000" cy="4104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itle 1">
            <a:extLst>
              <a:ext uri="{FF2B5EF4-FFF2-40B4-BE49-F238E27FC236}">
                <a16:creationId xmlns:a16="http://schemas.microsoft.com/office/drawing/2014/main" id="{776CBB47-F3A0-4DEC-81AB-804A5ECF3108}"/>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lvl1pPr>
              <a:defRPr>
                <a:solidFill>
                  <a:schemeClr val="tx1"/>
                </a:solidFill>
              </a:defRPr>
            </a:lvl1pPr>
          </a:lstStyle>
          <a:p>
            <a:fld id="{918029E5-D1E6-5245-8125-75A15B43F4ED}" type="datetime1">
              <a:rPr lang="en-US" smtClean="0"/>
              <a:t>11/30/2022</a:t>
            </a:fld>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lvl1pPr>
              <a:defRPr>
                <a:solidFill>
                  <a:schemeClr val="tx1"/>
                </a:solidFill>
              </a:defRPr>
            </a:lvl1pPr>
          </a:lstStyle>
          <a:p>
            <a:r>
              <a:rPr lang="fi-FI"/>
              <a:t>© Miltton New Nordics</a:t>
            </a:r>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lvl1pPr>
              <a:defRPr>
                <a:solidFill>
                  <a:schemeClr val="tx1"/>
                </a:solidFill>
              </a:defRPr>
            </a:lvl1pPr>
          </a:lstStyle>
          <a:p>
            <a:fld id="{31160B98-140E-4345-B1A3-2A7247C42973}" type="slidenum">
              <a:rPr lang="fi-FI" smtClean="0"/>
              <a:pPr/>
              <a:t>‹#›</a:t>
            </a:fld>
            <a:endParaRPr lang="fi-FI"/>
          </a:p>
        </p:txBody>
      </p:sp>
      <p:sp>
        <p:nvSpPr>
          <p:cNvPr id="12" name="Text Placeholder 4">
            <a:extLst>
              <a:ext uri="{FF2B5EF4-FFF2-40B4-BE49-F238E27FC236}">
                <a16:creationId xmlns:a16="http://schemas.microsoft.com/office/drawing/2014/main" id="{93E53D2E-42ED-4DC0-AE83-DC7D1127909C}"/>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745150558"/>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Section Title orange">
    <p:bg>
      <p:bgPr>
        <a:solidFill>
          <a:srgbClr val="EB5D29"/>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437881" y="2953116"/>
            <a:ext cx="10915917" cy="1655762"/>
          </a:xfrm>
        </p:spPr>
        <p:txBody>
          <a:bodyPr/>
          <a:lstStyle>
            <a:lvl1pPr marL="0" indent="0" algn="l">
              <a:buNone/>
              <a:defRPr sz="9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section title</a:t>
            </a:r>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2851678D-CE89-AB4D-AFDE-54448B8848C4}"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Title 1">
            <a:extLst>
              <a:ext uri="{FF2B5EF4-FFF2-40B4-BE49-F238E27FC236}">
                <a16:creationId xmlns:a16="http://schemas.microsoft.com/office/drawing/2014/main" id="{A5720796-F651-9C40-8F64-B2757E9CEA90}"/>
              </a:ext>
            </a:extLst>
          </p:cNvPr>
          <p:cNvSpPr>
            <a:spLocks noGrp="1"/>
          </p:cNvSpPr>
          <p:nvPr>
            <p:ph type="ctrTitle" hasCustomPrompt="1"/>
          </p:nvPr>
        </p:nvSpPr>
        <p:spPr>
          <a:xfrm>
            <a:off x="437882" y="1661374"/>
            <a:ext cx="10915918" cy="1415629"/>
          </a:xfrm>
        </p:spPr>
        <p:txBody>
          <a:bodyPr anchor="b" anchorCtr="0"/>
          <a:lstStyle>
            <a:lvl1pPr algn="l">
              <a:defRPr sz="9200" b="1"/>
            </a:lvl1pPr>
          </a:lstStyle>
          <a:p>
            <a:r>
              <a:rPr lang="en-GB"/>
              <a:t>00_</a:t>
            </a:r>
          </a:p>
        </p:txBody>
      </p:sp>
      <p:sp>
        <p:nvSpPr>
          <p:cNvPr id="11" name="Text Placeholder 4">
            <a:extLst>
              <a:ext uri="{FF2B5EF4-FFF2-40B4-BE49-F238E27FC236}">
                <a16:creationId xmlns:a16="http://schemas.microsoft.com/office/drawing/2014/main" id="{446B846D-70AC-FF4B-ABDE-161C9A3B7359}"/>
              </a:ext>
            </a:extLst>
          </p:cNvPr>
          <p:cNvSpPr>
            <a:spLocks noGrp="1"/>
          </p:cNvSpPr>
          <p:nvPr>
            <p:ph type="body" sz="quarter" idx="13"/>
          </p:nvPr>
        </p:nvSpPr>
        <p:spPr>
          <a:xfrm>
            <a:off x="420320" y="382052"/>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27940874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Section Title Pic">
    <p:bg>
      <p:bgPr>
        <a:solidFill>
          <a:schemeClr val="accent1"/>
        </a:solidFill>
        <a:effectLst/>
      </p:bgPr>
    </p:bg>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F547880D-106B-46F3-AC59-BA22AF7016C7}"/>
              </a:ext>
            </a:extLst>
          </p:cNvPr>
          <p:cNvSpPr>
            <a:spLocks noGrp="1"/>
          </p:cNvSpPr>
          <p:nvPr>
            <p:ph type="pic" sz="quarter" idx="13"/>
          </p:nvPr>
        </p:nvSpPr>
        <p:spPr>
          <a:xfrm>
            <a:off x="0" y="0"/>
            <a:ext cx="12190287"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87E1CCA6-F15B-EC4A-A44C-5A4F00EE64DA}"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4" name="Text Placeholder 3">
            <a:extLst>
              <a:ext uri="{FF2B5EF4-FFF2-40B4-BE49-F238E27FC236}">
                <a16:creationId xmlns:a16="http://schemas.microsoft.com/office/drawing/2014/main" id="{2820E1F6-1A25-4C77-9F7C-5DE4F5D17220}"/>
              </a:ext>
            </a:extLst>
          </p:cNvPr>
          <p:cNvSpPr>
            <a:spLocks noGrp="1"/>
          </p:cNvSpPr>
          <p:nvPr>
            <p:ph type="body" sz="quarter" idx="14" hasCustomPrompt="1"/>
          </p:nvPr>
        </p:nvSpPr>
        <p:spPr>
          <a:xfrm>
            <a:off x="10789200" y="108000"/>
            <a:ext cx="1148400" cy="54720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buNone/>
              <a:defRPr sz="200"/>
            </a:lvl1pPr>
          </a:lstStyle>
          <a:p>
            <a:pPr lvl="0"/>
            <a:r>
              <a:rPr lang="en-US"/>
              <a:t> </a:t>
            </a:r>
            <a:endParaRPr lang="en-GB"/>
          </a:p>
        </p:txBody>
      </p:sp>
      <p:sp>
        <p:nvSpPr>
          <p:cNvPr id="11" name="Subtitle 2">
            <a:extLst>
              <a:ext uri="{FF2B5EF4-FFF2-40B4-BE49-F238E27FC236}">
                <a16:creationId xmlns:a16="http://schemas.microsoft.com/office/drawing/2014/main" id="{B5894CB3-5CA8-6041-92CD-809579CB65EB}"/>
              </a:ext>
            </a:extLst>
          </p:cNvPr>
          <p:cNvSpPr>
            <a:spLocks noGrp="1"/>
          </p:cNvSpPr>
          <p:nvPr>
            <p:ph type="subTitle" idx="1" hasCustomPrompt="1"/>
          </p:nvPr>
        </p:nvSpPr>
        <p:spPr>
          <a:xfrm>
            <a:off x="437881" y="2953116"/>
            <a:ext cx="10915917" cy="1655762"/>
          </a:xfrm>
        </p:spPr>
        <p:txBody>
          <a:bodyPr/>
          <a:lstStyle>
            <a:lvl1pPr marL="0" indent="0" algn="l">
              <a:buNone/>
              <a:defRPr sz="9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section title</a:t>
            </a:r>
          </a:p>
        </p:txBody>
      </p:sp>
      <p:sp>
        <p:nvSpPr>
          <p:cNvPr id="13" name="Title 1">
            <a:extLst>
              <a:ext uri="{FF2B5EF4-FFF2-40B4-BE49-F238E27FC236}">
                <a16:creationId xmlns:a16="http://schemas.microsoft.com/office/drawing/2014/main" id="{611FACDD-3476-0F4A-94D9-CF582A42D2D8}"/>
              </a:ext>
            </a:extLst>
          </p:cNvPr>
          <p:cNvSpPr>
            <a:spLocks noGrp="1"/>
          </p:cNvSpPr>
          <p:nvPr>
            <p:ph type="ctrTitle" hasCustomPrompt="1"/>
          </p:nvPr>
        </p:nvSpPr>
        <p:spPr>
          <a:xfrm>
            <a:off x="437882" y="1661374"/>
            <a:ext cx="10915918" cy="1415629"/>
          </a:xfrm>
        </p:spPr>
        <p:txBody>
          <a:bodyPr anchor="b" anchorCtr="0"/>
          <a:lstStyle>
            <a:lvl1pPr algn="l">
              <a:defRPr sz="9200" b="1"/>
            </a:lvl1pPr>
          </a:lstStyle>
          <a:p>
            <a:r>
              <a:rPr lang="en-GB"/>
              <a:t>00_</a:t>
            </a:r>
          </a:p>
        </p:txBody>
      </p:sp>
      <p:sp>
        <p:nvSpPr>
          <p:cNvPr id="15" name="Text Placeholder 4">
            <a:extLst>
              <a:ext uri="{FF2B5EF4-FFF2-40B4-BE49-F238E27FC236}">
                <a16:creationId xmlns:a16="http://schemas.microsoft.com/office/drawing/2014/main" id="{7B925C96-E63A-3044-AEFD-6D5DE6B187C3}"/>
              </a:ext>
            </a:extLst>
          </p:cNvPr>
          <p:cNvSpPr>
            <a:spLocks noGrp="1"/>
          </p:cNvSpPr>
          <p:nvPr>
            <p:ph type="body" sz="quarter" idx="15"/>
          </p:nvPr>
        </p:nvSpPr>
        <p:spPr>
          <a:xfrm>
            <a:off x="420320" y="382052"/>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35220634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Title Yellow">
    <p:bg>
      <p:bgPr>
        <a:solidFill>
          <a:srgbClr val="E4F030"/>
        </a:solidFill>
        <a:effectLst/>
      </p:bgPr>
    </p:bg>
    <p:spTree>
      <p:nvGrpSpPr>
        <p:cNvPr id="1" name=""/>
        <p:cNvGrpSpPr/>
        <p:nvPr/>
      </p:nvGrpSpPr>
      <p:grpSpPr>
        <a:xfrm>
          <a:off x="0" y="0"/>
          <a:ext cx="0" cy="0"/>
          <a:chOff x="0" y="0"/>
          <a:chExt cx="0" cy="0"/>
        </a:xfrm>
      </p:grpSpPr>
      <p:pic>
        <p:nvPicPr>
          <p:cNvPr id="167" name="Miltton_Text_Black.png" descr="Miltton_Text_Black.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169" name="01"/>
          <p:cNvSpPr txBox="1">
            <a:spLocks noGrp="1"/>
          </p:cNvSpPr>
          <p:nvPr>
            <p:ph type="body" idx="22"/>
          </p:nvPr>
        </p:nvSpPr>
        <p:spPr>
          <a:xfrm>
            <a:off x="-233689" y="3147705"/>
            <a:ext cx="6668522" cy="6046184"/>
          </a:xfrm>
          <a:prstGeom prst="rect">
            <a:avLst/>
          </a:prstGeom>
        </p:spPr>
        <p:txBody>
          <a:bodyPr lIns="0" tIns="0" rIns="0" bIns="0">
            <a:noAutofit/>
          </a:bodyPr>
          <a:lstStyle>
            <a:lvl1pPr marL="0" indent="0" defTabSz="914400">
              <a:lnSpc>
                <a:spcPct val="100000"/>
              </a:lnSpc>
              <a:spcBef>
                <a:spcPts val="0"/>
              </a:spcBef>
              <a:buSzTx/>
              <a:buNone/>
              <a:defRPr sz="30100" b="1" spc="-574">
                <a:solidFill>
                  <a:srgbClr val="FFFFFF"/>
                </a:solidFill>
                <a:latin typeface="+mn-lt"/>
                <a:ea typeface="+mn-ea"/>
                <a:cs typeface="+mn-cs"/>
                <a:sym typeface="Helvetica"/>
              </a:defRPr>
            </a:lvl1pPr>
          </a:lstStyle>
          <a:p>
            <a:r>
              <a:t>01</a:t>
            </a:r>
          </a:p>
        </p:txBody>
      </p:sp>
      <p:sp>
        <p:nvSpPr>
          <p:cNvPr id="170" name="title"/>
          <p:cNvSpPr txBox="1">
            <a:spLocks noGrp="1"/>
          </p:cNvSpPr>
          <p:nvPr>
            <p:ph type="body" sz="quarter" idx="23" hasCustomPrompt="1"/>
          </p:nvPr>
        </p:nvSpPr>
        <p:spPr>
          <a:xfrm>
            <a:off x="6179520" y="3137405"/>
            <a:ext cx="5615294" cy="1152814"/>
          </a:xfrm>
          <a:prstGeom prst="rect">
            <a:avLst/>
          </a:prstGeom>
        </p:spPr>
        <p:txBody>
          <a:bodyPr lIns="91439" tIns="91439" rIns="91439" bIns="91439">
            <a:spAutoFit/>
          </a:bodyPr>
          <a:lstStyle>
            <a:lvl1pPr marL="0" indent="0" defTabSz="457200">
              <a:spcBef>
                <a:spcPts val="0"/>
              </a:spcBef>
              <a:buSzTx/>
              <a:buNone/>
              <a:defRPr sz="6200" b="1">
                <a:latin typeface="+mn-lt"/>
                <a:ea typeface="+mn-ea"/>
                <a:cs typeface="+mn-cs"/>
                <a:sym typeface="Helvetica"/>
              </a:defRPr>
            </a:lvl1pPr>
          </a:lstStyle>
          <a:p>
            <a:r>
              <a:rPr lang="en-GB"/>
              <a:t>title</a:t>
            </a:r>
            <a:endParaRPr/>
          </a:p>
        </p:txBody>
      </p:sp>
      <p:sp>
        <p:nvSpPr>
          <p:cNvPr id="171" name="Slide Number"/>
          <p:cNvSpPr txBox="1">
            <a:spLocks noGrp="1"/>
          </p:cNvSpPr>
          <p:nvPr>
            <p:ph type="sldNum" sz="quarter" idx="2"/>
          </p:nvPr>
        </p:nvSpPr>
        <p:spPr>
          <a:xfrm>
            <a:off x="6000750" y="6542617"/>
            <a:ext cx="184253" cy="187300"/>
          </a:xfrm>
          <a:prstGeom prst="rect">
            <a:avLst/>
          </a:prstGeom>
        </p:spPr>
        <p:txBody>
          <a:bodyPr/>
          <a:lstStyle/>
          <a:p>
            <a:fld id="{86CB4B4D-7CA3-9044-876B-883B54F8677D}" type="slidenum">
              <a:t>‹#›</a:t>
            </a:fld>
            <a:endParaRPr/>
          </a:p>
        </p:txBody>
      </p:sp>
      <p:sp>
        <p:nvSpPr>
          <p:cNvPr id="7" name="Text Placeholder 4">
            <a:extLst>
              <a:ext uri="{FF2B5EF4-FFF2-40B4-BE49-F238E27FC236}">
                <a16:creationId xmlns:a16="http://schemas.microsoft.com/office/drawing/2014/main" id="{D9D6F3A6-EFD8-9B41-847D-34BFB171C49F}"/>
              </a:ext>
            </a:extLst>
          </p:cNvPr>
          <p:cNvSpPr>
            <a:spLocks noGrp="1"/>
          </p:cNvSpPr>
          <p:nvPr>
            <p:ph type="body" sz="quarter" idx="13"/>
          </p:nvPr>
        </p:nvSpPr>
        <p:spPr>
          <a:xfrm>
            <a:off x="420320" y="382052"/>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315885721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userDrawn="1">
  <p:cSld name="Title Orange">
    <p:bg>
      <p:bgPr>
        <a:solidFill>
          <a:schemeClr val="accent5">
            <a:lumOff val="-7647"/>
          </a:schemeClr>
        </a:solidFill>
        <a:effectLst/>
      </p:bgPr>
    </p:bg>
    <p:spTree>
      <p:nvGrpSpPr>
        <p:cNvPr id="1" name=""/>
        <p:cNvGrpSpPr/>
        <p:nvPr/>
      </p:nvGrpSpPr>
      <p:grpSpPr>
        <a:xfrm>
          <a:off x="0" y="0"/>
          <a:ext cx="0" cy="0"/>
          <a:chOff x="0" y="0"/>
          <a:chExt cx="0" cy="0"/>
        </a:xfrm>
      </p:grpSpPr>
      <p:pic>
        <p:nvPicPr>
          <p:cNvPr id="178" name="Miltton_Text_Black.png" descr="Miltton_Text_Black.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180" name="02"/>
          <p:cNvSpPr txBox="1">
            <a:spLocks noGrp="1"/>
          </p:cNvSpPr>
          <p:nvPr>
            <p:ph type="body" idx="22"/>
          </p:nvPr>
        </p:nvSpPr>
        <p:spPr>
          <a:xfrm>
            <a:off x="-233689" y="3147705"/>
            <a:ext cx="6728769" cy="6046184"/>
          </a:xfrm>
          <a:prstGeom prst="rect">
            <a:avLst/>
          </a:prstGeom>
        </p:spPr>
        <p:txBody>
          <a:bodyPr lIns="0" tIns="0" rIns="0" bIns="0">
            <a:noAutofit/>
          </a:bodyPr>
          <a:lstStyle>
            <a:lvl1pPr marL="0" indent="0" defTabSz="914400">
              <a:lnSpc>
                <a:spcPct val="100000"/>
              </a:lnSpc>
              <a:spcBef>
                <a:spcPts val="0"/>
              </a:spcBef>
              <a:buSzTx/>
              <a:buNone/>
              <a:defRPr sz="30100" b="1" spc="-574">
                <a:solidFill>
                  <a:srgbClr val="FFFFFF"/>
                </a:solidFill>
                <a:latin typeface="+mn-lt"/>
                <a:ea typeface="+mn-ea"/>
                <a:cs typeface="+mn-cs"/>
                <a:sym typeface="Helvetica"/>
              </a:defRPr>
            </a:lvl1pPr>
          </a:lstStyle>
          <a:p>
            <a:r>
              <a:t>02</a:t>
            </a:r>
          </a:p>
        </p:txBody>
      </p:sp>
      <p:sp>
        <p:nvSpPr>
          <p:cNvPr id="181" name="title"/>
          <p:cNvSpPr txBox="1">
            <a:spLocks noGrp="1"/>
          </p:cNvSpPr>
          <p:nvPr>
            <p:ph type="body" sz="quarter" idx="23" hasCustomPrompt="1"/>
          </p:nvPr>
        </p:nvSpPr>
        <p:spPr>
          <a:xfrm>
            <a:off x="6179520" y="3137405"/>
            <a:ext cx="5615294" cy="1152814"/>
          </a:xfrm>
          <a:prstGeom prst="rect">
            <a:avLst/>
          </a:prstGeom>
        </p:spPr>
        <p:txBody>
          <a:bodyPr lIns="91439" tIns="91439" rIns="91439" bIns="91439">
            <a:spAutoFit/>
          </a:bodyPr>
          <a:lstStyle>
            <a:lvl1pPr marL="0" indent="0" defTabSz="457200">
              <a:spcBef>
                <a:spcPts val="0"/>
              </a:spcBef>
              <a:buSzTx/>
              <a:buNone/>
              <a:defRPr sz="6200" b="1">
                <a:latin typeface="+mn-lt"/>
                <a:ea typeface="+mn-ea"/>
                <a:cs typeface="+mn-cs"/>
                <a:sym typeface="Helvetica"/>
              </a:defRPr>
            </a:lvl1pPr>
          </a:lstStyle>
          <a:p>
            <a:r>
              <a:rPr lang="en-GB"/>
              <a:t>title</a:t>
            </a:r>
            <a:endParaRPr/>
          </a:p>
        </p:txBody>
      </p:sp>
      <p:sp>
        <p:nvSpPr>
          <p:cNvPr id="182" name="Slide Number"/>
          <p:cNvSpPr txBox="1">
            <a:spLocks noGrp="1"/>
          </p:cNvSpPr>
          <p:nvPr>
            <p:ph type="sldNum" sz="quarter" idx="2"/>
          </p:nvPr>
        </p:nvSpPr>
        <p:spPr>
          <a:xfrm>
            <a:off x="6000750" y="6542617"/>
            <a:ext cx="184253" cy="187300"/>
          </a:xfrm>
          <a:prstGeom prst="rect">
            <a:avLst/>
          </a:prstGeom>
        </p:spPr>
        <p:txBody>
          <a:bodyPr/>
          <a:lstStyle/>
          <a:p>
            <a:fld id="{86CB4B4D-7CA3-9044-876B-883B54F8677D}" type="slidenum">
              <a:t>‹#›</a:t>
            </a:fld>
            <a:endParaRPr/>
          </a:p>
        </p:txBody>
      </p:sp>
      <p:sp>
        <p:nvSpPr>
          <p:cNvPr id="7" name="Text Placeholder 4">
            <a:extLst>
              <a:ext uri="{FF2B5EF4-FFF2-40B4-BE49-F238E27FC236}">
                <a16:creationId xmlns:a16="http://schemas.microsoft.com/office/drawing/2014/main" id="{101143D7-89E2-6D47-BC17-ADCD9812A867}"/>
              </a:ext>
            </a:extLst>
          </p:cNvPr>
          <p:cNvSpPr>
            <a:spLocks noGrp="1"/>
          </p:cNvSpPr>
          <p:nvPr>
            <p:ph type="body" sz="quarter" idx="13"/>
          </p:nvPr>
        </p:nvSpPr>
        <p:spPr>
          <a:xfrm>
            <a:off x="420320" y="382052"/>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4150995738"/>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Title Black">
    <p:bg>
      <p:bgPr>
        <a:solidFill>
          <a:srgbClr val="000000"/>
        </a:solidFill>
        <a:effectLst/>
      </p:bgPr>
    </p:bg>
    <p:spTree>
      <p:nvGrpSpPr>
        <p:cNvPr id="1" name=""/>
        <p:cNvGrpSpPr/>
        <p:nvPr/>
      </p:nvGrpSpPr>
      <p:grpSpPr>
        <a:xfrm>
          <a:off x="0" y="0"/>
          <a:ext cx="0" cy="0"/>
          <a:chOff x="0" y="0"/>
          <a:chExt cx="0" cy="0"/>
        </a:xfrm>
      </p:grpSpPr>
      <p:pic>
        <p:nvPicPr>
          <p:cNvPr id="189" name="Miltton_Text_Black.png" descr="Miltton_Text_Black.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191" name="03"/>
          <p:cNvSpPr txBox="1">
            <a:spLocks noGrp="1"/>
          </p:cNvSpPr>
          <p:nvPr>
            <p:ph type="body" idx="22"/>
          </p:nvPr>
        </p:nvSpPr>
        <p:spPr>
          <a:xfrm>
            <a:off x="-233689" y="3147705"/>
            <a:ext cx="6813118" cy="6046184"/>
          </a:xfrm>
          <a:prstGeom prst="rect">
            <a:avLst/>
          </a:prstGeom>
        </p:spPr>
        <p:txBody>
          <a:bodyPr lIns="0" tIns="0" rIns="0" bIns="0">
            <a:noAutofit/>
          </a:bodyPr>
          <a:lstStyle>
            <a:lvl1pPr marL="0" indent="0" defTabSz="914400">
              <a:lnSpc>
                <a:spcPct val="100000"/>
              </a:lnSpc>
              <a:spcBef>
                <a:spcPts val="0"/>
              </a:spcBef>
              <a:buSzTx/>
              <a:buNone/>
              <a:defRPr sz="30100" b="1" spc="-574">
                <a:solidFill>
                  <a:srgbClr val="FFFFFF"/>
                </a:solidFill>
                <a:latin typeface="+mn-lt"/>
                <a:ea typeface="+mn-ea"/>
                <a:cs typeface="+mn-cs"/>
                <a:sym typeface="Helvetica"/>
              </a:defRPr>
            </a:lvl1pPr>
          </a:lstStyle>
          <a:p>
            <a:r>
              <a:t>03</a:t>
            </a:r>
          </a:p>
        </p:txBody>
      </p:sp>
      <p:sp>
        <p:nvSpPr>
          <p:cNvPr id="192" name="title"/>
          <p:cNvSpPr txBox="1">
            <a:spLocks noGrp="1"/>
          </p:cNvSpPr>
          <p:nvPr>
            <p:ph type="body" sz="quarter" idx="23" hasCustomPrompt="1"/>
          </p:nvPr>
        </p:nvSpPr>
        <p:spPr>
          <a:xfrm>
            <a:off x="6179520" y="3137405"/>
            <a:ext cx="5615294" cy="1152814"/>
          </a:xfrm>
          <a:prstGeom prst="rect">
            <a:avLst/>
          </a:prstGeom>
        </p:spPr>
        <p:txBody>
          <a:bodyPr lIns="91439" tIns="91439" rIns="91439" bIns="91439">
            <a:spAutoFit/>
          </a:bodyPr>
          <a:lstStyle>
            <a:lvl1pPr marL="0" indent="0" defTabSz="457200">
              <a:spcBef>
                <a:spcPts val="0"/>
              </a:spcBef>
              <a:buSzTx/>
              <a:buNone/>
              <a:defRPr sz="6200" b="1">
                <a:solidFill>
                  <a:srgbClr val="FFFFFF"/>
                </a:solidFill>
                <a:latin typeface="+mn-lt"/>
                <a:ea typeface="+mn-ea"/>
                <a:cs typeface="+mn-cs"/>
                <a:sym typeface="Helvetica"/>
              </a:defRPr>
            </a:lvl1pPr>
          </a:lstStyle>
          <a:p>
            <a:r>
              <a:rPr lang="en-GB"/>
              <a:t>title</a:t>
            </a:r>
            <a:endParaRPr/>
          </a:p>
        </p:txBody>
      </p:sp>
      <p:pic>
        <p:nvPicPr>
          <p:cNvPr id="193" name="Miltton_Text_White.png" descr="Miltton_Text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194" name="Slide Number"/>
          <p:cNvSpPr txBox="1">
            <a:spLocks noGrp="1"/>
          </p:cNvSpPr>
          <p:nvPr>
            <p:ph type="sldNum" sz="quarter" idx="2"/>
          </p:nvPr>
        </p:nvSpPr>
        <p:spPr>
          <a:xfrm>
            <a:off x="6000750" y="6542617"/>
            <a:ext cx="184253" cy="187300"/>
          </a:xfrm>
          <a:prstGeom prst="rect">
            <a:avLst/>
          </a:prstGeom>
        </p:spPr>
        <p:txBody>
          <a:bodyPr/>
          <a:lstStyle/>
          <a:p>
            <a:fld id="{86CB4B4D-7CA3-9044-876B-883B54F8677D}" type="slidenum">
              <a:t>‹#›</a:t>
            </a:fld>
            <a:endParaRPr/>
          </a:p>
        </p:txBody>
      </p:sp>
      <p:sp>
        <p:nvSpPr>
          <p:cNvPr id="13" name="Text Placeholder 4">
            <a:extLst>
              <a:ext uri="{FF2B5EF4-FFF2-40B4-BE49-F238E27FC236}">
                <a16:creationId xmlns:a16="http://schemas.microsoft.com/office/drawing/2014/main" id="{9F5E8BE2-32AF-0C49-8EDC-67EA6F47DD5C}"/>
              </a:ext>
            </a:extLst>
          </p:cNvPr>
          <p:cNvSpPr>
            <a:spLocks noGrp="1"/>
          </p:cNvSpPr>
          <p:nvPr>
            <p:ph type="body" sz="quarter" idx="13"/>
          </p:nvPr>
        </p:nvSpPr>
        <p:spPr>
          <a:xfrm>
            <a:off x="420320" y="382052"/>
            <a:ext cx="3888408" cy="202510"/>
          </a:xfrm>
        </p:spPr>
        <p:txBody>
          <a:bodyPr/>
          <a:lstStyle>
            <a:lvl1pPr marL="0" indent="0">
              <a:buNone/>
              <a:defRPr sz="1000" cap="all" baseline="0">
                <a:solidFill>
                  <a:schemeClr val="bg1"/>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96187597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Content Pic">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A87AB4D0-88B5-47C1-AC2D-99843F5E7EB5}"/>
              </a:ext>
            </a:extLst>
          </p:cNvPr>
          <p:cNvSpPr>
            <a:spLocks noGrp="1"/>
          </p:cNvSpPr>
          <p:nvPr>
            <p:ph type="pic" sz="quarter" idx="16"/>
          </p:nvPr>
        </p:nvSpPr>
        <p:spPr>
          <a:xfrm>
            <a:off x="6096000" y="0"/>
            <a:ext cx="6094287"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14" name="Text Placeholder 3">
            <a:extLst>
              <a:ext uri="{FF2B5EF4-FFF2-40B4-BE49-F238E27FC236}">
                <a16:creationId xmlns:a16="http://schemas.microsoft.com/office/drawing/2014/main" id="{EF6B45A4-849D-4610-B12F-CC1F56343CA1}"/>
              </a:ext>
            </a:extLst>
          </p:cNvPr>
          <p:cNvSpPr>
            <a:spLocks noGrp="1"/>
          </p:cNvSpPr>
          <p:nvPr>
            <p:ph type="body" sz="quarter" idx="17" hasCustomPrompt="1"/>
          </p:nvPr>
        </p:nvSpPr>
        <p:spPr>
          <a:xfrm>
            <a:off x="10789200" y="108000"/>
            <a:ext cx="1148400" cy="54720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buNone/>
              <a:defRPr sz="200"/>
            </a:lvl1pPr>
          </a:lstStyle>
          <a:p>
            <a:pPr lvl="0"/>
            <a:r>
              <a:rPr lang="en-US"/>
              <a:t> </a:t>
            </a:r>
            <a:endParaRPr lang="en-GB"/>
          </a:p>
        </p:txBody>
      </p:sp>
      <p:sp>
        <p:nvSpPr>
          <p:cNvPr id="2" name="Title 1">
            <a:extLst>
              <a:ext uri="{FF2B5EF4-FFF2-40B4-BE49-F238E27FC236}">
                <a16:creationId xmlns:a16="http://schemas.microsoft.com/office/drawing/2014/main" id="{776CBB47-F3A0-4DEC-81AB-804A5ECF3108}"/>
              </a:ext>
            </a:extLst>
          </p:cNvPr>
          <p:cNvSpPr>
            <a:spLocks noGrp="1"/>
          </p:cNvSpPr>
          <p:nvPr>
            <p:ph type="title"/>
          </p:nvPr>
        </p:nvSpPr>
        <p:spPr>
          <a:xfrm>
            <a:off x="935864" y="1147429"/>
            <a:ext cx="3960000" cy="552121"/>
          </a:xfrm>
        </p:spPr>
        <p:txBody>
          <a:bodyPr/>
          <a:lstStyle/>
          <a:p>
            <a:endParaRPr lang="en-GB"/>
          </a:p>
        </p:txBody>
      </p:sp>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p>
            <a:fld id="{2AE126B2-9C6B-7B4E-A4E4-9C89E42BD780}" type="datetime1">
              <a:rPr lang="en-US" smtClean="0"/>
              <a:t>11/30/2022</a:t>
            </a:fld>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Text Placeholder 4">
            <a:extLst>
              <a:ext uri="{FF2B5EF4-FFF2-40B4-BE49-F238E27FC236}">
                <a16:creationId xmlns:a16="http://schemas.microsoft.com/office/drawing/2014/main" id="{93E53D2E-42ED-4DC0-AE83-DC7D1127909C}"/>
              </a:ext>
            </a:extLst>
          </p:cNvPr>
          <p:cNvSpPr>
            <a:spLocks noGrp="1"/>
          </p:cNvSpPr>
          <p:nvPr>
            <p:ph type="body" sz="quarter" idx="13"/>
          </p:nvPr>
        </p:nvSpPr>
        <p:spPr>
          <a:xfrm>
            <a:off x="420320" y="382052"/>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
        <p:nvSpPr>
          <p:cNvPr id="16" name="Text Placeholder 15">
            <a:extLst>
              <a:ext uri="{FF2B5EF4-FFF2-40B4-BE49-F238E27FC236}">
                <a16:creationId xmlns:a16="http://schemas.microsoft.com/office/drawing/2014/main" id="{666A2BD6-E852-43C8-92E9-1423D0F214BB}"/>
              </a:ext>
            </a:extLst>
          </p:cNvPr>
          <p:cNvSpPr>
            <a:spLocks noGrp="1"/>
          </p:cNvSpPr>
          <p:nvPr>
            <p:ph type="body" sz="quarter" idx="14" hasCustomPrompt="1"/>
          </p:nvPr>
        </p:nvSpPr>
        <p:spPr>
          <a:xfrm>
            <a:off x="1008845" y="2383318"/>
            <a:ext cx="382073" cy="3456457"/>
          </a:xfrm>
        </p:spPr>
        <p:txBody>
          <a:bodyPr/>
          <a:lstStyle>
            <a:lvl1pPr marL="0" indent="0">
              <a:lnSpc>
                <a:spcPct val="160000"/>
              </a:lnSpc>
              <a:buNone/>
              <a:defRPr sz="1700" b="1"/>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US"/>
              <a:t>01_</a:t>
            </a:r>
          </a:p>
        </p:txBody>
      </p:sp>
      <p:sp>
        <p:nvSpPr>
          <p:cNvPr id="17" name="Text Placeholder 15">
            <a:extLst>
              <a:ext uri="{FF2B5EF4-FFF2-40B4-BE49-F238E27FC236}">
                <a16:creationId xmlns:a16="http://schemas.microsoft.com/office/drawing/2014/main" id="{4F6DADD6-B7D3-4345-A248-56DCD3AE9622}"/>
              </a:ext>
            </a:extLst>
          </p:cNvPr>
          <p:cNvSpPr>
            <a:spLocks noGrp="1"/>
          </p:cNvSpPr>
          <p:nvPr>
            <p:ph type="body" sz="quarter" idx="15"/>
          </p:nvPr>
        </p:nvSpPr>
        <p:spPr>
          <a:xfrm>
            <a:off x="1412383" y="2383318"/>
            <a:ext cx="3434187" cy="3456457"/>
          </a:xfrm>
        </p:spPr>
        <p:txBody>
          <a:bodyPr/>
          <a:lstStyle>
            <a:lvl1pPr marL="0" indent="0">
              <a:lnSpc>
                <a:spcPct val="160000"/>
              </a:lnSpc>
              <a:buNone/>
              <a:defRPr sz="1700"/>
            </a:lvl1pPr>
            <a:lvl2pPr marL="457200" indent="0">
              <a:buNone/>
              <a:defRPr sz="1700"/>
            </a:lvl2pPr>
            <a:lvl3pPr marL="914400" indent="0">
              <a:buNone/>
              <a:defRPr sz="1700"/>
            </a:lvl3pPr>
            <a:lvl4pPr marL="1371600" indent="0">
              <a:buNone/>
              <a:defRPr sz="1700"/>
            </a:lvl4pPr>
            <a:lvl5pPr marL="1828800" indent="0">
              <a:buNone/>
              <a:defRPr sz="1700"/>
            </a:lvl5pPr>
          </a:lstStyle>
          <a:p>
            <a:pPr lvl="0"/>
            <a:endParaRPr lang="en-US"/>
          </a:p>
        </p:txBody>
      </p:sp>
      <p:sp>
        <p:nvSpPr>
          <p:cNvPr id="15" name="object 4">
            <a:extLst>
              <a:ext uri="{FF2B5EF4-FFF2-40B4-BE49-F238E27FC236}">
                <a16:creationId xmlns:a16="http://schemas.microsoft.com/office/drawing/2014/main" id="{15DE3B00-7844-4B89-B60D-F21A72B32F2A}"/>
              </a:ext>
            </a:extLst>
          </p:cNvPr>
          <p:cNvSpPr/>
          <p:nvPr userDrawn="1"/>
        </p:nvSpPr>
        <p:spPr>
          <a:xfrm>
            <a:off x="239402" y="940158"/>
            <a:ext cx="679492" cy="59885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Tree>
    <p:extLst>
      <p:ext uri="{BB962C8B-B14F-4D97-AF65-F5344CB8AC3E}">
        <p14:creationId xmlns:p14="http://schemas.microsoft.com/office/powerpoint/2010/main" val="311527994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Content Neon">
    <p:bg>
      <p:bgPr>
        <a:solidFill>
          <a:srgbClr val="E4F030"/>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7C3F7BD-9786-4BAA-B5FA-D9E1DB6867DC}"/>
              </a:ext>
            </a:extLst>
          </p:cNvPr>
          <p:cNvSpPr/>
          <p:nvPr userDrawn="1"/>
        </p:nvSpPr>
        <p:spPr>
          <a:xfrm flipH="1">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76CBB47-F3A0-4DEC-81AB-804A5ECF3108}"/>
              </a:ext>
            </a:extLst>
          </p:cNvPr>
          <p:cNvSpPr>
            <a:spLocks noGrp="1"/>
          </p:cNvSpPr>
          <p:nvPr>
            <p:ph type="title"/>
          </p:nvPr>
        </p:nvSpPr>
        <p:spPr>
          <a:xfrm>
            <a:off x="7087673" y="1099929"/>
            <a:ext cx="3960000" cy="552121"/>
          </a:xfrm>
        </p:spPr>
        <p:txBody>
          <a:bodyPr/>
          <a:lstStyle/>
          <a:p>
            <a:endParaRPr lang="en-GB"/>
          </a:p>
        </p:txBody>
      </p:sp>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p>
            <a:fld id="{EFD8BFA4-B6C4-B74C-943D-BE81C396BAD1}" type="datetime1">
              <a:rPr lang="en-US" smtClean="0"/>
              <a:t>11/30/2022</a:t>
            </a:fld>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6" name="Text Placeholder 15">
            <a:extLst>
              <a:ext uri="{FF2B5EF4-FFF2-40B4-BE49-F238E27FC236}">
                <a16:creationId xmlns:a16="http://schemas.microsoft.com/office/drawing/2014/main" id="{666A2BD6-E852-43C8-92E9-1423D0F214BB}"/>
              </a:ext>
            </a:extLst>
          </p:cNvPr>
          <p:cNvSpPr>
            <a:spLocks noGrp="1"/>
          </p:cNvSpPr>
          <p:nvPr>
            <p:ph type="body" sz="quarter" idx="14" hasCustomPrompt="1"/>
          </p:nvPr>
        </p:nvSpPr>
        <p:spPr>
          <a:xfrm>
            <a:off x="7160654" y="2442693"/>
            <a:ext cx="382073" cy="3456457"/>
          </a:xfrm>
        </p:spPr>
        <p:txBody>
          <a:bodyPr/>
          <a:lstStyle>
            <a:lvl1pPr marL="0" indent="0">
              <a:lnSpc>
                <a:spcPct val="160000"/>
              </a:lnSpc>
              <a:buNone/>
              <a:defRPr sz="1700" b="1"/>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US"/>
              <a:t>01_</a:t>
            </a:r>
          </a:p>
        </p:txBody>
      </p:sp>
      <p:sp>
        <p:nvSpPr>
          <p:cNvPr id="17" name="Text Placeholder 15">
            <a:extLst>
              <a:ext uri="{FF2B5EF4-FFF2-40B4-BE49-F238E27FC236}">
                <a16:creationId xmlns:a16="http://schemas.microsoft.com/office/drawing/2014/main" id="{4F6DADD6-B7D3-4345-A248-56DCD3AE9622}"/>
              </a:ext>
            </a:extLst>
          </p:cNvPr>
          <p:cNvSpPr>
            <a:spLocks noGrp="1"/>
          </p:cNvSpPr>
          <p:nvPr>
            <p:ph type="body" sz="quarter" idx="15"/>
          </p:nvPr>
        </p:nvSpPr>
        <p:spPr>
          <a:xfrm>
            <a:off x="7564192" y="2442693"/>
            <a:ext cx="3434187" cy="3456457"/>
          </a:xfrm>
        </p:spPr>
        <p:txBody>
          <a:bodyPr/>
          <a:lstStyle>
            <a:lvl1pPr marL="0" indent="0">
              <a:lnSpc>
                <a:spcPct val="160000"/>
              </a:lnSpc>
              <a:buNone/>
              <a:defRPr sz="1700"/>
            </a:lvl1pPr>
            <a:lvl2pPr marL="457200" indent="0">
              <a:buNone/>
              <a:defRPr sz="1700"/>
            </a:lvl2pPr>
            <a:lvl3pPr marL="914400" indent="0">
              <a:buNone/>
              <a:defRPr sz="1700"/>
            </a:lvl3pPr>
            <a:lvl4pPr marL="1371600" indent="0">
              <a:buNone/>
              <a:defRPr sz="1700"/>
            </a:lvl4pPr>
            <a:lvl5pPr marL="1828800" indent="0">
              <a:buNone/>
              <a:defRPr sz="1700"/>
            </a:lvl5pPr>
          </a:lstStyle>
          <a:p>
            <a:pPr lvl="0"/>
            <a:endParaRPr lang="en-US"/>
          </a:p>
        </p:txBody>
      </p:sp>
      <p:sp>
        <p:nvSpPr>
          <p:cNvPr id="18" name="object 4">
            <a:extLst>
              <a:ext uri="{FF2B5EF4-FFF2-40B4-BE49-F238E27FC236}">
                <a16:creationId xmlns:a16="http://schemas.microsoft.com/office/drawing/2014/main" id="{3D737239-1E34-49FE-9EF6-E8FF99B3DF8A}"/>
              </a:ext>
            </a:extLst>
          </p:cNvPr>
          <p:cNvSpPr/>
          <p:nvPr userDrawn="1"/>
        </p:nvSpPr>
        <p:spPr>
          <a:xfrm>
            <a:off x="6409386" y="940158"/>
            <a:ext cx="679492" cy="59885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pic>
        <p:nvPicPr>
          <p:cNvPr id="21" name="Miltton_Text_Black.png">
            <a:extLst>
              <a:ext uri="{FF2B5EF4-FFF2-40B4-BE49-F238E27FC236}">
                <a16:creationId xmlns:a16="http://schemas.microsoft.com/office/drawing/2014/main" id="{745B22B0-A44B-4BA1-B894-BFC698959B02}"/>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
        <p:nvSpPr>
          <p:cNvPr id="14" name="Text Placeholder 4">
            <a:extLst>
              <a:ext uri="{FF2B5EF4-FFF2-40B4-BE49-F238E27FC236}">
                <a16:creationId xmlns:a16="http://schemas.microsoft.com/office/drawing/2014/main" id="{783C44F0-A236-A246-B258-949B380F3C9D}"/>
              </a:ext>
            </a:extLst>
          </p:cNvPr>
          <p:cNvSpPr>
            <a:spLocks noGrp="1"/>
          </p:cNvSpPr>
          <p:nvPr>
            <p:ph type="body" sz="quarter" idx="13"/>
          </p:nvPr>
        </p:nvSpPr>
        <p:spPr>
          <a:xfrm>
            <a:off x="420320" y="382052"/>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422741888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Annual clock">
    <p:bg>
      <p:bgPr>
        <a:solidFill>
          <a:schemeClr val="accent3">
            <a:hueOff val="-18000000"/>
            <a:lumOff val="1568"/>
          </a:schemeClr>
        </a:solidFill>
        <a:effectLst/>
      </p:bgPr>
    </p:bg>
    <p:spTree>
      <p:nvGrpSpPr>
        <p:cNvPr id="1" name=""/>
        <p:cNvGrpSpPr/>
        <p:nvPr/>
      </p:nvGrpSpPr>
      <p:grpSpPr>
        <a:xfrm>
          <a:off x="0" y="0"/>
          <a:ext cx="0" cy="0"/>
          <a:chOff x="0" y="0"/>
          <a:chExt cx="0" cy="0"/>
        </a:xfrm>
      </p:grpSpPr>
      <p:graphicFrame>
        <p:nvGraphicFramePr>
          <p:cNvPr id="37" name="2D Doughnut Chart">
            <a:extLst>
              <a:ext uri="{FF2B5EF4-FFF2-40B4-BE49-F238E27FC236}">
                <a16:creationId xmlns:a16="http://schemas.microsoft.com/office/drawing/2014/main" id="{DC28DC4C-88FB-49B8-B45D-C69F5A7667ED}"/>
              </a:ext>
            </a:extLst>
          </p:cNvPr>
          <p:cNvGraphicFramePr/>
          <p:nvPr userDrawn="1">
            <p:extLst>
              <p:ext uri="{D42A27DB-BD31-4B8C-83A1-F6EECF244321}">
                <p14:modId xmlns:p14="http://schemas.microsoft.com/office/powerpoint/2010/main" val="3756427311"/>
              </p:ext>
            </p:extLst>
          </p:nvPr>
        </p:nvGraphicFramePr>
        <p:xfrm>
          <a:off x="3850982" y="1186181"/>
          <a:ext cx="4485640" cy="4485639"/>
        </p:xfrm>
        <a:graphic>
          <a:graphicData uri="http://schemas.openxmlformats.org/drawingml/2006/chart">
            <c:chart xmlns:c="http://schemas.openxmlformats.org/drawingml/2006/chart" xmlns:r="http://schemas.openxmlformats.org/officeDocument/2006/relationships" r:id="rId2"/>
          </a:graphicData>
        </a:graphic>
      </p:graphicFrame>
      <p:sp>
        <p:nvSpPr>
          <p:cNvPr id="227" name="Q1"/>
          <p:cNvSpPr txBox="1">
            <a:spLocks noGrp="1"/>
          </p:cNvSpPr>
          <p:nvPr>
            <p:ph type="body" sz="quarter" idx="21"/>
          </p:nvPr>
        </p:nvSpPr>
        <p:spPr>
          <a:xfrm>
            <a:off x="6586130" y="26758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latin typeface="+mn-lt"/>
                <a:ea typeface="+mn-ea"/>
                <a:cs typeface="+mn-cs"/>
                <a:sym typeface="Helvetica"/>
              </a:defRPr>
            </a:lvl1pPr>
          </a:lstStyle>
          <a:p>
            <a:r>
              <a:t>Q1</a:t>
            </a:r>
          </a:p>
        </p:txBody>
      </p:sp>
      <p:sp>
        <p:nvSpPr>
          <p:cNvPr id="228" name="Q2"/>
          <p:cNvSpPr txBox="1">
            <a:spLocks noGrp="1"/>
          </p:cNvSpPr>
          <p:nvPr>
            <p:ph type="body" sz="quarter" idx="22"/>
          </p:nvPr>
        </p:nvSpPr>
        <p:spPr>
          <a:xfrm>
            <a:off x="6569099" y="38696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latin typeface="+mn-lt"/>
                <a:ea typeface="+mn-ea"/>
                <a:cs typeface="+mn-cs"/>
                <a:sym typeface="Helvetica"/>
              </a:defRPr>
            </a:lvl1pPr>
          </a:lstStyle>
          <a:p>
            <a:r>
              <a:t>Q2</a:t>
            </a:r>
          </a:p>
        </p:txBody>
      </p:sp>
      <p:sp>
        <p:nvSpPr>
          <p:cNvPr id="229" name="Q4"/>
          <p:cNvSpPr txBox="1">
            <a:spLocks noGrp="1"/>
          </p:cNvSpPr>
          <p:nvPr>
            <p:ph type="body" sz="quarter" idx="23"/>
          </p:nvPr>
        </p:nvSpPr>
        <p:spPr>
          <a:xfrm>
            <a:off x="5238047" y="26758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latin typeface="+mn-lt"/>
                <a:ea typeface="+mn-ea"/>
                <a:cs typeface="+mn-cs"/>
                <a:sym typeface="Helvetica"/>
              </a:defRPr>
            </a:lvl1pPr>
          </a:lstStyle>
          <a:p>
            <a:r>
              <a:t>Q4</a:t>
            </a:r>
          </a:p>
        </p:txBody>
      </p:sp>
      <p:sp>
        <p:nvSpPr>
          <p:cNvPr id="230" name="Q3"/>
          <p:cNvSpPr txBox="1">
            <a:spLocks noGrp="1"/>
          </p:cNvSpPr>
          <p:nvPr>
            <p:ph type="body" sz="quarter" idx="24"/>
          </p:nvPr>
        </p:nvSpPr>
        <p:spPr>
          <a:xfrm>
            <a:off x="5237932" y="38696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latin typeface="+mn-lt"/>
                <a:ea typeface="+mn-ea"/>
                <a:cs typeface="+mn-cs"/>
                <a:sym typeface="Helvetica"/>
              </a:defRPr>
            </a:lvl1pPr>
          </a:lstStyle>
          <a:p>
            <a:r>
              <a:t>Q3</a:t>
            </a:r>
          </a:p>
        </p:txBody>
      </p:sp>
      <p:sp>
        <p:nvSpPr>
          <p:cNvPr id="231" name="Workshop…"/>
          <p:cNvSpPr txBox="1">
            <a:spLocks noGrp="1"/>
          </p:cNvSpPr>
          <p:nvPr>
            <p:ph type="body" sz="quarter" idx="25"/>
          </p:nvPr>
        </p:nvSpPr>
        <p:spPr>
          <a:xfrm>
            <a:off x="5654376" y="556613"/>
            <a:ext cx="1590051" cy="358496"/>
          </a:xfrm>
          <a:prstGeom prst="rect">
            <a:avLst/>
          </a:prstGeom>
        </p:spPr>
        <p:txBody>
          <a:bodyPr anchor="ctr">
            <a:spAutoFit/>
          </a:bodyPr>
          <a:lstStyle>
            <a:lvl1pPr marL="0" indent="0" defTabSz="412750">
              <a:lnSpc>
                <a:spcPct val="130000"/>
              </a:lnSpc>
              <a:spcBef>
                <a:spcPts val="0"/>
              </a:spcBef>
              <a:buSzTx/>
              <a:buNone/>
              <a:defRPr sz="1000" b="1">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32" name="Interim report"/>
          <p:cNvSpPr txBox="1">
            <a:spLocks noGrp="1"/>
          </p:cNvSpPr>
          <p:nvPr>
            <p:ph type="body" sz="quarter" idx="26"/>
          </p:nvPr>
        </p:nvSpPr>
        <p:spPr>
          <a:xfrm>
            <a:off x="7157209" y="1030189"/>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Interim report</a:t>
            </a:r>
          </a:p>
        </p:txBody>
      </p:sp>
      <p:sp>
        <p:nvSpPr>
          <p:cNvPr id="233" name="Annual report"/>
          <p:cNvSpPr txBox="1">
            <a:spLocks noGrp="1"/>
          </p:cNvSpPr>
          <p:nvPr>
            <p:ph type="body" sz="quarter" idx="27"/>
          </p:nvPr>
        </p:nvSpPr>
        <p:spPr>
          <a:xfrm>
            <a:off x="8029276" y="1771234"/>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Annual report</a:t>
            </a:r>
          </a:p>
        </p:txBody>
      </p:sp>
      <p:sp>
        <p:nvSpPr>
          <p:cNvPr id="234" name="Newsroom article"/>
          <p:cNvSpPr txBox="1">
            <a:spLocks noGrp="1"/>
          </p:cNvSpPr>
          <p:nvPr>
            <p:ph type="body" sz="quarter" idx="28"/>
          </p:nvPr>
        </p:nvSpPr>
        <p:spPr>
          <a:xfrm>
            <a:off x="8484171" y="2511352"/>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Newsroom article</a:t>
            </a:r>
          </a:p>
        </p:txBody>
      </p:sp>
      <p:sp>
        <p:nvSpPr>
          <p:cNvPr id="235" name="Quarterly…"/>
          <p:cNvSpPr txBox="1">
            <a:spLocks noGrp="1"/>
          </p:cNvSpPr>
          <p:nvPr>
            <p:ph type="body" sz="quarter" idx="29"/>
          </p:nvPr>
        </p:nvSpPr>
        <p:spPr>
          <a:xfrm>
            <a:off x="8664276" y="3249752"/>
            <a:ext cx="1590052" cy="358496"/>
          </a:xfrm>
          <a:prstGeom prst="rect">
            <a:avLst/>
          </a:prstGeom>
        </p:spPr>
        <p:txBody>
          <a:bodyPr anchor="ctr">
            <a:spAutoFit/>
          </a:bodyPr>
          <a:lstStyle>
            <a:lvl1pPr marL="0" indent="0" defTabSz="412750">
              <a:lnSpc>
                <a:spcPct val="130000"/>
              </a:lnSpc>
              <a:spcBef>
                <a:spcPts val="0"/>
              </a:spcBef>
              <a:buSzTx/>
              <a:buNone/>
              <a:defRPr sz="1000" b="1">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36" name="Interim report"/>
          <p:cNvSpPr txBox="1">
            <a:spLocks noGrp="1"/>
          </p:cNvSpPr>
          <p:nvPr>
            <p:ph type="body" sz="quarter" idx="30"/>
          </p:nvPr>
        </p:nvSpPr>
        <p:spPr>
          <a:xfrm>
            <a:off x="8537276" y="4166969"/>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Interim report</a:t>
            </a:r>
          </a:p>
        </p:txBody>
      </p:sp>
      <p:sp>
        <p:nvSpPr>
          <p:cNvPr id="237" name="Newsroom article"/>
          <p:cNvSpPr txBox="1">
            <a:spLocks noGrp="1"/>
          </p:cNvSpPr>
          <p:nvPr>
            <p:ph type="body" sz="quarter" idx="31"/>
          </p:nvPr>
        </p:nvSpPr>
        <p:spPr>
          <a:xfrm>
            <a:off x="8092776" y="4907550"/>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Newsroom article</a:t>
            </a:r>
          </a:p>
        </p:txBody>
      </p:sp>
      <p:sp>
        <p:nvSpPr>
          <p:cNvPr id="238" name="Newsroom article"/>
          <p:cNvSpPr txBox="1">
            <a:spLocks noGrp="1"/>
          </p:cNvSpPr>
          <p:nvPr>
            <p:ph type="body" sz="quarter" idx="32"/>
          </p:nvPr>
        </p:nvSpPr>
        <p:spPr>
          <a:xfrm>
            <a:off x="7292676" y="5595598"/>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Newsroom article</a:t>
            </a:r>
          </a:p>
        </p:txBody>
      </p:sp>
      <p:sp>
        <p:nvSpPr>
          <p:cNvPr id="239" name="Quarterly…"/>
          <p:cNvSpPr txBox="1">
            <a:spLocks noGrp="1"/>
          </p:cNvSpPr>
          <p:nvPr>
            <p:ph type="body" sz="quarter" idx="33"/>
          </p:nvPr>
        </p:nvSpPr>
        <p:spPr>
          <a:xfrm>
            <a:off x="5654375" y="5942889"/>
            <a:ext cx="1590052" cy="358496"/>
          </a:xfrm>
          <a:prstGeom prst="rect">
            <a:avLst/>
          </a:prstGeom>
        </p:spPr>
        <p:txBody>
          <a:bodyPr anchor="ctr">
            <a:spAutoFit/>
          </a:bodyPr>
          <a:lstStyle>
            <a:lvl1pPr marL="0" indent="0" defTabSz="412750">
              <a:lnSpc>
                <a:spcPct val="130000"/>
              </a:lnSpc>
              <a:spcBef>
                <a:spcPts val="0"/>
              </a:spcBef>
              <a:buSzTx/>
              <a:buNone/>
              <a:defRPr sz="1000" b="1">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40" name="Interim report"/>
          <p:cNvSpPr txBox="1">
            <a:spLocks noGrp="1"/>
          </p:cNvSpPr>
          <p:nvPr>
            <p:ph type="body" sz="quarter" idx="34"/>
          </p:nvPr>
        </p:nvSpPr>
        <p:spPr>
          <a:xfrm>
            <a:off x="4011422" y="5595598"/>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Interim report</a:t>
            </a:r>
          </a:p>
        </p:txBody>
      </p:sp>
      <p:sp>
        <p:nvSpPr>
          <p:cNvPr id="241" name="Newroom article"/>
          <p:cNvSpPr txBox="1">
            <a:spLocks noGrp="1"/>
          </p:cNvSpPr>
          <p:nvPr>
            <p:ph type="body" sz="quarter" idx="35"/>
          </p:nvPr>
        </p:nvSpPr>
        <p:spPr>
          <a:xfrm>
            <a:off x="3101676" y="4907550"/>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Newroom article</a:t>
            </a:r>
          </a:p>
        </p:txBody>
      </p:sp>
      <p:sp>
        <p:nvSpPr>
          <p:cNvPr id="242" name="Newroom article"/>
          <p:cNvSpPr txBox="1">
            <a:spLocks noGrp="1"/>
          </p:cNvSpPr>
          <p:nvPr>
            <p:ph type="body" sz="quarter" idx="36"/>
          </p:nvPr>
        </p:nvSpPr>
        <p:spPr>
          <a:xfrm>
            <a:off x="2568277" y="4166969"/>
            <a:ext cx="1590051"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Newroom article</a:t>
            </a:r>
          </a:p>
        </p:txBody>
      </p:sp>
      <p:sp>
        <p:nvSpPr>
          <p:cNvPr id="243" name="Quarterly…"/>
          <p:cNvSpPr txBox="1">
            <a:spLocks noGrp="1"/>
          </p:cNvSpPr>
          <p:nvPr>
            <p:ph type="body" sz="quarter" idx="37"/>
          </p:nvPr>
        </p:nvSpPr>
        <p:spPr>
          <a:xfrm>
            <a:off x="2530177" y="3249752"/>
            <a:ext cx="1590051" cy="358496"/>
          </a:xfrm>
          <a:prstGeom prst="rect">
            <a:avLst/>
          </a:prstGeom>
        </p:spPr>
        <p:txBody>
          <a:bodyPr anchor="ctr">
            <a:spAutoFit/>
          </a:bodyPr>
          <a:lstStyle>
            <a:lvl1pPr marL="0" indent="0" defTabSz="412750">
              <a:lnSpc>
                <a:spcPct val="130000"/>
              </a:lnSpc>
              <a:spcBef>
                <a:spcPts val="0"/>
              </a:spcBef>
              <a:buSzTx/>
              <a:buNone/>
              <a:defRPr sz="1000" b="1">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44" name="Interim report"/>
          <p:cNvSpPr txBox="1">
            <a:spLocks noGrp="1"/>
          </p:cNvSpPr>
          <p:nvPr>
            <p:ph type="body" sz="quarter" idx="38"/>
          </p:nvPr>
        </p:nvSpPr>
        <p:spPr>
          <a:xfrm>
            <a:off x="2707977" y="2511352"/>
            <a:ext cx="1590051"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Interim report</a:t>
            </a:r>
          </a:p>
        </p:txBody>
      </p:sp>
      <p:sp>
        <p:nvSpPr>
          <p:cNvPr id="245" name="Newsroom article"/>
          <p:cNvSpPr txBox="1">
            <a:spLocks noGrp="1"/>
          </p:cNvSpPr>
          <p:nvPr>
            <p:ph type="body" sz="quarter" idx="39"/>
          </p:nvPr>
        </p:nvSpPr>
        <p:spPr>
          <a:xfrm>
            <a:off x="3000076" y="1771234"/>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Newsroom article</a:t>
            </a:r>
          </a:p>
        </p:txBody>
      </p:sp>
      <p:sp>
        <p:nvSpPr>
          <p:cNvPr id="246" name="Newsroom article"/>
          <p:cNvSpPr txBox="1">
            <a:spLocks noGrp="1"/>
          </p:cNvSpPr>
          <p:nvPr>
            <p:ph type="body" sz="quarter" idx="40"/>
          </p:nvPr>
        </p:nvSpPr>
        <p:spPr>
          <a:xfrm>
            <a:off x="3993477" y="1030189"/>
            <a:ext cx="1590051"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Newsroom article</a:t>
            </a:r>
          </a:p>
        </p:txBody>
      </p:sp>
      <p:sp>
        <p:nvSpPr>
          <p:cNvPr id="247" name="Line"/>
          <p:cNvSpPr/>
          <p:nvPr/>
        </p:nvSpPr>
        <p:spPr>
          <a:xfrm>
            <a:off x="6754961" y="3432175"/>
            <a:ext cx="1700577" cy="0"/>
          </a:xfrm>
          <a:prstGeom prst="line">
            <a:avLst/>
          </a:prstGeom>
          <a:ln w="50800">
            <a:solidFill>
              <a:srgbClr val="000000"/>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48" name="Line"/>
          <p:cNvSpPr/>
          <p:nvPr/>
        </p:nvSpPr>
        <p:spPr>
          <a:xfrm>
            <a:off x="3732065" y="3429000"/>
            <a:ext cx="1700577" cy="0"/>
          </a:xfrm>
          <a:prstGeom prst="line">
            <a:avLst/>
          </a:prstGeom>
          <a:ln w="50800">
            <a:solidFill>
              <a:srgbClr val="000000"/>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49" name="Line"/>
          <p:cNvSpPr/>
          <p:nvPr/>
        </p:nvSpPr>
        <p:spPr>
          <a:xfrm flipH="1">
            <a:off x="6093801" y="3704186"/>
            <a:ext cx="1" cy="2107560"/>
          </a:xfrm>
          <a:prstGeom prst="line">
            <a:avLst/>
          </a:prstGeom>
          <a:ln w="50800">
            <a:solidFill>
              <a:srgbClr val="000000"/>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50" name="Line"/>
          <p:cNvSpPr/>
          <p:nvPr/>
        </p:nvSpPr>
        <p:spPr>
          <a:xfrm flipH="1">
            <a:off x="6093801" y="1045794"/>
            <a:ext cx="1" cy="2067697"/>
          </a:xfrm>
          <a:prstGeom prst="line">
            <a:avLst/>
          </a:prstGeom>
          <a:ln w="50800">
            <a:solidFill>
              <a:srgbClr val="000000"/>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53" name="2020"/>
          <p:cNvSpPr txBox="1">
            <a:spLocks noGrp="1"/>
          </p:cNvSpPr>
          <p:nvPr>
            <p:ph type="body" sz="quarter" idx="42"/>
          </p:nvPr>
        </p:nvSpPr>
        <p:spPr>
          <a:xfrm>
            <a:off x="5563672" y="3159554"/>
            <a:ext cx="1068947" cy="553996"/>
          </a:xfrm>
          <a:prstGeom prst="rect">
            <a:avLst/>
          </a:prstGeom>
        </p:spPr>
        <p:txBody>
          <a:bodyPr wrap="square" lIns="91439" tIns="91439" rIns="91439" bIns="91439">
            <a:spAutoFit/>
          </a:bodyPr>
          <a:lstStyle>
            <a:lvl1pPr marL="0" indent="0" algn="ctr" defTabSz="914400">
              <a:lnSpc>
                <a:spcPct val="100000"/>
              </a:lnSpc>
              <a:spcBef>
                <a:spcPts val="0"/>
              </a:spcBef>
              <a:buSzTx/>
              <a:buNone/>
              <a:defRPr sz="2400">
                <a:latin typeface="+mn-lt"/>
                <a:ea typeface="Domaine Display"/>
                <a:cs typeface="Domaine Display"/>
                <a:sym typeface="Domaine Display"/>
              </a:defRPr>
            </a:lvl1pPr>
          </a:lstStyle>
          <a:p>
            <a:r>
              <a:t>2020</a:t>
            </a:r>
          </a:p>
        </p:txBody>
      </p:sp>
      <p:sp>
        <p:nvSpPr>
          <p:cNvPr id="32" name="Text Placeholder 4">
            <a:extLst>
              <a:ext uri="{FF2B5EF4-FFF2-40B4-BE49-F238E27FC236}">
                <a16:creationId xmlns:a16="http://schemas.microsoft.com/office/drawing/2014/main" id="{82500DE5-BF18-4C8C-93F8-D8F0A779ADD6}"/>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
        <p:nvSpPr>
          <p:cNvPr id="2" name="Date Placeholder 1">
            <a:extLst>
              <a:ext uri="{FF2B5EF4-FFF2-40B4-BE49-F238E27FC236}">
                <a16:creationId xmlns:a16="http://schemas.microsoft.com/office/drawing/2014/main" id="{85A97257-AC05-4F04-8EB5-B671440AECB2}"/>
              </a:ext>
            </a:extLst>
          </p:cNvPr>
          <p:cNvSpPr>
            <a:spLocks noGrp="1"/>
          </p:cNvSpPr>
          <p:nvPr>
            <p:ph type="dt" sz="half" idx="43"/>
          </p:nvPr>
        </p:nvSpPr>
        <p:spPr/>
        <p:txBody>
          <a:bodyPr/>
          <a:lstStyle/>
          <a:p>
            <a:fld id="{5F5E0D61-A45B-D541-91C4-E54DA6E04451}" type="datetime1">
              <a:rPr lang="en-US" smtClean="0"/>
              <a:t>11/30/2022</a:t>
            </a:fld>
            <a:endParaRPr lang="fi-FI"/>
          </a:p>
        </p:txBody>
      </p:sp>
      <p:sp>
        <p:nvSpPr>
          <p:cNvPr id="3" name="Footer Placeholder 2">
            <a:extLst>
              <a:ext uri="{FF2B5EF4-FFF2-40B4-BE49-F238E27FC236}">
                <a16:creationId xmlns:a16="http://schemas.microsoft.com/office/drawing/2014/main" id="{397F6ADC-DD41-4C3F-BADE-3AED695C4692}"/>
              </a:ext>
            </a:extLst>
          </p:cNvPr>
          <p:cNvSpPr>
            <a:spLocks noGrp="1"/>
          </p:cNvSpPr>
          <p:nvPr>
            <p:ph type="ftr" sz="quarter" idx="44"/>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5786B0F3-2B34-4599-BEC0-46F89E6170E6}"/>
              </a:ext>
            </a:extLst>
          </p:cNvPr>
          <p:cNvSpPr>
            <a:spLocks noGrp="1"/>
          </p:cNvSpPr>
          <p:nvPr>
            <p:ph type="sldNum" sz="quarter" idx="45"/>
          </p:nvPr>
        </p:nvSpPr>
        <p:spPr/>
        <p:txBody>
          <a:bodyPr/>
          <a:lstStyle/>
          <a:p>
            <a:fld id="{31160B98-140E-4345-B1A3-2A7247C42973}" type="slidenum">
              <a:rPr lang="fi-FI" smtClean="0"/>
              <a:pPr/>
              <a:t>‹#›</a:t>
            </a:fld>
            <a:endParaRPr lang="fi-FI"/>
          </a:p>
        </p:txBody>
      </p:sp>
      <p:pic>
        <p:nvPicPr>
          <p:cNvPr id="36" name="Miltton_Text_Black.png">
            <a:extLst>
              <a:ext uri="{FF2B5EF4-FFF2-40B4-BE49-F238E27FC236}">
                <a16:creationId xmlns:a16="http://schemas.microsoft.com/office/drawing/2014/main" id="{57229F0A-326B-4CC5-B04C-AE32E4392A9A}"/>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Tree>
    <p:extLst>
      <p:ext uri="{BB962C8B-B14F-4D97-AF65-F5344CB8AC3E}">
        <p14:creationId xmlns:p14="http://schemas.microsoft.com/office/powerpoint/2010/main" val="343328888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userDrawn="1">
  <p:cSld name="Q1">
    <p:bg>
      <p:bgPr>
        <a:solidFill>
          <a:schemeClr val="accent3">
            <a:hueOff val="-18000000"/>
            <a:lumOff val="1568"/>
          </a:schemeClr>
        </a:solidFill>
        <a:effectLst/>
      </p:bgPr>
    </p:bg>
    <p:spTree>
      <p:nvGrpSpPr>
        <p:cNvPr id="1" name=""/>
        <p:cNvGrpSpPr/>
        <p:nvPr/>
      </p:nvGrpSpPr>
      <p:grpSpPr>
        <a:xfrm>
          <a:off x="0" y="0"/>
          <a:ext cx="0" cy="0"/>
          <a:chOff x="0" y="0"/>
          <a:chExt cx="0" cy="0"/>
        </a:xfrm>
      </p:grpSpPr>
      <p:graphicFrame>
        <p:nvGraphicFramePr>
          <p:cNvPr id="34" name="2D Doughnut Chart">
            <a:extLst>
              <a:ext uri="{FF2B5EF4-FFF2-40B4-BE49-F238E27FC236}">
                <a16:creationId xmlns:a16="http://schemas.microsoft.com/office/drawing/2014/main" id="{2E72ACD0-2293-4A29-A84A-9C86F8B7FC77}"/>
              </a:ext>
            </a:extLst>
          </p:cNvPr>
          <p:cNvGraphicFramePr/>
          <p:nvPr userDrawn="1"/>
        </p:nvGraphicFramePr>
        <p:xfrm>
          <a:off x="3849930" y="1186181"/>
          <a:ext cx="4485639" cy="4485639"/>
        </p:xfrm>
        <a:graphic>
          <a:graphicData uri="http://schemas.openxmlformats.org/drawingml/2006/chart">
            <c:chart xmlns:c="http://schemas.openxmlformats.org/drawingml/2006/chart" xmlns:r="http://schemas.openxmlformats.org/officeDocument/2006/relationships" r:id="rId2"/>
          </a:graphicData>
        </a:graphic>
      </p:graphicFrame>
      <p:sp>
        <p:nvSpPr>
          <p:cNvPr id="227" name="Q1"/>
          <p:cNvSpPr txBox="1">
            <a:spLocks noGrp="1"/>
          </p:cNvSpPr>
          <p:nvPr>
            <p:ph type="body" sz="quarter" idx="21"/>
          </p:nvPr>
        </p:nvSpPr>
        <p:spPr>
          <a:xfrm>
            <a:off x="6586130" y="26758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latin typeface="+mn-lt"/>
                <a:ea typeface="+mn-ea"/>
                <a:cs typeface="+mn-cs"/>
                <a:sym typeface="Helvetica"/>
              </a:defRPr>
            </a:lvl1pPr>
          </a:lstStyle>
          <a:p>
            <a:r>
              <a:t>Q1</a:t>
            </a:r>
          </a:p>
        </p:txBody>
      </p:sp>
      <p:sp>
        <p:nvSpPr>
          <p:cNvPr id="228" name="Q2"/>
          <p:cNvSpPr txBox="1">
            <a:spLocks noGrp="1"/>
          </p:cNvSpPr>
          <p:nvPr>
            <p:ph type="body" sz="quarter" idx="22"/>
          </p:nvPr>
        </p:nvSpPr>
        <p:spPr>
          <a:xfrm>
            <a:off x="6569099" y="38696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r>
              <a:t>Q2</a:t>
            </a:r>
          </a:p>
        </p:txBody>
      </p:sp>
      <p:sp>
        <p:nvSpPr>
          <p:cNvPr id="229" name="Q4"/>
          <p:cNvSpPr txBox="1">
            <a:spLocks noGrp="1"/>
          </p:cNvSpPr>
          <p:nvPr>
            <p:ph type="body" sz="quarter" idx="23"/>
          </p:nvPr>
        </p:nvSpPr>
        <p:spPr>
          <a:xfrm>
            <a:off x="5238047" y="26758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r>
              <a:t>Q4</a:t>
            </a:r>
          </a:p>
        </p:txBody>
      </p:sp>
      <p:sp>
        <p:nvSpPr>
          <p:cNvPr id="230" name="Q3"/>
          <p:cNvSpPr txBox="1">
            <a:spLocks noGrp="1"/>
          </p:cNvSpPr>
          <p:nvPr>
            <p:ph type="body" sz="quarter" idx="24"/>
          </p:nvPr>
        </p:nvSpPr>
        <p:spPr>
          <a:xfrm>
            <a:off x="5237932" y="38696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r>
              <a:t>Q3</a:t>
            </a:r>
          </a:p>
        </p:txBody>
      </p:sp>
      <p:sp>
        <p:nvSpPr>
          <p:cNvPr id="231" name="Workshop…"/>
          <p:cNvSpPr txBox="1">
            <a:spLocks noGrp="1"/>
          </p:cNvSpPr>
          <p:nvPr>
            <p:ph type="body" sz="quarter" idx="25"/>
          </p:nvPr>
        </p:nvSpPr>
        <p:spPr>
          <a:xfrm>
            <a:off x="5654376" y="556613"/>
            <a:ext cx="1590051" cy="358496"/>
          </a:xfrm>
          <a:prstGeom prst="rect">
            <a:avLst/>
          </a:prstGeom>
        </p:spPr>
        <p:txBody>
          <a:bodyPr anchor="ctr">
            <a:spAutoFit/>
          </a:bodyPr>
          <a:lstStyle>
            <a:lvl1pPr marL="0" indent="0" defTabSz="412750">
              <a:lnSpc>
                <a:spcPct val="130000"/>
              </a:lnSpc>
              <a:spcBef>
                <a:spcPts val="0"/>
              </a:spcBef>
              <a:buSzTx/>
              <a:buNone/>
              <a:defRPr sz="1000" b="1">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32" name="Interim report"/>
          <p:cNvSpPr txBox="1">
            <a:spLocks noGrp="1"/>
          </p:cNvSpPr>
          <p:nvPr>
            <p:ph type="body" sz="quarter" idx="26"/>
          </p:nvPr>
        </p:nvSpPr>
        <p:spPr>
          <a:xfrm>
            <a:off x="7157209" y="1030189"/>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Interim report</a:t>
            </a:r>
          </a:p>
        </p:txBody>
      </p:sp>
      <p:sp>
        <p:nvSpPr>
          <p:cNvPr id="233" name="Annual report"/>
          <p:cNvSpPr txBox="1">
            <a:spLocks noGrp="1"/>
          </p:cNvSpPr>
          <p:nvPr>
            <p:ph type="body" sz="quarter" idx="27"/>
          </p:nvPr>
        </p:nvSpPr>
        <p:spPr>
          <a:xfrm>
            <a:off x="8029276" y="1771234"/>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Annual report</a:t>
            </a:r>
          </a:p>
        </p:txBody>
      </p:sp>
      <p:sp>
        <p:nvSpPr>
          <p:cNvPr id="234" name="Newsroom article"/>
          <p:cNvSpPr txBox="1">
            <a:spLocks noGrp="1"/>
          </p:cNvSpPr>
          <p:nvPr>
            <p:ph type="body" sz="quarter" idx="28"/>
          </p:nvPr>
        </p:nvSpPr>
        <p:spPr>
          <a:xfrm>
            <a:off x="8484171" y="2511352"/>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Newsroom article</a:t>
            </a:r>
          </a:p>
        </p:txBody>
      </p:sp>
      <p:sp>
        <p:nvSpPr>
          <p:cNvPr id="235" name="Quarterly…"/>
          <p:cNvSpPr txBox="1">
            <a:spLocks noGrp="1"/>
          </p:cNvSpPr>
          <p:nvPr>
            <p:ph type="body" sz="quarter" idx="29"/>
          </p:nvPr>
        </p:nvSpPr>
        <p:spPr>
          <a:xfrm>
            <a:off x="8664276" y="3249752"/>
            <a:ext cx="1590052" cy="358496"/>
          </a:xfrm>
          <a:prstGeom prst="rect">
            <a:avLst/>
          </a:prstGeom>
        </p:spPr>
        <p:txBody>
          <a:bodyPr anchor="ctr">
            <a:spAutoFit/>
          </a:bodyPr>
          <a:lstStyle>
            <a:lvl1pPr marL="0" indent="0" defTabSz="412750">
              <a:lnSpc>
                <a:spcPct val="130000"/>
              </a:lnSpc>
              <a:spcBef>
                <a:spcPts val="0"/>
              </a:spcBef>
              <a:buSzTx/>
              <a:buNone/>
              <a:defRPr sz="1000" b="1">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36" name="Interim report"/>
          <p:cNvSpPr txBox="1">
            <a:spLocks noGrp="1"/>
          </p:cNvSpPr>
          <p:nvPr>
            <p:ph type="body" sz="quarter" idx="30"/>
          </p:nvPr>
        </p:nvSpPr>
        <p:spPr>
          <a:xfrm>
            <a:off x="8537276" y="4166969"/>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Interim report</a:t>
            </a:r>
          </a:p>
        </p:txBody>
      </p:sp>
      <p:sp>
        <p:nvSpPr>
          <p:cNvPr id="237" name="Newsroom article"/>
          <p:cNvSpPr txBox="1">
            <a:spLocks noGrp="1"/>
          </p:cNvSpPr>
          <p:nvPr>
            <p:ph type="body" sz="quarter" idx="31"/>
          </p:nvPr>
        </p:nvSpPr>
        <p:spPr>
          <a:xfrm>
            <a:off x="8092776" y="4907550"/>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38" name="Newsroom article"/>
          <p:cNvSpPr txBox="1">
            <a:spLocks noGrp="1"/>
          </p:cNvSpPr>
          <p:nvPr>
            <p:ph type="body" sz="quarter" idx="32"/>
          </p:nvPr>
        </p:nvSpPr>
        <p:spPr>
          <a:xfrm>
            <a:off x="7292676" y="5595598"/>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39" name="Quarterly…"/>
          <p:cNvSpPr txBox="1">
            <a:spLocks noGrp="1"/>
          </p:cNvSpPr>
          <p:nvPr>
            <p:ph type="body" sz="quarter" idx="33"/>
          </p:nvPr>
        </p:nvSpPr>
        <p:spPr>
          <a:xfrm>
            <a:off x="5654375" y="5942889"/>
            <a:ext cx="1590052" cy="358496"/>
          </a:xfrm>
          <a:prstGeom prst="rect">
            <a:avLst/>
          </a:prstGeom>
        </p:spPr>
        <p:txBody>
          <a:bodyPr anchor="ctr">
            <a:spAutoFit/>
          </a:bodyPr>
          <a:lstStyle>
            <a:lvl1pPr marL="0" indent="0" defTabSz="412750">
              <a:lnSpc>
                <a:spcPct val="130000"/>
              </a:lnSpc>
              <a:spcBef>
                <a:spcPts val="0"/>
              </a:spcBef>
              <a:buSzTx/>
              <a:buNone/>
              <a:defRPr sz="1000" b="1">
                <a:solidFill>
                  <a:srgbClr val="AAAAAA"/>
                </a:solidFill>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40" name="Interim report"/>
          <p:cNvSpPr txBox="1">
            <a:spLocks noGrp="1"/>
          </p:cNvSpPr>
          <p:nvPr>
            <p:ph type="body" sz="quarter" idx="34"/>
          </p:nvPr>
        </p:nvSpPr>
        <p:spPr>
          <a:xfrm>
            <a:off x="4011422" y="5595598"/>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Interim report</a:t>
            </a:r>
          </a:p>
        </p:txBody>
      </p:sp>
      <p:sp>
        <p:nvSpPr>
          <p:cNvPr id="241" name="Newroom article"/>
          <p:cNvSpPr txBox="1">
            <a:spLocks noGrp="1"/>
          </p:cNvSpPr>
          <p:nvPr>
            <p:ph type="body" sz="quarter" idx="35"/>
          </p:nvPr>
        </p:nvSpPr>
        <p:spPr>
          <a:xfrm>
            <a:off x="3101676" y="4907550"/>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Newroom article</a:t>
            </a:r>
          </a:p>
        </p:txBody>
      </p:sp>
      <p:sp>
        <p:nvSpPr>
          <p:cNvPr id="242" name="Newroom article"/>
          <p:cNvSpPr txBox="1">
            <a:spLocks noGrp="1"/>
          </p:cNvSpPr>
          <p:nvPr>
            <p:ph type="body" sz="quarter" idx="36"/>
          </p:nvPr>
        </p:nvSpPr>
        <p:spPr>
          <a:xfrm>
            <a:off x="2568277" y="4166969"/>
            <a:ext cx="1590051"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Newroom article</a:t>
            </a:r>
          </a:p>
        </p:txBody>
      </p:sp>
      <p:sp>
        <p:nvSpPr>
          <p:cNvPr id="243" name="Quarterly…"/>
          <p:cNvSpPr txBox="1">
            <a:spLocks noGrp="1"/>
          </p:cNvSpPr>
          <p:nvPr>
            <p:ph type="body" sz="quarter" idx="37"/>
          </p:nvPr>
        </p:nvSpPr>
        <p:spPr>
          <a:xfrm>
            <a:off x="2530177" y="3249752"/>
            <a:ext cx="1590051" cy="358496"/>
          </a:xfrm>
          <a:prstGeom prst="rect">
            <a:avLst/>
          </a:prstGeom>
        </p:spPr>
        <p:txBody>
          <a:bodyPr anchor="ctr">
            <a:spAutoFit/>
          </a:bodyPr>
          <a:lstStyle>
            <a:lvl1pPr marL="0" indent="0" defTabSz="412750">
              <a:lnSpc>
                <a:spcPct val="130000"/>
              </a:lnSpc>
              <a:spcBef>
                <a:spcPts val="0"/>
              </a:spcBef>
              <a:buSzTx/>
              <a:buNone/>
              <a:defRPr sz="1000" b="1">
                <a:solidFill>
                  <a:srgbClr val="AAAAAA"/>
                </a:solidFill>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44" name="Interim report"/>
          <p:cNvSpPr txBox="1">
            <a:spLocks noGrp="1"/>
          </p:cNvSpPr>
          <p:nvPr>
            <p:ph type="body" sz="quarter" idx="38"/>
          </p:nvPr>
        </p:nvSpPr>
        <p:spPr>
          <a:xfrm>
            <a:off x="2707977" y="2511352"/>
            <a:ext cx="1590051"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Interim report</a:t>
            </a:r>
          </a:p>
        </p:txBody>
      </p:sp>
      <p:sp>
        <p:nvSpPr>
          <p:cNvPr id="245" name="Newsroom article"/>
          <p:cNvSpPr txBox="1">
            <a:spLocks noGrp="1"/>
          </p:cNvSpPr>
          <p:nvPr>
            <p:ph type="body" sz="quarter" idx="39"/>
          </p:nvPr>
        </p:nvSpPr>
        <p:spPr>
          <a:xfrm>
            <a:off x="3000076" y="1771234"/>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46" name="Newsroom article"/>
          <p:cNvSpPr txBox="1">
            <a:spLocks noGrp="1"/>
          </p:cNvSpPr>
          <p:nvPr>
            <p:ph type="body" sz="quarter" idx="40"/>
          </p:nvPr>
        </p:nvSpPr>
        <p:spPr>
          <a:xfrm>
            <a:off x="3993477" y="1030189"/>
            <a:ext cx="1590051"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47" name="Line"/>
          <p:cNvSpPr/>
          <p:nvPr/>
        </p:nvSpPr>
        <p:spPr>
          <a:xfrm>
            <a:off x="6754961" y="3432175"/>
            <a:ext cx="1700577" cy="0"/>
          </a:xfrm>
          <a:prstGeom prst="line">
            <a:avLst/>
          </a:prstGeom>
          <a:ln w="50800">
            <a:solidFill>
              <a:srgbClr val="000000"/>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48" name="Line"/>
          <p:cNvSpPr/>
          <p:nvPr/>
        </p:nvSpPr>
        <p:spPr>
          <a:xfrm>
            <a:off x="3732065" y="3429000"/>
            <a:ext cx="1700577" cy="0"/>
          </a:xfrm>
          <a:prstGeom prst="line">
            <a:avLst/>
          </a:prstGeom>
          <a:ln w="50800">
            <a:solidFill>
              <a:srgbClr val="AAAAAA"/>
            </a:solidFill>
            <a:miter/>
          </a:ln>
        </p:spPr>
        <p:txBody>
          <a:bodyPr tIns="45720" bIns="45720"/>
          <a:lstStyle/>
          <a:p>
            <a:pPr defTabSz="914400">
              <a:lnSpc>
                <a:spcPct val="100000"/>
              </a:lnSpc>
              <a:defRPr sz="3600">
                <a:solidFill>
                  <a:srgbClr val="414359"/>
                </a:solidFill>
              </a:defRPr>
            </a:pPr>
            <a:endParaRPr sz="1000">
              <a:solidFill>
                <a:srgbClr val="AAAAAA"/>
              </a:solidFill>
              <a:latin typeface="+mn-lt"/>
            </a:endParaRPr>
          </a:p>
        </p:txBody>
      </p:sp>
      <p:sp>
        <p:nvSpPr>
          <p:cNvPr id="249" name="Line"/>
          <p:cNvSpPr/>
          <p:nvPr/>
        </p:nvSpPr>
        <p:spPr>
          <a:xfrm flipH="1">
            <a:off x="6093801" y="3704186"/>
            <a:ext cx="1" cy="2107560"/>
          </a:xfrm>
          <a:prstGeom prst="line">
            <a:avLst/>
          </a:prstGeom>
          <a:ln w="50800">
            <a:solidFill>
              <a:srgbClr val="AAAAAA"/>
            </a:solidFill>
            <a:miter/>
          </a:ln>
        </p:spPr>
        <p:txBody>
          <a:bodyPr tIns="45720" bIns="45720"/>
          <a:lstStyle/>
          <a:p>
            <a:pPr defTabSz="914400">
              <a:lnSpc>
                <a:spcPct val="100000"/>
              </a:lnSpc>
              <a:defRPr sz="3600">
                <a:solidFill>
                  <a:srgbClr val="414359"/>
                </a:solidFill>
              </a:defRPr>
            </a:pPr>
            <a:endParaRPr sz="1000">
              <a:solidFill>
                <a:srgbClr val="AAAAAA"/>
              </a:solidFill>
              <a:latin typeface="+mn-lt"/>
            </a:endParaRPr>
          </a:p>
        </p:txBody>
      </p:sp>
      <p:sp>
        <p:nvSpPr>
          <p:cNvPr id="250" name="Line"/>
          <p:cNvSpPr/>
          <p:nvPr/>
        </p:nvSpPr>
        <p:spPr>
          <a:xfrm flipH="1">
            <a:off x="6093801" y="1045794"/>
            <a:ext cx="1" cy="2067697"/>
          </a:xfrm>
          <a:prstGeom prst="line">
            <a:avLst/>
          </a:prstGeom>
          <a:ln w="50800">
            <a:solidFill>
              <a:srgbClr val="000000"/>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53" name="2020"/>
          <p:cNvSpPr txBox="1">
            <a:spLocks noGrp="1"/>
          </p:cNvSpPr>
          <p:nvPr>
            <p:ph type="body" sz="quarter" idx="42"/>
          </p:nvPr>
        </p:nvSpPr>
        <p:spPr>
          <a:xfrm>
            <a:off x="5563672" y="3159554"/>
            <a:ext cx="1068947" cy="553996"/>
          </a:xfrm>
          <a:prstGeom prst="rect">
            <a:avLst/>
          </a:prstGeom>
        </p:spPr>
        <p:txBody>
          <a:bodyPr wrap="square" lIns="91439" tIns="91439" rIns="91439" bIns="91439">
            <a:spAutoFit/>
          </a:bodyPr>
          <a:lstStyle>
            <a:lvl1pPr marL="0" indent="0" algn="ctr" defTabSz="914400">
              <a:lnSpc>
                <a:spcPct val="100000"/>
              </a:lnSpc>
              <a:spcBef>
                <a:spcPts val="0"/>
              </a:spcBef>
              <a:buSzTx/>
              <a:buNone/>
              <a:defRPr sz="2400">
                <a:latin typeface="+mn-lt"/>
                <a:ea typeface="Domaine Display"/>
                <a:cs typeface="Domaine Display"/>
                <a:sym typeface="Domaine Display"/>
              </a:defRPr>
            </a:lvl1pPr>
          </a:lstStyle>
          <a:p>
            <a:r>
              <a:t>2020</a:t>
            </a:r>
          </a:p>
        </p:txBody>
      </p:sp>
      <p:sp>
        <p:nvSpPr>
          <p:cNvPr id="32" name="Text Placeholder 4">
            <a:extLst>
              <a:ext uri="{FF2B5EF4-FFF2-40B4-BE49-F238E27FC236}">
                <a16:creationId xmlns:a16="http://schemas.microsoft.com/office/drawing/2014/main" id="{82500DE5-BF18-4C8C-93F8-D8F0A779ADD6}"/>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
        <p:nvSpPr>
          <p:cNvPr id="2" name="Date Placeholder 1">
            <a:extLst>
              <a:ext uri="{FF2B5EF4-FFF2-40B4-BE49-F238E27FC236}">
                <a16:creationId xmlns:a16="http://schemas.microsoft.com/office/drawing/2014/main" id="{85A97257-AC05-4F04-8EB5-B671440AECB2}"/>
              </a:ext>
            </a:extLst>
          </p:cNvPr>
          <p:cNvSpPr>
            <a:spLocks noGrp="1"/>
          </p:cNvSpPr>
          <p:nvPr>
            <p:ph type="dt" sz="half" idx="43"/>
          </p:nvPr>
        </p:nvSpPr>
        <p:spPr/>
        <p:txBody>
          <a:bodyPr/>
          <a:lstStyle/>
          <a:p>
            <a:fld id="{14D1840A-115B-C84B-AFF1-C83FC83BE656}" type="datetime1">
              <a:rPr lang="en-US" smtClean="0"/>
              <a:t>11/30/2022</a:t>
            </a:fld>
            <a:endParaRPr lang="fi-FI"/>
          </a:p>
        </p:txBody>
      </p:sp>
      <p:sp>
        <p:nvSpPr>
          <p:cNvPr id="3" name="Footer Placeholder 2">
            <a:extLst>
              <a:ext uri="{FF2B5EF4-FFF2-40B4-BE49-F238E27FC236}">
                <a16:creationId xmlns:a16="http://schemas.microsoft.com/office/drawing/2014/main" id="{397F6ADC-DD41-4C3F-BADE-3AED695C4692}"/>
              </a:ext>
            </a:extLst>
          </p:cNvPr>
          <p:cNvSpPr>
            <a:spLocks noGrp="1"/>
          </p:cNvSpPr>
          <p:nvPr>
            <p:ph type="ftr" sz="quarter" idx="44"/>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5786B0F3-2B34-4599-BEC0-46F89E6170E6}"/>
              </a:ext>
            </a:extLst>
          </p:cNvPr>
          <p:cNvSpPr>
            <a:spLocks noGrp="1"/>
          </p:cNvSpPr>
          <p:nvPr>
            <p:ph type="sldNum" sz="quarter" idx="45"/>
          </p:nvPr>
        </p:nvSpPr>
        <p:spPr/>
        <p:txBody>
          <a:bodyPr/>
          <a:lstStyle/>
          <a:p>
            <a:fld id="{31160B98-140E-4345-B1A3-2A7247C42973}" type="slidenum">
              <a:rPr lang="fi-FI" smtClean="0"/>
              <a:pPr/>
              <a:t>‹#›</a:t>
            </a:fld>
            <a:endParaRPr lang="fi-FI"/>
          </a:p>
        </p:txBody>
      </p:sp>
      <p:pic>
        <p:nvPicPr>
          <p:cNvPr id="36" name="Miltton_Text_Black.png">
            <a:extLst>
              <a:ext uri="{FF2B5EF4-FFF2-40B4-BE49-F238E27FC236}">
                <a16:creationId xmlns:a16="http://schemas.microsoft.com/office/drawing/2014/main" id="{57229F0A-326B-4CC5-B04C-AE32E4392A9A}"/>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Tree>
    <p:extLst>
      <p:ext uri="{BB962C8B-B14F-4D97-AF65-F5344CB8AC3E}">
        <p14:creationId xmlns:p14="http://schemas.microsoft.com/office/powerpoint/2010/main" val="336301484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Q2">
    <p:bg>
      <p:bgPr>
        <a:solidFill>
          <a:schemeClr val="accent3">
            <a:hueOff val="-18000000"/>
            <a:lumOff val="1568"/>
          </a:schemeClr>
        </a:solidFill>
        <a:effectLst/>
      </p:bgPr>
    </p:bg>
    <p:spTree>
      <p:nvGrpSpPr>
        <p:cNvPr id="1" name=""/>
        <p:cNvGrpSpPr/>
        <p:nvPr/>
      </p:nvGrpSpPr>
      <p:grpSpPr>
        <a:xfrm>
          <a:off x="0" y="0"/>
          <a:ext cx="0" cy="0"/>
          <a:chOff x="0" y="0"/>
          <a:chExt cx="0" cy="0"/>
        </a:xfrm>
      </p:grpSpPr>
      <p:graphicFrame>
        <p:nvGraphicFramePr>
          <p:cNvPr id="35" name="2D Doughnut Chart">
            <a:extLst>
              <a:ext uri="{FF2B5EF4-FFF2-40B4-BE49-F238E27FC236}">
                <a16:creationId xmlns:a16="http://schemas.microsoft.com/office/drawing/2014/main" id="{E93E510C-CC11-4008-A0EA-5E718BDC5153}"/>
              </a:ext>
            </a:extLst>
          </p:cNvPr>
          <p:cNvGraphicFramePr/>
          <p:nvPr userDrawn="1"/>
        </p:nvGraphicFramePr>
        <p:xfrm>
          <a:off x="3848134" y="1186181"/>
          <a:ext cx="4485639" cy="4485639"/>
        </p:xfrm>
        <a:graphic>
          <a:graphicData uri="http://schemas.openxmlformats.org/drawingml/2006/chart">
            <c:chart xmlns:c="http://schemas.openxmlformats.org/drawingml/2006/chart" xmlns:r="http://schemas.openxmlformats.org/officeDocument/2006/relationships" r:id="rId2"/>
          </a:graphicData>
        </a:graphic>
      </p:graphicFrame>
      <p:sp>
        <p:nvSpPr>
          <p:cNvPr id="227" name="Q1"/>
          <p:cNvSpPr txBox="1">
            <a:spLocks noGrp="1"/>
          </p:cNvSpPr>
          <p:nvPr>
            <p:ph type="body" sz="quarter" idx="21"/>
          </p:nvPr>
        </p:nvSpPr>
        <p:spPr>
          <a:xfrm>
            <a:off x="6586130" y="26758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r>
              <a:t>Q1</a:t>
            </a:r>
          </a:p>
        </p:txBody>
      </p:sp>
      <p:sp>
        <p:nvSpPr>
          <p:cNvPr id="228" name="Q2"/>
          <p:cNvSpPr txBox="1">
            <a:spLocks noGrp="1"/>
          </p:cNvSpPr>
          <p:nvPr>
            <p:ph type="body" sz="quarter" idx="22"/>
          </p:nvPr>
        </p:nvSpPr>
        <p:spPr>
          <a:xfrm>
            <a:off x="6569099" y="38696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latin typeface="+mn-lt"/>
                <a:ea typeface="+mn-ea"/>
                <a:cs typeface="+mn-cs"/>
                <a:sym typeface="Helvetica"/>
              </a:defRPr>
            </a:lvl1pPr>
          </a:lstStyle>
          <a:p>
            <a:r>
              <a:t>Q2</a:t>
            </a:r>
          </a:p>
        </p:txBody>
      </p:sp>
      <p:sp>
        <p:nvSpPr>
          <p:cNvPr id="229" name="Q4"/>
          <p:cNvSpPr txBox="1">
            <a:spLocks noGrp="1"/>
          </p:cNvSpPr>
          <p:nvPr>
            <p:ph type="body" sz="quarter" idx="23"/>
          </p:nvPr>
        </p:nvSpPr>
        <p:spPr>
          <a:xfrm>
            <a:off x="5238047" y="26758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r>
              <a:t>Q4</a:t>
            </a:r>
          </a:p>
        </p:txBody>
      </p:sp>
      <p:sp>
        <p:nvSpPr>
          <p:cNvPr id="230" name="Q3"/>
          <p:cNvSpPr txBox="1">
            <a:spLocks noGrp="1"/>
          </p:cNvSpPr>
          <p:nvPr>
            <p:ph type="body" sz="quarter" idx="24"/>
          </p:nvPr>
        </p:nvSpPr>
        <p:spPr>
          <a:xfrm>
            <a:off x="5237932" y="38696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r>
              <a:t>Q3</a:t>
            </a:r>
          </a:p>
        </p:txBody>
      </p:sp>
      <p:sp>
        <p:nvSpPr>
          <p:cNvPr id="231" name="Workshop…"/>
          <p:cNvSpPr txBox="1">
            <a:spLocks noGrp="1"/>
          </p:cNvSpPr>
          <p:nvPr>
            <p:ph type="body" sz="quarter" idx="25"/>
          </p:nvPr>
        </p:nvSpPr>
        <p:spPr>
          <a:xfrm>
            <a:off x="5654376" y="556613"/>
            <a:ext cx="1590051" cy="358496"/>
          </a:xfrm>
          <a:prstGeom prst="rect">
            <a:avLst/>
          </a:prstGeom>
        </p:spPr>
        <p:txBody>
          <a:bodyPr anchor="ctr">
            <a:spAutoFit/>
          </a:bodyPr>
          <a:lstStyle>
            <a:lvl1pPr marL="0" indent="0" defTabSz="412750">
              <a:lnSpc>
                <a:spcPct val="130000"/>
              </a:lnSpc>
              <a:spcBef>
                <a:spcPts val="0"/>
              </a:spcBef>
              <a:buSzTx/>
              <a:buNone/>
              <a:defRPr sz="1000" b="1">
                <a:solidFill>
                  <a:srgbClr val="AAAAAA"/>
                </a:solidFill>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32" name="Interim report"/>
          <p:cNvSpPr txBox="1">
            <a:spLocks noGrp="1"/>
          </p:cNvSpPr>
          <p:nvPr>
            <p:ph type="body" sz="quarter" idx="26"/>
          </p:nvPr>
        </p:nvSpPr>
        <p:spPr>
          <a:xfrm>
            <a:off x="7157209" y="1030189"/>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Interim report</a:t>
            </a:r>
          </a:p>
        </p:txBody>
      </p:sp>
      <p:sp>
        <p:nvSpPr>
          <p:cNvPr id="233" name="Annual report"/>
          <p:cNvSpPr txBox="1">
            <a:spLocks noGrp="1"/>
          </p:cNvSpPr>
          <p:nvPr>
            <p:ph type="body" sz="quarter" idx="27"/>
          </p:nvPr>
        </p:nvSpPr>
        <p:spPr>
          <a:xfrm>
            <a:off x="8029276" y="1771234"/>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Annual report</a:t>
            </a:r>
          </a:p>
        </p:txBody>
      </p:sp>
      <p:sp>
        <p:nvSpPr>
          <p:cNvPr id="234" name="Newsroom article"/>
          <p:cNvSpPr txBox="1">
            <a:spLocks noGrp="1"/>
          </p:cNvSpPr>
          <p:nvPr>
            <p:ph type="body" sz="quarter" idx="28"/>
          </p:nvPr>
        </p:nvSpPr>
        <p:spPr>
          <a:xfrm>
            <a:off x="8484171" y="2511352"/>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35" name="Quarterly…"/>
          <p:cNvSpPr txBox="1">
            <a:spLocks noGrp="1"/>
          </p:cNvSpPr>
          <p:nvPr>
            <p:ph type="body" sz="quarter" idx="29"/>
          </p:nvPr>
        </p:nvSpPr>
        <p:spPr>
          <a:xfrm>
            <a:off x="8664276" y="3249752"/>
            <a:ext cx="1590052" cy="358496"/>
          </a:xfrm>
          <a:prstGeom prst="rect">
            <a:avLst/>
          </a:prstGeom>
        </p:spPr>
        <p:txBody>
          <a:bodyPr anchor="ctr">
            <a:spAutoFit/>
          </a:bodyPr>
          <a:lstStyle>
            <a:lvl1pPr marL="0" indent="0" defTabSz="412750">
              <a:lnSpc>
                <a:spcPct val="130000"/>
              </a:lnSpc>
              <a:spcBef>
                <a:spcPts val="0"/>
              </a:spcBef>
              <a:buSzTx/>
              <a:buNone/>
              <a:defRPr sz="1000" b="1">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36" name="Interim report"/>
          <p:cNvSpPr txBox="1">
            <a:spLocks noGrp="1"/>
          </p:cNvSpPr>
          <p:nvPr>
            <p:ph type="body" sz="quarter" idx="30"/>
          </p:nvPr>
        </p:nvSpPr>
        <p:spPr>
          <a:xfrm>
            <a:off x="8537276" y="4166969"/>
            <a:ext cx="1590052" cy="179216"/>
          </a:xfrm>
          <a:prstGeom prst="rect">
            <a:avLst/>
          </a:prstGeom>
        </p:spPr>
        <p:txBody>
          <a:bodyPr anchor="ctr">
            <a:spAutoFit/>
          </a:bodyPr>
          <a:lstStyle>
            <a:lvl1pPr marL="0" indent="0" defTabSz="412750">
              <a:lnSpc>
                <a:spcPct val="130000"/>
              </a:lnSpc>
              <a:spcBef>
                <a:spcPts val="0"/>
              </a:spcBef>
              <a:buSzTx/>
              <a:buNone/>
              <a:defRPr sz="1000">
                <a:solidFill>
                  <a:schemeClr val="tx1"/>
                </a:solidFill>
                <a:latin typeface="+mn-lt"/>
                <a:ea typeface="+mn-ea"/>
                <a:cs typeface="+mn-cs"/>
                <a:sym typeface="Helvetica"/>
              </a:defRPr>
            </a:lvl1pPr>
          </a:lstStyle>
          <a:p>
            <a:r>
              <a:t>Interim report</a:t>
            </a:r>
          </a:p>
        </p:txBody>
      </p:sp>
      <p:sp>
        <p:nvSpPr>
          <p:cNvPr id="237" name="Newsroom article"/>
          <p:cNvSpPr txBox="1">
            <a:spLocks noGrp="1"/>
          </p:cNvSpPr>
          <p:nvPr>
            <p:ph type="body" sz="quarter" idx="31"/>
          </p:nvPr>
        </p:nvSpPr>
        <p:spPr>
          <a:xfrm>
            <a:off x="8092776" y="4907550"/>
            <a:ext cx="1590052" cy="179216"/>
          </a:xfrm>
          <a:prstGeom prst="rect">
            <a:avLst/>
          </a:prstGeom>
        </p:spPr>
        <p:txBody>
          <a:bodyPr anchor="ctr">
            <a:spAutoFit/>
          </a:bodyPr>
          <a:lstStyle>
            <a:lvl1pPr marL="0" indent="0" defTabSz="412750">
              <a:lnSpc>
                <a:spcPct val="130000"/>
              </a:lnSpc>
              <a:spcBef>
                <a:spcPts val="0"/>
              </a:spcBef>
              <a:buSzTx/>
              <a:buNone/>
              <a:defRPr sz="1000">
                <a:solidFill>
                  <a:schemeClr val="tx1"/>
                </a:solidFill>
                <a:latin typeface="+mn-lt"/>
                <a:ea typeface="+mn-ea"/>
                <a:cs typeface="+mn-cs"/>
                <a:sym typeface="Helvetica"/>
              </a:defRPr>
            </a:lvl1pPr>
          </a:lstStyle>
          <a:p>
            <a:r>
              <a:t>Newsroom article</a:t>
            </a:r>
          </a:p>
        </p:txBody>
      </p:sp>
      <p:sp>
        <p:nvSpPr>
          <p:cNvPr id="238" name="Newsroom article"/>
          <p:cNvSpPr txBox="1">
            <a:spLocks noGrp="1"/>
          </p:cNvSpPr>
          <p:nvPr>
            <p:ph type="body" sz="quarter" idx="32"/>
          </p:nvPr>
        </p:nvSpPr>
        <p:spPr>
          <a:xfrm>
            <a:off x="7292676" y="5595598"/>
            <a:ext cx="1590052" cy="179216"/>
          </a:xfrm>
          <a:prstGeom prst="rect">
            <a:avLst/>
          </a:prstGeom>
        </p:spPr>
        <p:txBody>
          <a:bodyPr anchor="ctr">
            <a:spAutoFit/>
          </a:bodyPr>
          <a:lstStyle>
            <a:lvl1pPr marL="0" indent="0" defTabSz="412750">
              <a:lnSpc>
                <a:spcPct val="130000"/>
              </a:lnSpc>
              <a:spcBef>
                <a:spcPts val="0"/>
              </a:spcBef>
              <a:buSzTx/>
              <a:buNone/>
              <a:defRPr sz="1000">
                <a:solidFill>
                  <a:schemeClr val="tx1"/>
                </a:solidFill>
                <a:latin typeface="+mn-lt"/>
                <a:ea typeface="+mn-ea"/>
                <a:cs typeface="+mn-cs"/>
                <a:sym typeface="Helvetica"/>
              </a:defRPr>
            </a:lvl1pPr>
          </a:lstStyle>
          <a:p>
            <a:r>
              <a:t>Newsroom article</a:t>
            </a:r>
          </a:p>
        </p:txBody>
      </p:sp>
      <p:sp>
        <p:nvSpPr>
          <p:cNvPr id="239" name="Quarterly…"/>
          <p:cNvSpPr txBox="1">
            <a:spLocks noGrp="1"/>
          </p:cNvSpPr>
          <p:nvPr>
            <p:ph type="body" sz="quarter" idx="33"/>
          </p:nvPr>
        </p:nvSpPr>
        <p:spPr>
          <a:xfrm>
            <a:off x="5654375" y="5942889"/>
            <a:ext cx="1590052" cy="358496"/>
          </a:xfrm>
          <a:prstGeom prst="rect">
            <a:avLst/>
          </a:prstGeom>
        </p:spPr>
        <p:txBody>
          <a:bodyPr anchor="ctr">
            <a:spAutoFit/>
          </a:bodyPr>
          <a:lstStyle>
            <a:lvl1pPr marL="0" indent="0" defTabSz="412750">
              <a:lnSpc>
                <a:spcPct val="130000"/>
              </a:lnSpc>
              <a:spcBef>
                <a:spcPts val="0"/>
              </a:spcBef>
              <a:buSzTx/>
              <a:buNone/>
              <a:defRPr sz="1000" b="1">
                <a:solidFill>
                  <a:schemeClr val="tx1"/>
                </a:solidFill>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40" name="Interim report"/>
          <p:cNvSpPr txBox="1">
            <a:spLocks noGrp="1"/>
          </p:cNvSpPr>
          <p:nvPr>
            <p:ph type="body" sz="quarter" idx="34"/>
          </p:nvPr>
        </p:nvSpPr>
        <p:spPr>
          <a:xfrm>
            <a:off x="4011422" y="5595598"/>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Interim report</a:t>
            </a:r>
          </a:p>
        </p:txBody>
      </p:sp>
      <p:sp>
        <p:nvSpPr>
          <p:cNvPr id="241" name="Newroom article"/>
          <p:cNvSpPr txBox="1">
            <a:spLocks noGrp="1"/>
          </p:cNvSpPr>
          <p:nvPr>
            <p:ph type="body" sz="quarter" idx="35"/>
          </p:nvPr>
        </p:nvSpPr>
        <p:spPr>
          <a:xfrm>
            <a:off x="3101676" y="4907550"/>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Newroom article</a:t>
            </a:r>
          </a:p>
        </p:txBody>
      </p:sp>
      <p:sp>
        <p:nvSpPr>
          <p:cNvPr id="242" name="Newroom article"/>
          <p:cNvSpPr txBox="1">
            <a:spLocks noGrp="1"/>
          </p:cNvSpPr>
          <p:nvPr>
            <p:ph type="body" sz="quarter" idx="36"/>
          </p:nvPr>
        </p:nvSpPr>
        <p:spPr>
          <a:xfrm>
            <a:off x="2568277" y="4166969"/>
            <a:ext cx="1590051"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Newroom article</a:t>
            </a:r>
          </a:p>
        </p:txBody>
      </p:sp>
      <p:sp>
        <p:nvSpPr>
          <p:cNvPr id="243" name="Quarterly…"/>
          <p:cNvSpPr txBox="1">
            <a:spLocks noGrp="1"/>
          </p:cNvSpPr>
          <p:nvPr>
            <p:ph type="body" sz="quarter" idx="37"/>
          </p:nvPr>
        </p:nvSpPr>
        <p:spPr>
          <a:xfrm>
            <a:off x="2530177" y="3249752"/>
            <a:ext cx="1590051" cy="358496"/>
          </a:xfrm>
          <a:prstGeom prst="rect">
            <a:avLst/>
          </a:prstGeom>
        </p:spPr>
        <p:txBody>
          <a:bodyPr anchor="ctr">
            <a:spAutoFit/>
          </a:bodyPr>
          <a:lstStyle>
            <a:lvl1pPr marL="0" indent="0" defTabSz="412750">
              <a:lnSpc>
                <a:spcPct val="130000"/>
              </a:lnSpc>
              <a:spcBef>
                <a:spcPts val="0"/>
              </a:spcBef>
              <a:buSzTx/>
              <a:buNone/>
              <a:defRPr sz="1000" b="1">
                <a:solidFill>
                  <a:srgbClr val="AAAAAA"/>
                </a:solidFill>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44" name="Interim report"/>
          <p:cNvSpPr txBox="1">
            <a:spLocks noGrp="1"/>
          </p:cNvSpPr>
          <p:nvPr>
            <p:ph type="body" sz="quarter" idx="38"/>
          </p:nvPr>
        </p:nvSpPr>
        <p:spPr>
          <a:xfrm>
            <a:off x="2707977" y="2511352"/>
            <a:ext cx="1590051"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Interim report</a:t>
            </a:r>
          </a:p>
        </p:txBody>
      </p:sp>
      <p:sp>
        <p:nvSpPr>
          <p:cNvPr id="245" name="Newsroom article"/>
          <p:cNvSpPr txBox="1">
            <a:spLocks noGrp="1"/>
          </p:cNvSpPr>
          <p:nvPr>
            <p:ph type="body" sz="quarter" idx="39"/>
          </p:nvPr>
        </p:nvSpPr>
        <p:spPr>
          <a:xfrm>
            <a:off x="3000076" y="1771234"/>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46" name="Newsroom article"/>
          <p:cNvSpPr txBox="1">
            <a:spLocks noGrp="1"/>
          </p:cNvSpPr>
          <p:nvPr>
            <p:ph type="body" sz="quarter" idx="40"/>
          </p:nvPr>
        </p:nvSpPr>
        <p:spPr>
          <a:xfrm>
            <a:off x="3993477" y="1030189"/>
            <a:ext cx="1590051"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47" name="Line"/>
          <p:cNvSpPr/>
          <p:nvPr/>
        </p:nvSpPr>
        <p:spPr>
          <a:xfrm>
            <a:off x="6754961" y="3432175"/>
            <a:ext cx="1700577" cy="0"/>
          </a:xfrm>
          <a:prstGeom prst="line">
            <a:avLst/>
          </a:prstGeom>
          <a:ln w="50800">
            <a:solidFill>
              <a:srgbClr val="000000"/>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48" name="Line"/>
          <p:cNvSpPr/>
          <p:nvPr/>
        </p:nvSpPr>
        <p:spPr>
          <a:xfrm>
            <a:off x="3732065" y="3429000"/>
            <a:ext cx="1700577" cy="0"/>
          </a:xfrm>
          <a:prstGeom prst="line">
            <a:avLst/>
          </a:prstGeom>
          <a:ln w="50800">
            <a:solidFill>
              <a:srgbClr val="AAAAAA"/>
            </a:solidFill>
            <a:miter/>
          </a:ln>
        </p:spPr>
        <p:txBody>
          <a:bodyPr tIns="45720" bIns="45720"/>
          <a:lstStyle/>
          <a:p>
            <a:pPr defTabSz="914400">
              <a:lnSpc>
                <a:spcPct val="100000"/>
              </a:lnSpc>
              <a:defRPr sz="3600">
                <a:solidFill>
                  <a:srgbClr val="414359"/>
                </a:solidFill>
              </a:defRPr>
            </a:pPr>
            <a:endParaRPr sz="1000">
              <a:solidFill>
                <a:srgbClr val="AAAAAA"/>
              </a:solidFill>
              <a:latin typeface="+mn-lt"/>
            </a:endParaRPr>
          </a:p>
        </p:txBody>
      </p:sp>
      <p:sp>
        <p:nvSpPr>
          <p:cNvPr id="249" name="Line"/>
          <p:cNvSpPr/>
          <p:nvPr/>
        </p:nvSpPr>
        <p:spPr>
          <a:xfrm flipH="1">
            <a:off x="6093801" y="3704186"/>
            <a:ext cx="1" cy="2107560"/>
          </a:xfrm>
          <a:prstGeom prst="line">
            <a:avLst/>
          </a:prstGeom>
          <a:ln w="50800">
            <a:solidFill>
              <a:schemeClr val="tx1"/>
            </a:solidFill>
            <a:miter/>
          </a:ln>
        </p:spPr>
        <p:txBody>
          <a:bodyPr tIns="45720" bIns="45720"/>
          <a:lstStyle/>
          <a:p>
            <a:pPr defTabSz="914400">
              <a:lnSpc>
                <a:spcPct val="100000"/>
              </a:lnSpc>
              <a:defRPr sz="3600">
                <a:solidFill>
                  <a:srgbClr val="414359"/>
                </a:solidFill>
              </a:defRPr>
            </a:pPr>
            <a:endParaRPr sz="1000">
              <a:solidFill>
                <a:srgbClr val="AAAAAA"/>
              </a:solidFill>
              <a:latin typeface="+mn-lt"/>
            </a:endParaRPr>
          </a:p>
        </p:txBody>
      </p:sp>
      <p:sp>
        <p:nvSpPr>
          <p:cNvPr id="250" name="Line"/>
          <p:cNvSpPr/>
          <p:nvPr/>
        </p:nvSpPr>
        <p:spPr>
          <a:xfrm flipH="1">
            <a:off x="6093801" y="1045794"/>
            <a:ext cx="1" cy="2067697"/>
          </a:xfrm>
          <a:prstGeom prst="line">
            <a:avLst/>
          </a:prstGeom>
          <a:ln w="50800">
            <a:solidFill>
              <a:srgbClr val="AAAAAA"/>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53" name="2020"/>
          <p:cNvSpPr txBox="1">
            <a:spLocks noGrp="1"/>
          </p:cNvSpPr>
          <p:nvPr>
            <p:ph type="body" sz="quarter" idx="42"/>
          </p:nvPr>
        </p:nvSpPr>
        <p:spPr>
          <a:xfrm>
            <a:off x="5563672" y="3159554"/>
            <a:ext cx="1068947" cy="553996"/>
          </a:xfrm>
          <a:prstGeom prst="rect">
            <a:avLst/>
          </a:prstGeom>
        </p:spPr>
        <p:txBody>
          <a:bodyPr wrap="square" lIns="91439" tIns="91439" rIns="91439" bIns="91439">
            <a:spAutoFit/>
          </a:bodyPr>
          <a:lstStyle>
            <a:lvl1pPr marL="0" indent="0" algn="ctr" defTabSz="914400">
              <a:lnSpc>
                <a:spcPct val="100000"/>
              </a:lnSpc>
              <a:spcBef>
                <a:spcPts val="0"/>
              </a:spcBef>
              <a:buSzTx/>
              <a:buNone/>
              <a:defRPr sz="2400">
                <a:latin typeface="+mn-lt"/>
                <a:ea typeface="Domaine Display"/>
                <a:cs typeface="Domaine Display"/>
                <a:sym typeface="Domaine Display"/>
              </a:defRPr>
            </a:lvl1pPr>
          </a:lstStyle>
          <a:p>
            <a:r>
              <a:t>2020</a:t>
            </a:r>
          </a:p>
        </p:txBody>
      </p:sp>
      <p:sp>
        <p:nvSpPr>
          <p:cNvPr id="32" name="Text Placeholder 4">
            <a:extLst>
              <a:ext uri="{FF2B5EF4-FFF2-40B4-BE49-F238E27FC236}">
                <a16:creationId xmlns:a16="http://schemas.microsoft.com/office/drawing/2014/main" id="{82500DE5-BF18-4C8C-93F8-D8F0A779ADD6}"/>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
        <p:nvSpPr>
          <p:cNvPr id="2" name="Date Placeholder 1">
            <a:extLst>
              <a:ext uri="{FF2B5EF4-FFF2-40B4-BE49-F238E27FC236}">
                <a16:creationId xmlns:a16="http://schemas.microsoft.com/office/drawing/2014/main" id="{85A97257-AC05-4F04-8EB5-B671440AECB2}"/>
              </a:ext>
            </a:extLst>
          </p:cNvPr>
          <p:cNvSpPr>
            <a:spLocks noGrp="1"/>
          </p:cNvSpPr>
          <p:nvPr>
            <p:ph type="dt" sz="half" idx="43"/>
          </p:nvPr>
        </p:nvSpPr>
        <p:spPr/>
        <p:txBody>
          <a:bodyPr/>
          <a:lstStyle/>
          <a:p>
            <a:fld id="{8E2739E2-C91C-5740-9F0D-AE87C778B8C4}" type="datetime1">
              <a:rPr lang="en-US" smtClean="0"/>
              <a:t>11/30/2022</a:t>
            </a:fld>
            <a:endParaRPr lang="fi-FI"/>
          </a:p>
        </p:txBody>
      </p:sp>
      <p:sp>
        <p:nvSpPr>
          <p:cNvPr id="3" name="Footer Placeholder 2">
            <a:extLst>
              <a:ext uri="{FF2B5EF4-FFF2-40B4-BE49-F238E27FC236}">
                <a16:creationId xmlns:a16="http://schemas.microsoft.com/office/drawing/2014/main" id="{397F6ADC-DD41-4C3F-BADE-3AED695C4692}"/>
              </a:ext>
            </a:extLst>
          </p:cNvPr>
          <p:cNvSpPr>
            <a:spLocks noGrp="1"/>
          </p:cNvSpPr>
          <p:nvPr>
            <p:ph type="ftr" sz="quarter" idx="44"/>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5786B0F3-2B34-4599-BEC0-46F89E6170E6}"/>
              </a:ext>
            </a:extLst>
          </p:cNvPr>
          <p:cNvSpPr>
            <a:spLocks noGrp="1"/>
          </p:cNvSpPr>
          <p:nvPr>
            <p:ph type="sldNum" sz="quarter" idx="45"/>
          </p:nvPr>
        </p:nvSpPr>
        <p:spPr/>
        <p:txBody>
          <a:bodyPr/>
          <a:lstStyle/>
          <a:p>
            <a:fld id="{31160B98-140E-4345-B1A3-2A7247C42973}" type="slidenum">
              <a:rPr lang="fi-FI" smtClean="0"/>
              <a:pPr/>
              <a:t>‹#›</a:t>
            </a:fld>
            <a:endParaRPr lang="fi-FI"/>
          </a:p>
        </p:txBody>
      </p:sp>
      <p:pic>
        <p:nvPicPr>
          <p:cNvPr id="36" name="Miltton_Text_Black.png">
            <a:extLst>
              <a:ext uri="{FF2B5EF4-FFF2-40B4-BE49-F238E27FC236}">
                <a16:creationId xmlns:a16="http://schemas.microsoft.com/office/drawing/2014/main" id="{57229F0A-326B-4CC5-B04C-AE32E4392A9A}"/>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Tree>
    <p:extLst>
      <p:ext uri="{BB962C8B-B14F-4D97-AF65-F5344CB8AC3E}">
        <p14:creationId xmlns:p14="http://schemas.microsoft.com/office/powerpoint/2010/main" val="1496109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5B2743-CC57-453D-AB01-33999D8B4766}"/>
              </a:ext>
            </a:extLst>
          </p:cNvPr>
          <p:cNvSpPr>
            <a:spLocks noGrp="1"/>
          </p:cNvSpPr>
          <p:nvPr>
            <p:ph sz="half" idx="1"/>
          </p:nvPr>
        </p:nvSpPr>
        <p:spPr>
          <a:xfrm>
            <a:off x="953037" y="2164812"/>
            <a:ext cx="3960000" cy="37211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79A4D68-A4BF-4C12-90AE-956CA7D56FB1}"/>
              </a:ext>
            </a:extLst>
          </p:cNvPr>
          <p:cNvSpPr>
            <a:spLocks noGrp="1"/>
          </p:cNvSpPr>
          <p:nvPr>
            <p:ph sz="half" idx="2"/>
          </p:nvPr>
        </p:nvSpPr>
        <p:spPr>
          <a:xfrm>
            <a:off x="6117466" y="2164812"/>
            <a:ext cx="3960000" cy="37211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itle 1">
            <a:extLst>
              <a:ext uri="{FF2B5EF4-FFF2-40B4-BE49-F238E27FC236}">
                <a16:creationId xmlns:a16="http://schemas.microsoft.com/office/drawing/2014/main" id="{776CBB47-F3A0-4DEC-81AB-804A5ECF3108}"/>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lvl1pPr>
              <a:defRPr>
                <a:solidFill>
                  <a:schemeClr val="tx1"/>
                </a:solidFill>
              </a:defRPr>
            </a:lvl1pPr>
          </a:lstStyle>
          <a:p>
            <a:fld id="{EB2B134F-2140-D84B-96AB-C4AEDE8DCF49}" type="datetime1">
              <a:rPr lang="en-US" smtClean="0"/>
              <a:t>11/30/2022</a:t>
            </a:fld>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lvl1pPr>
              <a:defRPr>
                <a:solidFill>
                  <a:schemeClr val="tx1"/>
                </a:solidFill>
              </a:defRPr>
            </a:lvl1pPr>
          </a:lstStyle>
          <a:p>
            <a:r>
              <a:rPr lang="fi-FI"/>
              <a:t>© Miltton New Nordics</a:t>
            </a:r>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lvl1pPr>
              <a:defRPr>
                <a:solidFill>
                  <a:schemeClr val="tx1"/>
                </a:solidFill>
              </a:defRPr>
            </a:lvl1pPr>
          </a:lstStyle>
          <a:p>
            <a:fld id="{31160B98-140E-4345-B1A3-2A7247C42973}" type="slidenum">
              <a:rPr lang="fi-FI" smtClean="0"/>
              <a:pPr/>
              <a:t>‹#›</a:t>
            </a:fld>
            <a:endParaRPr lang="fi-FI"/>
          </a:p>
        </p:txBody>
      </p:sp>
      <p:sp>
        <p:nvSpPr>
          <p:cNvPr id="12" name="Text Placeholder 4">
            <a:extLst>
              <a:ext uri="{FF2B5EF4-FFF2-40B4-BE49-F238E27FC236}">
                <a16:creationId xmlns:a16="http://schemas.microsoft.com/office/drawing/2014/main" id="{93E53D2E-42ED-4DC0-AE83-DC7D1127909C}"/>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sp>
        <p:nvSpPr>
          <p:cNvPr id="11" name="Text Placeholder 2">
            <a:extLst>
              <a:ext uri="{FF2B5EF4-FFF2-40B4-BE49-F238E27FC236}">
                <a16:creationId xmlns:a16="http://schemas.microsoft.com/office/drawing/2014/main" id="{49722CFE-94BA-4687-82C9-143E8A82E051}"/>
              </a:ext>
            </a:extLst>
          </p:cNvPr>
          <p:cNvSpPr>
            <a:spLocks noGrp="1"/>
          </p:cNvSpPr>
          <p:nvPr>
            <p:ph type="body" idx="14"/>
          </p:nvPr>
        </p:nvSpPr>
        <p:spPr>
          <a:xfrm>
            <a:off x="951447" y="1782000"/>
            <a:ext cx="3960000" cy="252862"/>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Text Placeholder 4">
            <a:extLst>
              <a:ext uri="{FF2B5EF4-FFF2-40B4-BE49-F238E27FC236}">
                <a16:creationId xmlns:a16="http://schemas.microsoft.com/office/drawing/2014/main" id="{F0F7934D-16B2-4553-A4E8-EA9700B430E5}"/>
              </a:ext>
            </a:extLst>
          </p:cNvPr>
          <p:cNvSpPr>
            <a:spLocks noGrp="1"/>
          </p:cNvSpPr>
          <p:nvPr>
            <p:ph type="body" sz="quarter" idx="3"/>
          </p:nvPr>
        </p:nvSpPr>
        <p:spPr>
          <a:xfrm>
            <a:off x="6117467" y="1782000"/>
            <a:ext cx="3960000" cy="252862"/>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Tree>
    <p:extLst>
      <p:ext uri="{BB962C8B-B14F-4D97-AF65-F5344CB8AC3E}">
        <p14:creationId xmlns:p14="http://schemas.microsoft.com/office/powerpoint/2010/main" val="125458015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Q3">
    <p:bg>
      <p:bgPr>
        <a:solidFill>
          <a:schemeClr val="accent3">
            <a:hueOff val="-18000000"/>
            <a:lumOff val="1568"/>
          </a:schemeClr>
        </a:solidFill>
        <a:effectLst/>
      </p:bgPr>
    </p:bg>
    <p:spTree>
      <p:nvGrpSpPr>
        <p:cNvPr id="1" name=""/>
        <p:cNvGrpSpPr/>
        <p:nvPr/>
      </p:nvGrpSpPr>
      <p:grpSpPr>
        <a:xfrm>
          <a:off x="0" y="0"/>
          <a:ext cx="0" cy="0"/>
          <a:chOff x="0" y="0"/>
          <a:chExt cx="0" cy="0"/>
        </a:xfrm>
      </p:grpSpPr>
      <p:graphicFrame>
        <p:nvGraphicFramePr>
          <p:cNvPr id="33" name="2D Doughnut Chart">
            <a:extLst>
              <a:ext uri="{FF2B5EF4-FFF2-40B4-BE49-F238E27FC236}">
                <a16:creationId xmlns:a16="http://schemas.microsoft.com/office/drawing/2014/main" id="{809E2B73-6295-4F33-B413-5890537FF521}"/>
              </a:ext>
            </a:extLst>
          </p:cNvPr>
          <p:cNvGraphicFramePr/>
          <p:nvPr userDrawn="1"/>
        </p:nvGraphicFramePr>
        <p:xfrm>
          <a:off x="3849469" y="1186181"/>
          <a:ext cx="4485639" cy="4485639"/>
        </p:xfrm>
        <a:graphic>
          <a:graphicData uri="http://schemas.openxmlformats.org/drawingml/2006/chart">
            <c:chart xmlns:c="http://schemas.openxmlformats.org/drawingml/2006/chart" xmlns:r="http://schemas.openxmlformats.org/officeDocument/2006/relationships" r:id="rId2"/>
          </a:graphicData>
        </a:graphic>
      </p:graphicFrame>
      <p:sp>
        <p:nvSpPr>
          <p:cNvPr id="227" name="Q1"/>
          <p:cNvSpPr txBox="1">
            <a:spLocks noGrp="1"/>
          </p:cNvSpPr>
          <p:nvPr>
            <p:ph type="body" sz="quarter" idx="21"/>
          </p:nvPr>
        </p:nvSpPr>
        <p:spPr>
          <a:xfrm>
            <a:off x="6586130" y="26758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r>
              <a:t>Q1</a:t>
            </a:r>
          </a:p>
        </p:txBody>
      </p:sp>
      <p:sp>
        <p:nvSpPr>
          <p:cNvPr id="228" name="Q2"/>
          <p:cNvSpPr txBox="1">
            <a:spLocks noGrp="1"/>
          </p:cNvSpPr>
          <p:nvPr>
            <p:ph type="body" sz="quarter" idx="22"/>
          </p:nvPr>
        </p:nvSpPr>
        <p:spPr>
          <a:xfrm>
            <a:off x="6569099" y="38696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r>
              <a:t>Q2</a:t>
            </a:r>
          </a:p>
        </p:txBody>
      </p:sp>
      <p:sp>
        <p:nvSpPr>
          <p:cNvPr id="229" name="Q4"/>
          <p:cNvSpPr txBox="1">
            <a:spLocks noGrp="1"/>
          </p:cNvSpPr>
          <p:nvPr>
            <p:ph type="body" sz="quarter" idx="23"/>
          </p:nvPr>
        </p:nvSpPr>
        <p:spPr>
          <a:xfrm>
            <a:off x="5238047" y="26758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r>
              <a:t>Q4</a:t>
            </a:r>
          </a:p>
        </p:txBody>
      </p:sp>
      <p:sp>
        <p:nvSpPr>
          <p:cNvPr id="230" name="Q3"/>
          <p:cNvSpPr txBox="1">
            <a:spLocks noGrp="1"/>
          </p:cNvSpPr>
          <p:nvPr>
            <p:ph type="body" sz="quarter" idx="24"/>
          </p:nvPr>
        </p:nvSpPr>
        <p:spPr>
          <a:xfrm>
            <a:off x="5237932" y="38696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chemeClr val="tx1"/>
                </a:solidFill>
                <a:latin typeface="+mn-lt"/>
                <a:ea typeface="+mn-ea"/>
                <a:cs typeface="+mn-cs"/>
                <a:sym typeface="Helvetica"/>
              </a:defRPr>
            </a:lvl1pPr>
          </a:lstStyle>
          <a:p>
            <a:r>
              <a:t>Q3</a:t>
            </a:r>
          </a:p>
        </p:txBody>
      </p:sp>
      <p:sp>
        <p:nvSpPr>
          <p:cNvPr id="231" name="Workshop…"/>
          <p:cNvSpPr txBox="1">
            <a:spLocks noGrp="1"/>
          </p:cNvSpPr>
          <p:nvPr>
            <p:ph type="body" sz="quarter" idx="25"/>
          </p:nvPr>
        </p:nvSpPr>
        <p:spPr>
          <a:xfrm>
            <a:off x="5654376" y="556613"/>
            <a:ext cx="1590051" cy="358496"/>
          </a:xfrm>
          <a:prstGeom prst="rect">
            <a:avLst/>
          </a:prstGeom>
        </p:spPr>
        <p:txBody>
          <a:bodyPr anchor="ctr">
            <a:spAutoFit/>
          </a:bodyPr>
          <a:lstStyle>
            <a:lvl1pPr marL="0" indent="0" defTabSz="412750">
              <a:lnSpc>
                <a:spcPct val="130000"/>
              </a:lnSpc>
              <a:spcBef>
                <a:spcPts val="0"/>
              </a:spcBef>
              <a:buSzTx/>
              <a:buNone/>
              <a:defRPr sz="1000" b="1">
                <a:solidFill>
                  <a:srgbClr val="AAAAAA"/>
                </a:solidFill>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32" name="Interim report"/>
          <p:cNvSpPr txBox="1">
            <a:spLocks noGrp="1"/>
          </p:cNvSpPr>
          <p:nvPr>
            <p:ph type="body" sz="quarter" idx="26"/>
          </p:nvPr>
        </p:nvSpPr>
        <p:spPr>
          <a:xfrm>
            <a:off x="7157209" y="1030189"/>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Interim report</a:t>
            </a:r>
          </a:p>
        </p:txBody>
      </p:sp>
      <p:sp>
        <p:nvSpPr>
          <p:cNvPr id="233" name="Annual report"/>
          <p:cNvSpPr txBox="1">
            <a:spLocks noGrp="1"/>
          </p:cNvSpPr>
          <p:nvPr>
            <p:ph type="body" sz="quarter" idx="27"/>
          </p:nvPr>
        </p:nvSpPr>
        <p:spPr>
          <a:xfrm>
            <a:off x="8029276" y="1771234"/>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Annual report</a:t>
            </a:r>
          </a:p>
        </p:txBody>
      </p:sp>
      <p:sp>
        <p:nvSpPr>
          <p:cNvPr id="234" name="Newsroom article"/>
          <p:cNvSpPr txBox="1">
            <a:spLocks noGrp="1"/>
          </p:cNvSpPr>
          <p:nvPr>
            <p:ph type="body" sz="quarter" idx="28"/>
          </p:nvPr>
        </p:nvSpPr>
        <p:spPr>
          <a:xfrm>
            <a:off x="8484171" y="2511352"/>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35" name="Quarterly…"/>
          <p:cNvSpPr txBox="1">
            <a:spLocks noGrp="1"/>
          </p:cNvSpPr>
          <p:nvPr>
            <p:ph type="body" sz="quarter" idx="29"/>
          </p:nvPr>
        </p:nvSpPr>
        <p:spPr>
          <a:xfrm>
            <a:off x="8664276" y="3249752"/>
            <a:ext cx="1590052" cy="358496"/>
          </a:xfrm>
          <a:prstGeom prst="rect">
            <a:avLst/>
          </a:prstGeom>
        </p:spPr>
        <p:txBody>
          <a:bodyPr anchor="ctr">
            <a:spAutoFit/>
          </a:bodyPr>
          <a:lstStyle>
            <a:lvl1pPr marL="0" indent="0" defTabSz="412750">
              <a:lnSpc>
                <a:spcPct val="130000"/>
              </a:lnSpc>
              <a:spcBef>
                <a:spcPts val="0"/>
              </a:spcBef>
              <a:buSzTx/>
              <a:buNone/>
              <a:defRPr sz="1000" b="1">
                <a:solidFill>
                  <a:srgbClr val="AAAAAA"/>
                </a:solidFill>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36" name="Interim report"/>
          <p:cNvSpPr txBox="1">
            <a:spLocks noGrp="1"/>
          </p:cNvSpPr>
          <p:nvPr>
            <p:ph type="body" sz="quarter" idx="30"/>
          </p:nvPr>
        </p:nvSpPr>
        <p:spPr>
          <a:xfrm>
            <a:off x="8537276" y="4166969"/>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Interim report</a:t>
            </a:r>
          </a:p>
        </p:txBody>
      </p:sp>
      <p:sp>
        <p:nvSpPr>
          <p:cNvPr id="237" name="Newsroom article"/>
          <p:cNvSpPr txBox="1">
            <a:spLocks noGrp="1"/>
          </p:cNvSpPr>
          <p:nvPr>
            <p:ph type="body" sz="quarter" idx="31"/>
          </p:nvPr>
        </p:nvSpPr>
        <p:spPr>
          <a:xfrm>
            <a:off x="8092776" y="4907550"/>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38" name="Newsroom article"/>
          <p:cNvSpPr txBox="1">
            <a:spLocks noGrp="1"/>
          </p:cNvSpPr>
          <p:nvPr>
            <p:ph type="body" sz="quarter" idx="32"/>
          </p:nvPr>
        </p:nvSpPr>
        <p:spPr>
          <a:xfrm>
            <a:off x="7292676" y="5595598"/>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39" name="Quarterly…"/>
          <p:cNvSpPr txBox="1">
            <a:spLocks noGrp="1"/>
          </p:cNvSpPr>
          <p:nvPr>
            <p:ph type="body" sz="quarter" idx="33"/>
          </p:nvPr>
        </p:nvSpPr>
        <p:spPr>
          <a:xfrm>
            <a:off x="5654375" y="5942889"/>
            <a:ext cx="1590052" cy="358496"/>
          </a:xfrm>
          <a:prstGeom prst="rect">
            <a:avLst/>
          </a:prstGeom>
        </p:spPr>
        <p:txBody>
          <a:bodyPr anchor="ctr">
            <a:spAutoFit/>
          </a:bodyPr>
          <a:lstStyle>
            <a:lvl1pPr marL="0" indent="0" defTabSz="412750">
              <a:lnSpc>
                <a:spcPct val="130000"/>
              </a:lnSpc>
              <a:spcBef>
                <a:spcPts val="0"/>
              </a:spcBef>
              <a:buSzTx/>
              <a:buNone/>
              <a:defRPr sz="1000" b="1">
                <a:solidFill>
                  <a:schemeClr val="tx1"/>
                </a:solidFill>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40" name="Interim report"/>
          <p:cNvSpPr txBox="1">
            <a:spLocks noGrp="1"/>
          </p:cNvSpPr>
          <p:nvPr>
            <p:ph type="body" sz="quarter" idx="34"/>
          </p:nvPr>
        </p:nvSpPr>
        <p:spPr>
          <a:xfrm>
            <a:off x="4011422" y="5595598"/>
            <a:ext cx="1590052" cy="179216"/>
          </a:xfrm>
          <a:prstGeom prst="rect">
            <a:avLst/>
          </a:prstGeom>
        </p:spPr>
        <p:txBody>
          <a:bodyPr anchor="ctr">
            <a:spAutoFit/>
          </a:bodyPr>
          <a:lstStyle>
            <a:lvl1pPr marL="0" indent="0" defTabSz="412750">
              <a:lnSpc>
                <a:spcPct val="130000"/>
              </a:lnSpc>
              <a:spcBef>
                <a:spcPts val="0"/>
              </a:spcBef>
              <a:buSzTx/>
              <a:buNone/>
              <a:defRPr sz="1000">
                <a:solidFill>
                  <a:schemeClr val="tx1"/>
                </a:solidFill>
                <a:latin typeface="+mn-lt"/>
                <a:ea typeface="+mn-ea"/>
                <a:cs typeface="+mn-cs"/>
                <a:sym typeface="Helvetica"/>
              </a:defRPr>
            </a:lvl1pPr>
          </a:lstStyle>
          <a:p>
            <a:r>
              <a:t>Interim report</a:t>
            </a:r>
          </a:p>
        </p:txBody>
      </p:sp>
      <p:sp>
        <p:nvSpPr>
          <p:cNvPr id="241" name="Newroom article"/>
          <p:cNvSpPr txBox="1">
            <a:spLocks noGrp="1"/>
          </p:cNvSpPr>
          <p:nvPr>
            <p:ph type="body" sz="quarter" idx="35"/>
          </p:nvPr>
        </p:nvSpPr>
        <p:spPr>
          <a:xfrm>
            <a:off x="3101676" y="4907550"/>
            <a:ext cx="1590052" cy="179216"/>
          </a:xfrm>
          <a:prstGeom prst="rect">
            <a:avLst/>
          </a:prstGeom>
        </p:spPr>
        <p:txBody>
          <a:bodyPr anchor="ctr">
            <a:spAutoFit/>
          </a:bodyPr>
          <a:lstStyle>
            <a:lvl1pPr marL="0" indent="0" defTabSz="412750">
              <a:lnSpc>
                <a:spcPct val="130000"/>
              </a:lnSpc>
              <a:spcBef>
                <a:spcPts val="0"/>
              </a:spcBef>
              <a:buSzTx/>
              <a:buNone/>
              <a:defRPr sz="1000">
                <a:solidFill>
                  <a:schemeClr val="tx1"/>
                </a:solidFill>
                <a:latin typeface="+mn-lt"/>
                <a:ea typeface="+mn-ea"/>
                <a:cs typeface="+mn-cs"/>
                <a:sym typeface="Helvetica"/>
              </a:defRPr>
            </a:lvl1pPr>
          </a:lstStyle>
          <a:p>
            <a:r>
              <a:t>Newroom article</a:t>
            </a:r>
          </a:p>
        </p:txBody>
      </p:sp>
      <p:sp>
        <p:nvSpPr>
          <p:cNvPr id="242" name="Newroom article"/>
          <p:cNvSpPr txBox="1">
            <a:spLocks noGrp="1"/>
          </p:cNvSpPr>
          <p:nvPr>
            <p:ph type="body" sz="quarter" idx="36"/>
          </p:nvPr>
        </p:nvSpPr>
        <p:spPr>
          <a:xfrm>
            <a:off x="2568277" y="4166969"/>
            <a:ext cx="1590051" cy="179216"/>
          </a:xfrm>
          <a:prstGeom prst="rect">
            <a:avLst/>
          </a:prstGeom>
        </p:spPr>
        <p:txBody>
          <a:bodyPr anchor="ctr">
            <a:spAutoFit/>
          </a:bodyPr>
          <a:lstStyle>
            <a:lvl1pPr marL="0" indent="0" defTabSz="412750">
              <a:lnSpc>
                <a:spcPct val="130000"/>
              </a:lnSpc>
              <a:spcBef>
                <a:spcPts val="0"/>
              </a:spcBef>
              <a:buSzTx/>
              <a:buNone/>
              <a:defRPr sz="1000">
                <a:solidFill>
                  <a:schemeClr val="tx1"/>
                </a:solidFill>
                <a:latin typeface="+mn-lt"/>
                <a:ea typeface="+mn-ea"/>
                <a:cs typeface="+mn-cs"/>
                <a:sym typeface="Helvetica"/>
              </a:defRPr>
            </a:lvl1pPr>
          </a:lstStyle>
          <a:p>
            <a:r>
              <a:t>Newroom article</a:t>
            </a:r>
          </a:p>
        </p:txBody>
      </p:sp>
      <p:sp>
        <p:nvSpPr>
          <p:cNvPr id="243" name="Quarterly…"/>
          <p:cNvSpPr txBox="1">
            <a:spLocks noGrp="1"/>
          </p:cNvSpPr>
          <p:nvPr>
            <p:ph type="body" sz="quarter" idx="37"/>
          </p:nvPr>
        </p:nvSpPr>
        <p:spPr>
          <a:xfrm>
            <a:off x="2530177" y="3249752"/>
            <a:ext cx="1590051" cy="358496"/>
          </a:xfrm>
          <a:prstGeom prst="rect">
            <a:avLst/>
          </a:prstGeom>
        </p:spPr>
        <p:txBody>
          <a:bodyPr anchor="ctr">
            <a:spAutoFit/>
          </a:bodyPr>
          <a:lstStyle>
            <a:lvl1pPr marL="0" indent="0" defTabSz="412750">
              <a:lnSpc>
                <a:spcPct val="130000"/>
              </a:lnSpc>
              <a:spcBef>
                <a:spcPts val="0"/>
              </a:spcBef>
              <a:buSzTx/>
              <a:buNone/>
              <a:defRPr sz="1000" b="1">
                <a:solidFill>
                  <a:schemeClr val="tx1"/>
                </a:solidFill>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44" name="Interim report"/>
          <p:cNvSpPr txBox="1">
            <a:spLocks noGrp="1"/>
          </p:cNvSpPr>
          <p:nvPr>
            <p:ph type="body" sz="quarter" idx="38"/>
          </p:nvPr>
        </p:nvSpPr>
        <p:spPr>
          <a:xfrm>
            <a:off x="2707977" y="2511352"/>
            <a:ext cx="1590051"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Interim report</a:t>
            </a:r>
          </a:p>
        </p:txBody>
      </p:sp>
      <p:sp>
        <p:nvSpPr>
          <p:cNvPr id="245" name="Newsroom article"/>
          <p:cNvSpPr txBox="1">
            <a:spLocks noGrp="1"/>
          </p:cNvSpPr>
          <p:nvPr>
            <p:ph type="body" sz="quarter" idx="39"/>
          </p:nvPr>
        </p:nvSpPr>
        <p:spPr>
          <a:xfrm>
            <a:off x="3000076" y="1771234"/>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46" name="Newsroom article"/>
          <p:cNvSpPr txBox="1">
            <a:spLocks noGrp="1"/>
          </p:cNvSpPr>
          <p:nvPr>
            <p:ph type="body" sz="quarter" idx="40"/>
          </p:nvPr>
        </p:nvSpPr>
        <p:spPr>
          <a:xfrm>
            <a:off x="3993477" y="1030189"/>
            <a:ext cx="1590051"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47" name="Line"/>
          <p:cNvSpPr/>
          <p:nvPr/>
        </p:nvSpPr>
        <p:spPr>
          <a:xfrm>
            <a:off x="6754961" y="3432175"/>
            <a:ext cx="1700577" cy="0"/>
          </a:xfrm>
          <a:prstGeom prst="line">
            <a:avLst/>
          </a:prstGeom>
          <a:ln w="50800">
            <a:solidFill>
              <a:srgbClr val="AAAAAA"/>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48" name="Line"/>
          <p:cNvSpPr/>
          <p:nvPr/>
        </p:nvSpPr>
        <p:spPr>
          <a:xfrm>
            <a:off x="3732065" y="3429000"/>
            <a:ext cx="1700577" cy="0"/>
          </a:xfrm>
          <a:prstGeom prst="line">
            <a:avLst/>
          </a:prstGeom>
          <a:ln w="50800">
            <a:solidFill>
              <a:schemeClr val="tx1"/>
            </a:solidFill>
            <a:miter/>
          </a:ln>
        </p:spPr>
        <p:txBody>
          <a:bodyPr tIns="45720" bIns="45720"/>
          <a:lstStyle/>
          <a:p>
            <a:pPr defTabSz="914400">
              <a:lnSpc>
                <a:spcPct val="100000"/>
              </a:lnSpc>
              <a:defRPr sz="3600">
                <a:solidFill>
                  <a:srgbClr val="414359"/>
                </a:solidFill>
              </a:defRPr>
            </a:pPr>
            <a:endParaRPr sz="1000">
              <a:solidFill>
                <a:srgbClr val="AAAAAA"/>
              </a:solidFill>
              <a:latin typeface="+mn-lt"/>
            </a:endParaRPr>
          </a:p>
        </p:txBody>
      </p:sp>
      <p:sp>
        <p:nvSpPr>
          <p:cNvPr id="249" name="Line"/>
          <p:cNvSpPr/>
          <p:nvPr/>
        </p:nvSpPr>
        <p:spPr>
          <a:xfrm flipH="1">
            <a:off x="6093801" y="3704186"/>
            <a:ext cx="1" cy="2107560"/>
          </a:xfrm>
          <a:prstGeom prst="line">
            <a:avLst/>
          </a:prstGeom>
          <a:ln w="50800">
            <a:solidFill>
              <a:schemeClr val="tx1"/>
            </a:solidFill>
            <a:miter/>
          </a:ln>
        </p:spPr>
        <p:txBody>
          <a:bodyPr tIns="45720" bIns="45720"/>
          <a:lstStyle/>
          <a:p>
            <a:pPr defTabSz="914400">
              <a:lnSpc>
                <a:spcPct val="100000"/>
              </a:lnSpc>
              <a:defRPr sz="3600">
                <a:solidFill>
                  <a:srgbClr val="414359"/>
                </a:solidFill>
              </a:defRPr>
            </a:pPr>
            <a:endParaRPr sz="1000">
              <a:solidFill>
                <a:srgbClr val="AAAAAA"/>
              </a:solidFill>
              <a:latin typeface="+mn-lt"/>
            </a:endParaRPr>
          </a:p>
        </p:txBody>
      </p:sp>
      <p:sp>
        <p:nvSpPr>
          <p:cNvPr id="250" name="Line"/>
          <p:cNvSpPr/>
          <p:nvPr/>
        </p:nvSpPr>
        <p:spPr>
          <a:xfrm flipH="1">
            <a:off x="6093801" y="1045794"/>
            <a:ext cx="1" cy="2067697"/>
          </a:xfrm>
          <a:prstGeom prst="line">
            <a:avLst/>
          </a:prstGeom>
          <a:ln w="50800">
            <a:solidFill>
              <a:srgbClr val="AAAAAA"/>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53" name="2020"/>
          <p:cNvSpPr txBox="1">
            <a:spLocks noGrp="1"/>
          </p:cNvSpPr>
          <p:nvPr>
            <p:ph type="body" sz="quarter" idx="42"/>
          </p:nvPr>
        </p:nvSpPr>
        <p:spPr>
          <a:xfrm>
            <a:off x="5563672" y="3159554"/>
            <a:ext cx="1068947" cy="553996"/>
          </a:xfrm>
          <a:prstGeom prst="rect">
            <a:avLst/>
          </a:prstGeom>
        </p:spPr>
        <p:txBody>
          <a:bodyPr wrap="square" lIns="91439" tIns="91439" rIns="91439" bIns="91439">
            <a:spAutoFit/>
          </a:bodyPr>
          <a:lstStyle>
            <a:lvl1pPr marL="0" indent="0" algn="ctr" defTabSz="914400">
              <a:lnSpc>
                <a:spcPct val="100000"/>
              </a:lnSpc>
              <a:spcBef>
                <a:spcPts val="0"/>
              </a:spcBef>
              <a:buSzTx/>
              <a:buNone/>
              <a:defRPr sz="2400">
                <a:latin typeface="+mn-lt"/>
                <a:ea typeface="Domaine Display"/>
                <a:cs typeface="Domaine Display"/>
                <a:sym typeface="Domaine Display"/>
              </a:defRPr>
            </a:lvl1pPr>
          </a:lstStyle>
          <a:p>
            <a:r>
              <a:t>2020</a:t>
            </a:r>
          </a:p>
        </p:txBody>
      </p:sp>
      <p:sp>
        <p:nvSpPr>
          <p:cNvPr id="32" name="Text Placeholder 4">
            <a:extLst>
              <a:ext uri="{FF2B5EF4-FFF2-40B4-BE49-F238E27FC236}">
                <a16:creationId xmlns:a16="http://schemas.microsoft.com/office/drawing/2014/main" id="{82500DE5-BF18-4C8C-93F8-D8F0A779ADD6}"/>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
        <p:nvSpPr>
          <p:cNvPr id="2" name="Date Placeholder 1">
            <a:extLst>
              <a:ext uri="{FF2B5EF4-FFF2-40B4-BE49-F238E27FC236}">
                <a16:creationId xmlns:a16="http://schemas.microsoft.com/office/drawing/2014/main" id="{85A97257-AC05-4F04-8EB5-B671440AECB2}"/>
              </a:ext>
            </a:extLst>
          </p:cNvPr>
          <p:cNvSpPr>
            <a:spLocks noGrp="1"/>
          </p:cNvSpPr>
          <p:nvPr>
            <p:ph type="dt" sz="half" idx="43"/>
          </p:nvPr>
        </p:nvSpPr>
        <p:spPr/>
        <p:txBody>
          <a:bodyPr/>
          <a:lstStyle/>
          <a:p>
            <a:fld id="{902D2D75-B1D4-094D-A533-B964619D95BD}" type="datetime1">
              <a:rPr lang="en-US" smtClean="0"/>
              <a:t>11/30/2022</a:t>
            </a:fld>
            <a:endParaRPr lang="fi-FI"/>
          </a:p>
        </p:txBody>
      </p:sp>
      <p:sp>
        <p:nvSpPr>
          <p:cNvPr id="3" name="Footer Placeholder 2">
            <a:extLst>
              <a:ext uri="{FF2B5EF4-FFF2-40B4-BE49-F238E27FC236}">
                <a16:creationId xmlns:a16="http://schemas.microsoft.com/office/drawing/2014/main" id="{397F6ADC-DD41-4C3F-BADE-3AED695C4692}"/>
              </a:ext>
            </a:extLst>
          </p:cNvPr>
          <p:cNvSpPr>
            <a:spLocks noGrp="1"/>
          </p:cNvSpPr>
          <p:nvPr>
            <p:ph type="ftr" sz="quarter" idx="44"/>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5786B0F3-2B34-4599-BEC0-46F89E6170E6}"/>
              </a:ext>
            </a:extLst>
          </p:cNvPr>
          <p:cNvSpPr>
            <a:spLocks noGrp="1"/>
          </p:cNvSpPr>
          <p:nvPr>
            <p:ph type="sldNum" sz="quarter" idx="45"/>
          </p:nvPr>
        </p:nvSpPr>
        <p:spPr/>
        <p:txBody>
          <a:bodyPr/>
          <a:lstStyle/>
          <a:p>
            <a:fld id="{31160B98-140E-4345-B1A3-2A7247C42973}" type="slidenum">
              <a:rPr lang="fi-FI" smtClean="0"/>
              <a:pPr/>
              <a:t>‹#›</a:t>
            </a:fld>
            <a:endParaRPr lang="fi-FI"/>
          </a:p>
        </p:txBody>
      </p:sp>
      <p:pic>
        <p:nvPicPr>
          <p:cNvPr id="36" name="Miltton_Text_Black.png">
            <a:extLst>
              <a:ext uri="{FF2B5EF4-FFF2-40B4-BE49-F238E27FC236}">
                <a16:creationId xmlns:a16="http://schemas.microsoft.com/office/drawing/2014/main" id="{57229F0A-326B-4CC5-B04C-AE32E4392A9A}"/>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Tree>
    <p:extLst>
      <p:ext uri="{BB962C8B-B14F-4D97-AF65-F5344CB8AC3E}">
        <p14:creationId xmlns:p14="http://schemas.microsoft.com/office/powerpoint/2010/main" val="1448300306"/>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Q4">
    <p:bg>
      <p:bgPr>
        <a:solidFill>
          <a:schemeClr val="accent3">
            <a:hueOff val="-18000000"/>
            <a:lumOff val="1568"/>
          </a:schemeClr>
        </a:solidFill>
        <a:effectLst/>
      </p:bgPr>
    </p:bg>
    <p:spTree>
      <p:nvGrpSpPr>
        <p:cNvPr id="1" name=""/>
        <p:cNvGrpSpPr/>
        <p:nvPr/>
      </p:nvGrpSpPr>
      <p:grpSpPr>
        <a:xfrm>
          <a:off x="0" y="0"/>
          <a:ext cx="0" cy="0"/>
          <a:chOff x="0" y="0"/>
          <a:chExt cx="0" cy="0"/>
        </a:xfrm>
      </p:grpSpPr>
      <p:graphicFrame>
        <p:nvGraphicFramePr>
          <p:cNvPr id="34" name="2D Doughnut Chart">
            <a:extLst>
              <a:ext uri="{FF2B5EF4-FFF2-40B4-BE49-F238E27FC236}">
                <a16:creationId xmlns:a16="http://schemas.microsoft.com/office/drawing/2014/main" id="{977C962B-8B3A-4465-8C9D-43FF6D4C8523}"/>
              </a:ext>
            </a:extLst>
          </p:cNvPr>
          <p:cNvGraphicFramePr/>
          <p:nvPr userDrawn="1"/>
        </p:nvGraphicFramePr>
        <p:xfrm>
          <a:off x="3846461" y="1186181"/>
          <a:ext cx="4485639" cy="4485639"/>
        </p:xfrm>
        <a:graphic>
          <a:graphicData uri="http://schemas.openxmlformats.org/drawingml/2006/chart">
            <c:chart xmlns:c="http://schemas.openxmlformats.org/drawingml/2006/chart" xmlns:r="http://schemas.openxmlformats.org/officeDocument/2006/relationships" r:id="rId2"/>
          </a:graphicData>
        </a:graphic>
      </p:graphicFrame>
      <p:sp>
        <p:nvSpPr>
          <p:cNvPr id="227" name="Q1"/>
          <p:cNvSpPr txBox="1">
            <a:spLocks noGrp="1"/>
          </p:cNvSpPr>
          <p:nvPr>
            <p:ph type="body" sz="quarter" idx="21"/>
          </p:nvPr>
        </p:nvSpPr>
        <p:spPr>
          <a:xfrm>
            <a:off x="6586130" y="26758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r>
              <a:t>Q1</a:t>
            </a:r>
          </a:p>
        </p:txBody>
      </p:sp>
      <p:sp>
        <p:nvSpPr>
          <p:cNvPr id="228" name="Q2"/>
          <p:cNvSpPr txBox="1">
            <a:spLocks noGrp="1"/>
          </p:cNvSpPr>
          <p:nvPr>
            <p:ph type="body" sz="quarter" idx="22"/>
          </p:nvPr>
        </p:nvSpPr>
        <p:spPr>
          <a:xfrm>
            <a:off x="6569099" y="38696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r>
              <a:t>Q2</a:t>
            </a:r>
          </a:p>
        </p:txBody>
      </p:sp>
      <p:sp>
        <p:nvSpPr>
          <p:cNvPr id="229" name="Q4"/>
          <p:cNvSpPr txBox="1">
            <a:spLocks noGrp="1"/>
          </p:cNvSpPr>
          <p:nvPr>
            <p:ph type="body" sz="quarter" idx="23"/>
          </p:nvPr>
        </p:nvSpPr>
        <p:spPr>
          <a:xfrm>
            <a:off x="5238047" y="26758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chemeClr val="tx1"/>
                </a:solidFill>
                <a:latin typeface="+mn-lt"/>
                <a:ea typeface="+mn-ea"/>
                <a:cs typeface="+mn-cs"/>
                <a:sym typeface="Helvetica"/>
              </a:defRPr>
            </a:lvl1pPr>
          </a:lstStyle>
          <a:p>
            <a:r>
              <a:t>Q4</a:t>
            </a:r>
          </a:p>
        </p:txBody>
      </p:sp>
      <p:sp>
        <p:nvSpPr>
          <p:cNvPr id="230" name="Q3"/>
          <p:cNvSpPr txBox="1">
            <a:spLocks noGrp="1"/>
          </p:cNvSpPr>
          <p:nvPr>
            <p:ph type="body" sz="quarter" idx="24"/>
          </p:nvPr>
        </p:nvSpPr>
        <p:spPr>
          <a:xfrm>
            <a:off x="5237932" y="38696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r>
              <a:t>Q3</a:t>
            </a:r>
          </a:p>
        </p:txBody>
      </p:sp>
      <p:sp>
        <p:nvSpPr>
          <p:cNvPr id="231" name="Workshop…"/>
          <p:cNvSpPr txBox="1">
            <a:spLocks noGrp="1"/>
          </p:cNvSpPr>
          <p:nvPr>
            <p:ph type="body" sz="quarter" idx="25"/>
          </p:nvPr>
        </p:nvSpPr>
        <p:spPr>
          <a:xfrm>
            <a:off x="5654376" y="556613"/>
            <a:ext cx="1590051" cy="358496"/>
          </a:xfrm>
          <a:prstGeom prst="rect">
            <a:avLst/>
          </a:prstGeom>
        </p:spPr>
        <p:txBody>
          <a:bodyPr anchor="ctr">
            <a:spAutoFit/>
          </a:bodyPr>
          <a:lstStyle>
            <a:lvl1pPr marL="0" indent="0" defTabSz="412750">
              <a:lnSpc>
                <a:spcPct val="130000"/>
              </a:lnSpc>
              <a:spcBef>
                <a:spcPts val="0"/>
              </a:spcBef>
              <a:buSzTx/>
              <a:buNone/>
              <a:defRPr sz="1000" b="1">
                <a:solidFill>
                  <a:schemeClr val="tx1"/>
                </a:solidFill>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32" name="Interim report"/>
          <p:cNvSpPr txBox="1">
            <a:spLocks noGrp="1"/>
          </p:cNvSpPr>
          <p:nvPr>
            <p:ph type="body" sz="quarter" idx="26"/>
          </p:nvPr>
        </p:nvSpPr>
        <p:spPr>
          <a:xfrm>
            <a:off x="7157209" y="1030189"/>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Interim report</a:t>
            </a:r>
          </a:p>
        </p:txBody>
      </p:sp>
      <p:sp>
        <p:nvSpPr>
          <p:cNvPr id="233" name="Annual report"/>
          <p:cNvSpPr txBox="1">
            <a:spLocks noGrp="1"/>
          </p:cNvSpPr>
          <p:nvPr>
            <p:ph type="body" sz="quarter" idx="27"/>
          </p:nvPr>
        </p:nvSpPr>
        <p:spPr>
          <a:xfrm>
            <a:off x="8029276" y="1771234"/>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Annual report</a:t>
            </a:r>
          </a:p>
        </p:txBody>
      </p:sp>
      <p:sp>
        <p:nvSpPr>
          <p:cNvPr id="234" name="Newsroom article"/>
          <p:cNvSpPr txBox="1">
            <a:spLocks noGrp="1"/>
          </p:cNvSpPr>
          <p:nvPr>
            <p:ph type="body" sz="quarter" idx="28"/>
          </p:nvPr>
        </p:nvSpPr>
        <p:spPr>
          <a:xfrm>
            <a:off x="8484171" y="2511352"/>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35" name="Quarterly…"/>
          <p:cNvSpPr txBox="1">
            <a:spLocks noGrp="1"/>
          </p:cNvSpPr>
          <p:nvPr>
            <p:ph type="body" sz="quarter" idx="29"/>
          </p:nvPr>
        </p:nvSpPr>
        <p:spPr>
          <a:xfrm>
            <a:off x="8664276" y="3249752"/>
            <a:ext cx="1590052" cy="358496"/>
          </a:xfrm>
          <a:prstGeom prst="rect">
            <a:avLst/>
          </a:prstGeom>
        </p:spPr>
        <p:txBody>
          <a:bodyPr anchor="ctr">
            <a:spAutoFit/>
          </a:bodyPr>
          <a:lstStyle>
            <a:lvl1pPr marL="0" indent="0" defTabSz="412750">
              <a:lnSpc>
                <a:spcPct val="130000"/>
              </a:lnSpc>
              <a:spcBef>
                <a:spcPts val="0"/>
              </a:spcBef>
              <a:buSzTx/>
              <a:buNone/>
              <a:defRPr sz="1000" b="1">
                <a:solidFill>
                  <a:srgbClr val="AAAAAA"/>
                </a:solidFill>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36" name="Interim report"/>
          <p:cNvSpPr txBox="1">
            <a:spLocks noGrp="1"/>
          </p:cNvSpPr>
          <p:nvPr>
            <p:ph type="body" sz="quarter" idx="30"/>
          </p:nvPr>
        </p:nvSpPr>
        <p:spPr>
          <a:xfrm>
            <a:off x="8537276" y="4166969"/>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Interim report</a:t>
            </a:r>
          </a:p>
        </p:txBody>
      </p:sp>
      <p:sp>
        <p:nvSpPr>
          <p:cNvPr id="237" name="Newsroom article"/>
          <p:cNvSpPr txBox="1">
            <a:spLocks noGrp="1"/>
          </p:cNvSpPr>
          <p:nvPr>
            <p:ph type="body" sz="quarter" idx="31"/>
          </p:nvPr>
        </p:nvSpPr>
        <p:spPr>
          <a:xfrm>
            <a:off x="8092776" y="4907550"/>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38" name="Newsroom article"/>
          <p:cNvSpPr txBox="1">
            <a:spLocks noGrp="1"/>
          </p:cNvSpPr>
          <p:nvPr>
            <p:ph type="body" sz="quarter" idx="32"/>
          </p:nvPr>
        </p:nvSpPr>
        <p:spPr>
          <a:xfrm>
            <a:off x="7292676" y="5595598"/>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39" name="Quarterly…"/>
          <p:cNvSpPr txBox="1">
            <a:spLocks noGrp="1"/>
          </p:cNvSpPr>
          <p:nvPr>
            <p:ph type="body" sz="quarter" idx="33"/>
          </p:nvPr>
        </p:nvSpPr>
        <p:spPr>
          <a:xfrm>
            <a:off x="5654375" y="5942889"/>
            <a:ext cx="1590052" cy="358496"/>
          </a:xfrm>
          <a:prstGeom prst="rect">
            <a:avLst/>
          </a:prstGeom>
        </p:spPr>
        <p:txBody>
          <a:bodyPr anchor="ctr">
            <a:spAutoFit/>
          </a:bodyPr>
          <a:lstStyle>
            <a:lvl1pPr marL="0" indent="0" defTabSz="412750">
              <a:lnSpc>
                <a:spcPct val="130000"/>
              </a:lnSpc>
              <a:spcBef>
                <a:spcPts val="0"/>
              </a:spcBef>
              <a:buSzTx/>
              <a:buNone/>
              <a:defRPr sz="1000" b="1">
                <a:solidFill>
                  <a:srgbClr val="AAAAAA"/>
                </a:solidFill>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40" name="Interim report"/>
          <p:cNvSpPr txBox="1">
            <a:spLocks noGrp="1"/>
          </p:cNvSpPr>
          <p:nvPr>
            <p:ph type="body" sz="quarter" idx="34"/>
          </p:nvPr>
        </p:nvSpPr>
        <p:spPr>
          <a:xfrm>
            <a:off x="4011422" y="5595598"/>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Interim report</a:t>
            </a:r>
          </a:p>
        </p:txBody>
      </p:sp>
      <p:sp>
        <p:nvSpPr>
          <p:cNvPr id="241" name="Newroom article"/>
          <p:cNvSpPr txBox="1">
            <a:spLocks noGrp="1"/>
          </p:cNvSpPr>
          <p:nvPr>
            <p:ph type="body" sz="quarter" idx="35"/>
          </p:nvPr>
        </p:nvSpPr>
        <p:spPr>
          <a:xfrm>
            <a:off x="3101676" y="4907550"/>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Newroom article</a:t>
            </a:r>
          </a:p>
        </p:txBody>
      </p:sp>
      <p:sp>
        <p:nvSpPr>
          <p:cNvPr id="242" name="Newroom article"/>
          <p:cNvSpPr txBox="1">
            <a:spLocks noGrp="1"/>
          </p:cNvSpPr>
          <p:nvPr>
            <p:ph type="body" sz="quarter" idx="36"/>
          </p:nvPr>
        </p:nvSpPr>
        <p:spPr>
          <a:xfrm>
            <a:off x="2568277" y="4166969"/>
            <a:ext cx="1590051"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Newroom article</a:t>
            </a:r>
          </a:p>
        </p:txBody>
      </p:sp>
      <p:sp>
        <p:nvSpPr>
          <p:cNvPr id="243" name="Quarterly…"/>
          <p:cNvSpPr txBox="1">
            <a:spLocks noGrp="1"/>
          </p:cNvSpPr>
          <p:nvPr>
            <p:ph type="body" sz="quarter" idx="37"/>
          </p:nvPr>
        </p:nvSpPr>
        <p:spPr>
          <a:xfrm>
            <a:off x="2530177" y="3249752"/>
            <a:ext cx="1590051" cy="358496"/>
          </a:xfrm>
          <a:prstGeom prst="rect">
            <a:avLst/>
          </a:prstGeom>
        </p:spPr>
        <p:txBody>
          <a:bodyPr anchor="ctr">
            <a:spAutoFit/>
          </a:bodyPr>
          <a:lstStyle>
            <a:lvl1pPr marL="0" indent="0" defTabSz="412750">
              <a:lnSpc>
                <a:spcPct val="130000"/>
              </a:lnSpc>
              <a:spcBef>
                <a:spcPts val="0"/>
              </a:spcBef>
              <a:buSzTx/>
              <a:buNone/>
              <a:defRPr sz="1000" b="1">
                <a:solidFill>
                  <a:schemeClr val="tx1"/>
                </a:solidFill>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44" name="Interim report"/>
          <p:cNvSpPr txBox="1">
            <a:spLocks noGrp="1"/>
          </p:cNvSpPr>
          <p:nvPr>
            <p:ph type="body" sz="quarter" idx="38"/>
          </p:nvPr>
        </p:nvSpPr>
        <p:spPr>
          <a:xfrm>
            <a:off x="2707977" y="2511352"/>
            <a:ext cx="1590051" cy="179216"/>
          </a:xfrm>
          <a:prstGeom prst="rect">
            <a:avLst/>
          </a:prstGeom>
        </p:spPr>
        <p:txBody>
          <a:bodyPr anchor="ctr">
            <a:spAutoFit/>
          </a:bodyPr>
          <a:lstStyle>
            <a:lvl1pPr marL="0" indent="0" defTabSz="412750">
              <a:lnSpc>
                <a:spcPct val="130000"/>
              </a:lnSpc>
              <a:spcBef>
                <a:spcPts val="0"/>
              </a:spcBef>
              <a:buSzTx/>
              <a:buNone/>
              <a:defRPr sz="1000">
                <a:solidFill>
                  <a:schemeClr val="tx1"/>
                </a:solidFill>
                <a:latin typeface="+mn-lt"/>
                <a:ea typeface="+mn-ea"/>
                <a:cs typeface="+mn-cs"/>
                <a:sym typeface="Helvetica"/>
              </a:defRPr>
            </a:lvl1pPr>
          </a:lstStyle>
          <a:p>
            <a:r>
              <a:t>Interim report</a:t>
            </a:r>
          </a:p>
        </p:txBody>
      </p:sp>
      <p:sp>
        <p:nvSpPr>
          <p:cNvPr id="245" name="Newsroom article"/>
          <p:cNvSpPr txBox="1">
            <a:spLocks noGrp="1"/>
          </p:cNvSpPr>
          <p:nvPr>
            <p:ph type="body" sz="quarter" idx="39"/>
          </p:nvPr>
        </p:nvSpPr>
        <p:spPr>
          <a:xfrm>
            <a:off x="3000076" y="1771234"/>
            <a:ext cx="1590052" cy="179216"/>
          </a:xfrm>
          <a:prstGeom prst="rect">
            <a:avLst/>
          </a:prstGeom>
        </p:spPr>
        <p:txBody>
          <a:bodyPr anchor="ctr">
            <a:spAutoFit/>
          </a:bodyPr>
          <a:lstStyle>
            <a:lvl1pPr marL="0" indent="0" defTabSz="412750">
              <a:lnSpc>
                <a:spcPct val="130000"/>
              </a:lnSpc>
              <a:spcBef>
                <a:spcPts val="0"/>
              </a:spcBef>
              <a:buSzTx/>
              <a:buNone/>
              <a:defRPr sz="1000">
                <a:solidFill>
                  <a:schemeClr val="tx1"/>
                </a:solidFill>
                <a:latin typeface="+mn-lt"/>
                <a:ea typeface="+mn-ea"/>
                <a:cs typeface="+mn-cs"/>
                <a:sym typeface="Helvetica"/>
              </a:defRPr>
            </a:lvl1pPr>
          </a:lstStyle>
          <a:p>
            <a:r>
              <a:t>Newsroom article</a:t>
            </a:r>
          </a:p>
        </p:txBody>
      </p:sp>
      <p:sp>
        <p:nvSpPr>
          <p:cNvPr id="246" name="Newsroom article"/>
          <p:cNvSpPr txBox="1">
            <a:spLocks noGrp="1"/>
          </p:cNvSpPr>
          <p:nvPr>
            <p:ph type="body" sz="quarter" idx="40"/>
          </p:nvPr>
        </p:nvSpPr>
        <p:spPr>
          <a:xfrm>
            <a:off x="3993477" y="1030189"/>
            <a:ext cx="1590051" cy="179216"/>
          </a:xfrm>
          <a:prstGeom prst="rect">
            <a:avLst/>
          </a:prstGeom>
        </p:spPr>
        <p:txBody>
          <a:bodyPr anchor="ctr">
            <a:spAutoFit/>
          </a:bodyPr>
          <a:lstStyle>
            <a:lvl1pPr marL="0" indent="0" defTabSz="412750">
              <a:lnSpc>
                <a:spcPct val="130000"/>
              </a:lnSpc>
              <a:spcBef>
                <a:spcPts val="0"/>
              </a:spcBef>
              <a:buSzTx/>
              <a:buNone/>
              <a:defRPr sz="1000">
                <a:solidFill>
                  <a:schemeClr val="tx1"/>
                </a:solidFill>
                <a:latin typeface="+mn-lt"/>
                <a:ea typeface="+mn-ea"/>
                <a:cs typeface="+mn-cs"/>
                <a:sym typeface="Helvetica"/>
              </a:defRPr>
            </a:lvl1pPr>
          </a:lstStyle>
          <a:p>
            <a:r>
              <a:t>Newsroom article</a:t>
            </a:r>
          </a:p>
        </p:txBody>
      </p:sp>
      <p:sp>
        <p:nvSpPr>
          <p:cNvPr id="247" name="Line"/>
          <p:cNvSpPr/>
          <p:nvPr/>
        </p:nvSpPr>
        <p:spPr>
          <a:xfrm>
            <a:off x="6754961" y="3432175"/>
            <a:ext cx="1700577" cy="0"/>
          </a:xfrm>
          <a:prstGeom prst="line">
            <a:avLst/>
          </a:prstGeom>
          <a:ln w="50800">
            <a:solidFill>
              <a:srgbClr val="AAAAAA"/>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48" name="Line"/>
          <p:cNvSpPr/>
          <p:nvPr/>
        </p:nvSpPr>
        <p:spPr>
          <a:xfrm>
            <a:off x="3732065" y="3429000"/>
            <a:ext cx="1700577" cy="0"/>
          </a:xfrm>
          <a:prstGeom prst="line">
            <a:avLst/>
          </a:prstGeom>
          <a:ln w="50800">
            <a:solidFill>
              <a:schemeClr val="tx1"/>
            </a:solidFill>
            <a:miter/>
          </a:ln>
        </p:spPr>
        <p:txBody>
          <a:bodyPr tIns="45720" bIns="45720"/>
          <a:lstStyle/>
          <a:p>
            <a:pPr defTabSz="914400">
              <a:lnSpc>
                <a:spcPct val="100000"/>
              </a:lnSpc>
              <a:defRPr sz="3600">
                <a:solidFill>
                  <a:srgbClr val="414359"/>
                </a:solidFill>
              </a:defRPr>
            </a:pPr>
            <a:endParaRPr sz="1000">
              <a:solidFill>
                <a:srgbClr val="AAAAAA"/>
              </a:solidFill>
              <a:latin typeface="+mn-lt"/>
            </a:endParaRPr>
          </a:p>
        </p:txBody>
      </p:sp>
      <p:sp>
        <p:nvSpPr>
          <p:cNvPr id="249" name="Line"/>
          <p:cNvSpPr/>
          <p:nvPr/>
        </p:nvSpPr>
        <p:spPr>
          <a:xfrm flipH="1">
            <a:off x="6093801" y="3704186"/>
            <a:ext cx="1" cy="2107560"/>
          </a:xfrm>
          <a:prstGeom prst="line">
            <a:avLst/>
          </a:prstGeom>
          <a:ln w="50800">
            <a:solidFill>
              <a:srgbClr val="AAAAAA"/>
            </a:solidFill>
            <a:miter/>
          </a:ln>
        </p:spPr>
        <p:txBody>
          <a:bodyPr tIns="45720" bIns="45720"/>
          <a:lstStyle/>
          <a:p>
            <a:pPr defTabSz="914400">
              <a:lnSpc>
                <a:spcPct val="100000"/>
              </a:lnSpc>
              <a:defRPr sz="3600">
                <a:solidFill>
                  <a:srgbClr val="414359"/>
                </a:solidFill>
              </a:defRPr>
            </a:pPr>
            <a:endParaRPr sz="1000">
              <a:solidFill>
                <a:srgbClr val="AAAAAA"/>
              </a:solidFill>
              <a:latin typeface="+mn-lt"/>
            </a:endParaRPr>
          </a:p>
        </p:txBody>
      </p:sp>
      <p:sp>
        <p:nvSpPr>
          <p:cNvPr id="250" name="Line"/>
          <p:cNvSpPr/>
          <p:nvPr/>
        </p:nvSpPr>
        <p:spPr>
          <a:xfrm flipH="1">
            <a:off x="6093801" y="1045794"/>
            <a:ext cx="1" cy="2067697"/>
          </a:xfrm>
          <a:prstGeom prst="line">
            <a:avLst/>
          </a:prstGeom>
          <a:ln w="50800">
            <a:solidFill>
              <a:schemeClr val="tx1"/>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53" name="2020"/>
          <p:cNvSpPr txBox="1">
            <a:spLocks noGrp="1"/>
          </p:cNvSpPr>
          <p:nvPr>
            <p:ph type="body" sz="quarter" idx="42"/>
          </p:nvPr>
        </p:nvSpPr>
        <p:spPr>
          <a:xfrm>
            <a:off x="5563672" y="3159554"/>
            <a:ext cx="1068947" cy="553996"/>
          </a:xfrm>
          <a:prstGeom prst="rect">
            <a:avLst/>
          </a:prstGeom>
        </p:spPr>
        <p:txBody>
          <a:bodyPr wrap="square" lIns="91439" tIns="91439" rIns="91439" bIns="91439">
            <a:spAutoFit/>
          </a:bodyPr>
          <a:lstStyle>
            <a:lvl1pPr marL="0" indent="0" algn="ctr" defTabSz="914400">
              <a:lnSpc>
                <a:spcPct val="100000"/>
              </a:lnSpc>
              <a:spcBef>
                <a:spcPts val="0"/>
              </a:spcBef>
              <a:buSzTx/>
              <a:buNone/>
              <a:defRPr sz="2400">
                <a:latin typeface="+mn-lt"/>
                <a:ea typeface="Domaine Display"/>
                <a:cs typeface="Domaine Display"/>
                <a:sym typeface="Domaine Display"/>
              </a:defRPr>
            </a:lvl1pPr>
          </a:lstStyle>
          <a:p>
            <a:r>
              <a:t>2020</a:t>
            </a:r>
          </a:p>
        </p:txBody>
      </p:sp>
      <p:sp>
        <p:nvSpPr>
          <p:cNvPr id="32" name="Text Placeholder 4">
            <a:extLst>
              <a:ext uri="{FF2B5EF4-FFF2-40B4-BE49-F238E27FC236}">
                <a16:creationId xmlns:a16="http://schemas.microsoft.com/office/drawing/2014/main" id="{82500DE5-BF18-4C8C-93F8-D8F0A779ADD6}"/>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
        <p:nvSpPr>
          <p:cNvPr id="2" name="Date Placeholder 1">
            <a:extLst>
              <a:ext uri="{FF2B5EF4-FFF2-40B4-BE49-F238E27FC236}">
                <a16:creationId xmlns:a16="http://schemas.microsoft.com/office/drawing/2014/main" id="{85A97257-AC05-4F04-8EB5-B671440AECB2}"/>
              </a:ext>
            </a:extLst>
          </p:cNvPr>
          <p:cNvSpPr>
            <a:spLocks noGrp="1"/>
          </p:cNvSpPr>
          <p:nvPr>
            <p:ph type="dt" sz="half" idx="43"/>
          </p:nvPr>
        </p:nvSpPr>
        <p:spPr/>
        <p:txBody>
          <a:bodyPr/>
          <a:lstStyle/>
          <a:p>
            <a:fld id="{236675F2-DBDB-BC4E-9A62-130508D8A3C5}" type="datetime1">
              <a:rPr lang="en-US" smtClean="0"/>
              <a:t>11/30/2022</a:t>
            </a:fld>
            <a:endParaRPr lang="fi-FI"/>
          </a:p>
        </p:txBody>
      </p:sp>
      <p:sp>
        <p:nvSpPr>
          <p:cNvPr id="3" name="Footer Placeholder 2">
            <a:extLst>
              <a:ext uri="{FF2B5EF4-FFF2-40B4-BE49-F238E27FC236}">
                <a16:creationId xmlns:a16="http://schemas.microsoft.com/office/drawing/2014/main" id="{397F6ADC-DD41-4C3F-BADE-3AED695C4692}"/>
              </a:ext>
            </a:extLst>
          </p:cNvPr>
          <p:cNvSpPr>
            <a:spLocks noGrp="1"/>
          </p:cNvSpPr>
          <p:nvPr>
            <p:ph type="ftr" sz="quarter" idx="44"/>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5786B0F3-2B34-4599-BEC0-46F89E6170E6}"/>
              </a:ext>
            </a:extLst>
          </p:cNvPr>
          <p:cNvSpPr>
            <a:spLocks noGrp="1"/>
          </p:cNvSpPr>
          <p:nvPr>
            <p:ph type="sldNum" sz="quarter" idx="45"/>
          </p:nvPr>
        </p:nvSpPr>
        <p:spPr/>
        <p:txBody>
          <a:bodyPr/>
          <a:lstStyle/>
          <a:p>
            <a:fld id="{31160B98-140E-4345-B1A3-2A7247C42973}" type="slidenum">
              <a:rPr lang="fi-FI" smtClean="0"/>
              <a:pPr/>
              <a:t>‹#›</a:t>
            </a:fld>
            <a:endParaRPr lang="fi-FI"/>
          </a:p>
        </p:txBody>
      </p:sp>
      <p:pic>
        <p:nvPicPr>
          <p:cNvPr id="36" name="Miltton_Text_Black.png">
            <a:extLst>
              <a:ext uri="{FF2B5EF4-FFF2-40B4-BE49-F238E27FC236}">
                <a16:creationId xmlns:a16="http://schemas.microsoft.com/office/drawing/2014/main" id="{57229F0A-326B-4CC5-B04C-AE32E4392A9A}"/>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Tree>
    <p:extLst>
      <p:ext uri="{BB962C8B-B14F-4D97-AF65-F5344CB8AC3E}">
        <p14:creationId xmlns:p14="http://schemas.microsoft.com/office/powerpoint/2010/main" val="341190961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953036" y="1712891"/>
            <a:ext cx="3852045" cy="4464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7">
            <a:extLst>
              <a:ext uri="{FF2B5EF4-FFF2-40B4-BE49-F238E27FC236}">
                <a16:creationId xmlns:a16="http://schemas.microsoft.com/office/drawing/2014/main" id="{006789F3-151D-4A78-8134-2617E04A66C0}"/>
              </a:ext>
            </a:extLst>
          </p:cNvPr>
          <p:cNvSpPr>
            <a:spLocks noGrp="1"/>
          </p:cNvSpPr>
          <p:nvPr>
            <p:ph type="pic" sz="quarter" idx="13"/>
          </p:nvPr>
        </p:nvSpPr>
        <p:spPr>
          <a:xfrm>
            <a:off x="6096000" y="0"/>
            <a:ext cx="6094287"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p>
            <a:fld id="{3AB4A0F9-F1AA-0640-B7BC-E4F41BD6BEE0}" type="datetime1">
              <a:rPr lang="en-US" smtClean="0"/>
              <a:t>11/30/2022</a:t>
            </a:fld>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p>
            <a:fld id="{31160B98-140E-4345-B1A3-2A7247C42973}" type="slidenum">
              <a:rPr lang="fi-FI" smtClean="0"/>
              <a:t>‹#›</a:t>
            </a:fld>
            <a:endParaRPr lang="fi-FI"/>
          </a:p>
        </p:txBody>
      </p:sp>
      <p:sp>
        <p:nvSpPr>
          <p:cNvPr id="11" name="object 2">
            <a:extLst>
              <a:ext uri="{FF2B5EF4-FFF2-40B4-BE49-F238E27FC236}">
                <a16:creationId xmlns:a16="http://schemas.microsoft.com/office/drawing/2014/main" id="{31DBFE86-B36F-8D4F-A845-8F13E0581461}"/>
              </a:ext>
            </a:extLst>
          </p:cNvPr>
          <p:cNvSpPr/>
          <p:nvPr userDrawn="1"/>
        </p:nvSpPr>
        <p:spPr>
          <a:xfrm>
            <a:off x="246821" y="936325"/>
            <a:ext cx="664777" cy="58588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2" name="Title 1">
            <a:extLst>
              <a:ext uri="{FF2B5EF4-FFF2-40B4-BE49-F238E27FC236}">
                <a16:creationId xmlns:a16="http://schemas.microsoft.com/office/drawing/2014/main" id="{D7481E0C-EEAE-4773-99DE-25FB1EE556FB}"/>
              </a:ext>
            </a:extLst>
          </p:cNvPr>
          <p:cNvSpPr>
            <a:spLocks noGrp="1"/>
          </p:cNvSpPr>
          <p:nvPr>
            <p:ph type="title"/>
          </p:nvPr>
        </p:nvSpPr>
        <p:spPr>
          <a:xfrm>
            <a:off x="953037" y="1099929"/>
            <a:ext cx="3852045" cy="552121"/>
          </a:xfrm>
        </p:spPr>
        <p:txBody>
          <a:bodyPr/>
          <a:lstStyle/>
          <a:p>
            <a:endParaRPr lang="en-GB"/>
          </a:p>
        </p:txBody>
      </p:sp>
      <p:sp>
        <p:nvSpPr>
          <p:cNvPr id="13" name="Text Placeholder 4">
            <a:extLst>
              <a:ext uri="{FF2B5EF4-FFF2-40B4-BE49-F238E27FC236}">
                <a16:creationId xmlns:a16="http://schemas.microsoft.com/office/drawing/2014/main" id="{2005928C-2164-40D0-95FC-060BF0007B9B}"/>
              </a:ext>
            </a:extLst>
          </p:cNvPr>
          <p:cNvSpPr>
            <a:spLocks noGrp="1"/>
          </p:cNvSpPr>
          <p:nvPr>
            <p:ph type="body" sz="quarter" idx="17"/>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384479292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06789F3-151D-4A78-8134-2617E04A66C0}"/>
              </a:ext>
            </a:extLst>
          </p:cNvPr>
          <p:cNvSpPr>
            <a:spLocks noGrp="1"/>
          </p:cNvSpPr>
          <p:nvPr>
            <p:ph type="pic" sz="quarter" idx="13"/>
          </p:nvPr>
        </p:nvSpPr>
        <p:spPr>
          <a:xfrm>
            <a:off x="0" y="0"/>
            <a:ext cx="6094287"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7106363" y="1713600"/>
            <a:ext cx="4131480" cy="4464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p>
            <a:fld id="{617893EC-D9BE-EE4D-88B1-CC383612A064}" type="datetime1">
              <a:rPr lang="en-US" smtClean="0"/>
              <a:t>11/30/2022</a:t>
            </a:fld>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p>
            <a:fld id="{31160B98-140E-4345-B1A3-2A7247C42973}" type="slidenum">
              <a:rPr lang="fi-FI" smtClean="0"/>
              <a:t>‹#›</a:t>
            </a:fld>
            <a:endParaRPr lang="fi-FI"/>
          </a:p>
        </p:txBody>
      </p:sp>
      <p:sp>
        <p:nvSpPr>
          <p:cNvPr id="11" name="object 2">
            <a:extLst>
              <a:ext uri="{FF2B5EF4-FFF2-40B4-BE49-F238E27FC236}">
                <a16:creationId xmlns:a16="http://schemas.microsoft.com/office/drawing/2014/main" id="{31DBFE86-B36F-8D4F-A845-8F13E0581461}"/>
              </a:ext>
            </a:extLst>
          </p:cNvPr>
          <p:cNvSpPr/>
          <p:nvPr userDrawn="1"/>
        </p:nvSpPr>
        <p:spPr>
          <a:xfrm>
            <a:off x="6400148" y="936325"/>
            <a:ext cx="664777" cy="58588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2" name="Title 1">
            <a:extLst>
              <a:ext uri="{FF2B5EF4-FFF2-40B4-BE49-F238E27FC236}">
                <a16:creationId xmlns:a16="http://schemas.microsoft.com/office/drawing/2014/main" id="{42F11A0A-C208-45AA-99C2-CF1F5CAE0482}"/>
              </a:ext>
            </a:extLst>
          </p:cNvPr>
          <p:cNvSpPr>
            <a:spLocks noGrp="1"/>
          </p:cNvSpPr>
          <p:nvPr>
            <p:ph type="title"/>
          </p:nvPr>
        </p:nvSpPr>
        <p:spPr>
          <a:xfrm>
            <a:off x="7106363" y="1099929"/>
            <a:ext cx="4131480" cy="552121"/>
          </a:xfrm>
        </p:spPr>
        <p:txBody>
          <a:bodyPr/>
          <a:lstStyle/>
          <a:p>
            <a:endParaRPr lang="en-GB"/>
          </a:p>
        </p:txBody>
      </p:sp>
      <p:sp>
        <p:nvSpPr>
          <p:cNvPr id="12" name="Text Placeholder 4">
            <a:extLst>
              <a:ext uri="{FF2B5EF4-FFF2-40B4-BE49-F238E27FC236}">
                <a16:creationId xmlns:a16="http://schemas.microsoft.com/office/drawing/2014/main" id="{B2FC95EC-4105-4BC0-A1F7-D0861812094F}"/>
              </a:ext>
            </a:extLst>
          </p:cNvPr>
          <p:cNvSpPr>
            <a:spLocks noGrp="1"/>
          </p:cNvSpPr>
          <p:nvPr>
            <p:ph type="body" sz="quarter" idx="17"/>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71562349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5B2743-CC57-453D-AB01-33999D8B4766}"/>
              </a:ext>
            </a:extLst>
          </p:cNvPr>
          <p:cNvSpPr>
            <a:spLocks noGrp="1"/>
          </p:cNvSpPr>
          <p:nvPr>
            <p:ph sz="half" idx="1"/>
          </p:nvPr>
        </p:nvSpPr>
        <p:spPr>
          <a:xfrm>
            <a:off x="953037" y="1782000"/>
            <a:ext cx="3960000" cy="4104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79A4D68-A4BF-4C12-90AE-956CA7D56FB1}"/>
              </a:ext>
            </a:extLst>
          </p:cNvPr>
          <p:cNvSpPr>
            <a:spLocks noGrp="1"/>
          </p:cNvSpPr>
          <p:nvPr>
            <p:ph sz="half" idx="2"/>
          </p:nvPr>
        </p:nvSpPr>
        <p:spPr>
          <a:xfrm>
            <a:off x="6117466" y="1782000"/>
            <a:ext cx="3960000" cy="4104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776CBB47-F3A0-4DEC-81AB-804A5ECF3108}"/>
              </a:ext>
            </a:extLst>
          </p:cNvPr>
          <p:cNvSpPr>
            <a:spLocks noGrp="1"/>
          </p:cNvSpPr>
          <p:nvPr>
            <p:ph type="title"/>
          </p:nvPr>
        </p:nvSpPr>
        <p:spPr/>
        <p:txBody>
          <a:bodyPr/>
          <a:lstStyle>
            <a:lvl1pPr>
              <a:defRPr>
                <a:solidFill>
                  <a:schemeClr val="tx1"/>
                </a:solidFill>
              </a:defRPr>
            </a:lvl1pPr>
          </a:lstStyle>
          <a:p>
            <a:endParaRPr lang="en-GB"/>
          </a:p>
        </p:txBody>
      </p:sp>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lvl1pPr>
              <a:defRPr>
                <a:solidFill>
                  <a:schemeClr val="tx1"/>
                </a:solidFill>
              </a:defRPr>
            </a:lvl1pPr>
          </a:lstStyle>
          <a:p>
            <a:fld id="{892DBCA2-679F-8248-860D-92B67BA77C48}" type="datetime1">
              <a:rPr lang="en-US" smtClean="0"/>
              <a:t>11/30/2022</a:t>
            </a:fld>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lvl1pPr>
              <a:defRPr>
                <a:solidFill>
                  <a:schemeClr val="tx1"/>
                </a:solidFill>
              </a:defRPr>
            </a:lvl1pPr>
          </a:lstStyle>
          <a:p>
            <a:r>
              <a:rPr lang="fi-FI"/>
              <a:t>© Miltton New Nordics</a:t>
            </a:r>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lvl1pPr>
              <a:defRPr>
                <a:solidFill>
                  <a:schemeClr val="tx1"/>
                </a:solidFill>
              </a:defRPr>
            </a:lvl1pPr>
          </a:lstStyle>
          <a:p>
            <a:fld id="{31160B98-140E-4345-B1A3-2A7247C42973}" type="slidenum">
              <a:rPr lang="fi-FI" smtClean="0"/>
              <a:pPr/>
              <a:t>‹#›</a:t>
            </a:fld>
            <a:endParaRPr lang="fi-FI"/>
          </a:p>
        </p:txBody>
      </p:sp>
      <p:sp>
        <p:nvSpPr>
          <p:cNvPr id="12" name="Text Placeholder 4">
            <a:extLst>
              <a:ext uri="{FF2B5EF4-FFF2-40B4-BE49-F238E27FC236}">
                <a16:creationId xmlns:a16="http://schemas.microsoft.com/office/drawing/2014/main" id="{93E53D2E-42ED-4DC0-AE83-DC7D1127909C}"/>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74515055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5B2743-CC57-453D-AB01-33999D8B4766}"/>
              </a:ext>
            </a:extLst>
          </p:cNvPr>
          <p:cNvSpPr>
            <a:spLocks noGrp="1"/>
          </p:cNvSpPr>
          <p:nvPr>
            <p:ph sz="half" idx="1"/>
          </p:nvPr>
        </p:nvSpPr>
        <p:spPr>
          <a:xfrm>
            <a:off x="953037" y="2164812"/>
            <a:ext cx="3960000" cy="37211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79A4D68-A4BF-4C12-90AE-956CA7D56FB1}"/>
              </a:ext>
            </a:extLst>
          </p:cNvPr>
          <p:cNvSpPr>
            <a:spLocks noGrp="1"/>
          </p:cNvSpPr>
          <p:nvPr>
            <p:ph sz="half" idx="2"/>
          </p:nvPr>
        </p:nvSpPr>
        <p:spPr>
          <a:xfrm>
            <a:off x="6117466" y="2164812"/>
            <a:ext cx="3960000" cy="37211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776CBB47-F3A0-4DEC-81AB-804A5ECF3108}"/>
              </a:ext>
            </a:extLst>
          </p:cNvPr>
          <p:cNvSpPr>
            <a:spLocks noGrp="1"/>
          </p:cNvSpPr>
          <p:nvPr>
            <p:ph type="title"/>
          </p:nvPr>
        </p:nvSpPr>
        <p:spPr/>
        <p:txBody>
          <a:bodyPr/>
          <a:lstStyle>
            <a:lvl1pPr>
              <a:defRPr>
                <a:solidFill>
                  <a:schemeClr val="tx1"/>
                </a:solidFill>
              </a:defRPr>
            </a:lvl1pPr>
          </a:lstStyle>
          <a:p>
            <a:endParaRPr lang="en-GB"/>
          </a:p>
        </p:txBody>
      </p:sp>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lvl1pPr>
              <a:defRPr>
                <a:solidFill>
                  <a:schemeClr val="tx1"/>
                </a:solidFill>
              </a:defRPr>
            </a:lvl1pPr>
          </a:lstStyle>
          <a:p>
            <a:fld id="{16229905-8973-6D46-A8A3-40F9E99ECB91}" type="datetime1">
              <a:rPr lang="en-US" smtClean="0"/>
              <a:t>11/30/2022</a:t>
            </a:fld>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lvl1pPr>
              <a:defRPr>
                <a:solidFill>
                  <a:schemeClr val="tx1"/>
                </a:solidFill>
              </a:defRPr>
            </a:lvl1pPr>
          </a:lstStyle>
          <a:p>
            <a:r>
              <a:rPr lang="fi-FI"/>
              <a:t>© Miltton New Nordics</a:t>
            </a:r>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lvl1pPr>
              <a:defRPr>
                <a:solidFill>
                  <a:schemeClr val="tx1"/>
                </a:solidFill>
              </a:defRPr>
            </a:lvl1pPr>
          </a:lstStyle>
          <a:p>
            <a:fld id="{31160B98-140E-4345-B1A3-2A7247C42973}" type="slidenum">
              <a:rPr lang="fi-FI" smtClean="0"/>
              <a:pPr/>
              <a:t>‹#›</a:t>
            </a:fld>
            <a:endParaRPr lang="fi-FI"/>
          </a:p>
        </p:txBody>
      </p:sp>
      <p:sp>
        <p:nvSpPr>
          <p:cNvPr id="12" name="Text Placeholder 4">
            <a:extLst>
              <a:ext uri="{FF2B5EF4-FFF2-40B4-BE49-F238E27FC236}">
                <a16:creationId xmlns:a16="http://schemas.microsoft.com/office/drawing/2014/main" id="{93E53D2E-42ED-4DC0-AE83-DC7D1127909C}"/>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11" name="Text Placeholder 2">
            <a:extLst>
              <a:ext uri="{FF2B5EF4-FFF2-40B4-BE49-F238E27FC236}">
                <a16:creationId xmlns:a16="http://schemas.microsoft.com/office/drawing/2014/main" id="{49722CFE-94BA-4687-82C9-143E8A82E051}"/>
              </a:ext>
            </a:extLst>
          </p:cNvPr>
          <p:cNvSpPr>
            <a:spLocks noGrp="1"/>
          </p:cNvSpPr>
          <p:nvPr>
            <p:ph type="body" idx="14"/>
          </p:nvPr>
        </p:nvSpPr>
        <p:spPr>
          <a:xfrm>
            <a:off x="951447" y="1782000"/>
            <a:ext cx="3960000" cy="252862"/>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a:p>
        </p:txBody>
      </p:sp>
      <p:sp>
        <p:nvSpPr>
          <p:cNvPr id="13" name="Text Placeholder 4">
            <a:extLst>
              <a:ext uri="{FF2B5EF4-FFF2-40B4-BE49-F238E27FC236}">
                <a16:creationId xmlns:a16="http://schemas.microsoft.com/office/drawing/2014/main" id="{F0F7934D-16B2-4553-A4E8-EA9700B430E5}"/>
              </a:ext>
            </a:extLst>
          </p:cNvPr>
          <p:cNvSpPr>
            <a:spLocks noGrp="1"/>
          </p:cNvSpPr>
          <p:nvPr>
            <p:ph type="body" sz="quarter" idx="3"/>
          </p:nvPr>
        </p:nvSpPr>
        <p:spPr>
          <a:xfrm>
            <a:off x="6117467" y="1782000"/>
            <a:ext cx="3960000" cy="252862"/>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a:p>
        </p:txBody>
      </p:sp>
    </p:spTree>
    <p:extLst>
      <p:ext uri="{BB962C8B-B14F-4D97-AF65-F5344CB8AC3E}">
        <p14:creationId xmlns:p14="http://schemas.microsoft.com/office/powerpoint/2010/main" val="125458015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preserve="1" userDrawn="1">
  <p:cSld name="Two Content Black">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5B2743-CC57-453D-AB01-33999D8B4766}"/>
              </a:ext>
            </a:extLst>
          </p:cNvPr>
          <p:cNvSpPr>
            <a:spLocks noGrp="1"/>
          </p:cNvSpPr>
          <p:nvPr>
            <p:ph sz="half" idx="1"/>
          </p:nvPr>
        </p:nvSpPr>
        <p:spPr>
          <a:xfrm>
            <a:off x="953037" y="1782000"/>
            <a:ext cx="3960000" cy="4104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79A4D68-A4BF-4C12-90AE-956CA7D56FB1}"/>
              </a:ext>
            </a:extLst>
          </p:cNvPr>
          <p:cNvSpPr>
            <a:spLocks noGrp="1"/>
          </p:cNvSpPr>
          <p:nvPr>
            <p:ph sz="half" idx="2"/>
          </p:nvPr>
        </p:nvSpPr>
        <p:spPr>
          <a:xfrm>
            <a:off x="6117466" y="1782000"/>
            <a:ext cx="3960000" cy="4104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776CBB47-F3A0-4DEC-81AB-804A5ECF3108}"/>
              </a:ext>
            </a:extLst>
          </p:cNvPr>
          <p:cNvSpPr>
            <a:spLocks noGrp="1"/>
          </p:cNvSpPr>
          <p:nvPr>
            <p:ph type="title"/>
          </p:nvPr>
        </p:nvSpPr>
        <p:spPr/>
        <p:txBody>
          <a:bodyPr/>
          <a:lstStyle>
            <a:lvl1pPr>
              <a:defRPr>
                <a:solidFill>
                  <a:schemeClr val="bg1"/>
                </a:solidFill>
              </a:defRPr>
            </a:lvl1pPr>
          </a:lstStyle>
          <a:p>
            <a:endParaRPr lang="en-GB"/>
          </a:p>
        </p:txBody>
      </p:sp>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lvl1pPr>
              <a:defRPr>
                <a:solidFill>
                  <a:schemeClr val="bg1"/>
                </a:solidFill>
              </a:defRPr>
            </a:lvl1pPr>
          </a:lstStyle>
          <a:p>
            <a:fld id="{8108836A-69BF-5346-82FF-9DC2A99D277D}" type="datetime1">
              <a:rPr lang="en-US" smtClean="0"/>
              <a:t>11/30/2022</a:t>
            </a:fld>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lvl1pPr>
              <a:defRPr>
                <a:solidFill>
                  <a:schemeClr val="bg1"/>
                </a:solidFill>
              </a:defRPr>
            </a:lvl1pPr>
          </a:lstStyle>
          <a:p>
            <a:r>
              <a:rPr lang="fi-FI"/>
              <a:t>© Miltton New Nordics</a:t>
            </a:r>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smtClean="0"/>
              <a:pPr/>
              <a:t>‹#›</a:t>
            </a:fld>
            <a:endParaRPr lang="fi-FI"/>
          </a:p>
        </p:txBody>
      </p:sp>
      <p:sp>
        <p:nvSpPr>
          <p:cNvPr id="12" name="Text Placeholder 4">
            <a:extLst>
              <a:ext uri="{FF2B5EF4-FFF2-40B4-BE49-F238E27FC236}">
                <a16:creationId xmlns:a16="http://schemas.microsoft.com/office/drawing/2014/main" id="{93E53D2E-42ED-4DC0-AE83-DC7D1127909C}"/>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bg1"/>
                </a:solidFill>
              </a:defRPr>
            </a:lvl1pPr>
            <a:lvl2pPr marL="457200" indent="0">
              <a:buNone/>
              <a:defRPr/>
            </a:lvl2pPr>
          </a:lstStyle>
          <a:p>
            <a:pPr lvl="0"/>
            <a:r>
              <a:rPr lang="en-US"/>
              <a:t>Click to edit Master text styles</a:t>
            </a:r>
          </a:p>
        </p:txBody>
      </p:sp>
      <p:pic>
        <p:nvPicPr>
          <p:cNvPr id="15" name="Miltton_Text_White.png">
            <a:extLst>
              <a:ext uri="{FF2B5EF4-FFF2-40B4-BE49-F238E27FC236}">
                <a16:creationId xmlns:a16="http://schemas.microsoft.com/office/drawing/2014/main" id="{464CF055-CE08-47F6-A36A-1569F3D0511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0789200" y="108000"/>
            <a:ext cx="1148400" cy="546416"/>
          </a:xfrm>
          <a:prstGeom prst="rect">
            <a:avLst/>
          </a:prstGeom>
          <a:ln w="12700">
            <a:miter lim="400000"/>
          </a:ln>
        </p:spPr>
      </p:pic>
    </p:spTree>
    <p:extLst>
      <p:ext uri="{BB962C8B-B14F-4D97-AF65-F5344CB8AC3E}">
        <p14:creationId xmlns:p14="http://schemas.microsoft.com/office/powerpoint/2010/main" val="2774484476"/>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Picture Right black">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953036" y="1712891"/>
            <a:ext cx="3852045" cy="446407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7">
            <a:extLst>
              <a:ext uri="{FF2B5EF4-FFF2-40B4-BE49-F238E27FC236}">
                <a16:creationId xmlns:a16="http://schemas.microsoft.com/office/drawing/2014/main" id="{006789F3-151D-4A78-8134-2617E04A66C0}"/>
              </a:ext>
            </a:extLst>
          </p:cNvPr>
          <p:cNvSpPr>
            <a:spLocks noGrp="1"/>
          </p:cNvSpPr>
          <p:nvPr>
            <p:ph type="pic" sz="quarter" idx="13"/>
          </p:nvPr>
        </p:nvSpPr>
        <p:spPr>
          <a:xfrm>
            <a:off x="6096000" y="0"/>
            <a:ext cx="6094287" cy="6858000"/>
          </a:xfrm>
          <a:solidFill>
            <a:schemeClr val="bg1">
              <a:lumMod val="95000"/>
            </a:schemeClr>
          </a:solidFill>
        </p:spPr>
        <p:txBody>
          <a:bodyPr anchor="ctr" anchorCtr="0"/>
          <a:lstStyle>
            <a:lvl1pPr marL="0" indent="0" algn="ctr">
              <a:buNone/>
              <a:defRPr sz="1800">
                <a:solidFill>
                  <a:schemeClr val="tx1"/>
                </a:solidFill>
              </a:defRPr>
            </a:lvl1pPr>
          </a:lstStyle>
          <a:p>
            <a:r>
              <a:rPr lang="en-US"/>
              <a:t>Click icon to add picture</a:t>
            </a:r>
            <a:endParaRPr lang="en-GB"/>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lvl1pPr>
              <a:defRPr>
                <a:solidFill>
                  <a:schemeClr val="bg1"/>
                </a:solidFill>
              </a:defRPr>
            </a:lvl1pPr>
          </a:lstStyle>
          <a:p>
            <a:fld id="{FE820E4C-06BF-B044-A140-315B28B987AA}" type="datetime1">
              <a:rPr lang="en-US" smtClean="0"/>
              <a:t>11/30/2022</a:t>
            </a:fld>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lvl1pPr>
              <a:defRPr>
                <a:solidFill>
                  <a:schemeClr val="bg1"/>
                </a:solidFill>
              </a:defRPr>
            </a:lvl1pPr>
          </a:lstStyle>
          <a:p>
            <a:r>
              <a:rPr lang="fi-FI"/>
              <a:t>© Miltton New Nordics</a:t>
            </a:r>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lvl1pPr>
              <a:defRPr>
                <a:solidFill>
                  <a:schemeClr val="tx1"/>
                </a:solidFill>
              </a:defRPr>
            </a:lvl1pPr>
          </a:lstStyle>
          <a:p>
            <a:fld id="{31160B98-140E-4345-B1A3-2A7247C42973}" type="slidenum">
              <a:rPr lang="fi-FI" smtClean="0"/>
              <a:pPr/>
              <a:t>‹#›</a:t>
            </a:fld>
            <a:endParaRPr lang="fi-FI"/>
          </a:p>
        </p:txBody>
      </p:sp>
      <p:sp>
        <p:nvSpPr>
          <p:cNvPr id="2" name="Title 1">
            <a:extLst>
              <a:ext uri="{FF2B5EF4-FFF2-40B4-BE49-F238E27FC236}">
                <a16:creationId xmlns:a16="http://schemas.microsoft.com/office/drawing/2014/main" id="{D7481E0C-EEAE-4773-99DE-25FB1EE556FB}"/>
              </a:ext>
            </a:extLst>
          </p:cNvPr>
          <p:cNvSpPr>
            <a:spLocks noGrp="1"/>
          </p:cNvSpPr>
          <p:nvPr>
            <p:ph type="title"/>
          </p:nvPr>
        </p:nvSpPr>
        <p:spPr>
          <a:xfrm>
            <a:off x="953037" y="1099929"/>
            <a:ext cx="3852045" cy="552121"/>
          </a:xfrm>
        </p:spPr>
        <p:txBody>
          <a:bodyPr/>
          <a:lstStyle>
            <a:lvl1pPr>
              <a:defRPr>
                <a:solidFill>
                  <a:schemeClr val="bg1"/>
                </a:solidFill>
              </a:defRPr>
            </a:lvl1pPr>
          </a:lstStyle>
          <a:p>
            <a:endParaRPr lang="en-GB"/>
          </a:p>
        </p:txBody>
      </p:sp>
      <p:sp>
        <p:nvSpPr>
          <p:cNvPr id="13" name="Text Placeholder 4">
            <a:extLst>
              <a:ext uri="{FF2B5EF4-FFF2-40B4-BE49-F238E27FC236}">
                <a16:creationId xmlns:a16="http://schemas.microsoft.com/office/drawing/2014/main" id="{2005928C-2164-40D0-95FC-060BF0007B9B}"/>
              </a:ext>
            </a:extLst>
          </p:cNvPr>
          <p:cNvSpPr>
            <a:spLocks noGrp="1"/>
          </p:cNvSpPr>
          <p:nvPr>
            <p:ph type="body" sz="quarter" idx="17"/>
          </p:nvPr>
        </p:nvSpPr>
        <p:spPr>
          <a:xfrm>
            <a:off x="392045" y="379840"/>
            <a:ext cx="3888408" cy="202510"/>
          </a:xfrm>
        </p:spPr>
        <p:txBody>
          <a:bodyPr/>
          <a:lstStyle>
            <a:lvl1pPr marL="0" indent="0">
              <a:buNone/>
              <a:defRPr sz="1000" cap="all" baseline="0">
                <a:solidFill>
                  <a:schemeClr val="bg1"/>
                </a:solidFill>
              </a:defRPr>
            </a:lvl1pPr>
            <a:lvl2pPr marL="457200" indent="0">
              <a:buNone/>
              <a:defRPr/>
            </a:lvl2pPr>
          </a:lstStyle>
          <a:p>
            <a:pPr lvl="0"/>
            <a:r>
              <a:rPr lang="en-US"/>
              <a:t>Click to edit Master text styles</a:t>
            </a:r>
          </a:p>
        </p:txBody>
      </p:sp>
      <p:pic>
        <p:nvPicPr>
          <p:cNvPr id="12" name="Mitton-arrow_white.png" descr="Mitton-arrow_white.png">
            <a:extLst>
              <a:ext uri="{FF2B5EF4-FFF2-40B4-BE49-F238E27FC236}">
                <a16:creationId xmlns:a16="http://schemas.microsoft.com/office/drawing/2014/main" id="{960322DE-6C9D-41F0-AA03-C3F810B9170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248400" y="936000"/>
            <a:ext cx="666000" cy="586959"/>
          </a:xfrm>
          <a:prstGeom prst="rect">
            <a:avLst/>
          </a:prstGeom>
          <a:ln w="12700">
            <a:miter lim="400000"/>
          </a:ln>
        </p:spPr>
      </p:pic>
    </p:spTree>
    <p:extLst>
      <p:ext uri="{BB962C8B-B14F-4D97-AF65-F5344CB8AC3E}">
        <p14:creationId xmlns:p14="http://schemas.microsoft.com/office/powerpoint/2010/main" val="92680106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Picture Left black">
    <p:bg>
      <p:bgPr>
        <a:solidFill>
          <a:schemeClr val="tx1"/>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06789F3-151D-4A78-8134-2617E04A66C0}"/>
              </a:ext>
            </a:extLst>
          </p:cNvPr>
          <p:cNvSpPr>
            <a:spLocks noGrp="1"/>
          </p:cNvSpPr>
          <p:nvPr>
            <p:ph type="pic" sz="quarter" idx="13"/>
          </p:nvPr>
        </p:nvSpPr>
        <p:spPr>
          <a:xfrm>
            <a:off x="0" y="0"/>
            <a:ext cx="6094287"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7106363" y="1713600"/>
            <a:ext cx="4131480" cy="446407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p>
            <a:fld id="{43676E82-B47A-E54B-8DC1-D3490B74DD57}" type="datetime1">
              <a:rPr lang="en-US" smtClean="0"/>
              <a:t>11/30/2022</a:t>
            </a:fld>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lvl1pPr>
              <a:defRPr>
                <a:solidFill>
                  <a:schemeClr val="bg1"/>
                </a:solidFill>
              </a:defRPr>
            </a:lvl1pPr>
          </a:lstStyle>
          <a:p>
            <a:fld id="{31160B98-140E-4345-B1A3-2A7247C42973}" type="slidenum">
              <a:rPr lang="fi-FI" smtClean="0"/>
              <a:pPr/>
              <a:t>‹#›</a:t>
            </a:fld>
            <a:endParaRPr lang="fi-FI"/>
          </a:p>
        </p:txBody>
      </p:sp>
      <p:sp>
        <p:nvSpPr>
          <p:cNvPr id="2" name="Title 1">
            <a:extLst>
              <a:ext uri="{FF2B5EF4-FFF2-40B4-BE49-F238E27FC236}">
                <a16:creationId xmlns:a16="http://schemas.microsoft.com/office/drawing/2014/main" id="{42F11A0A-C208-45AA-99C2-CF1F5CAE0482}"/>
              </a:ext>
            </a:extLst>
          </p:cNvPr>
          <p:cNvSpPr>
            <a:spLocks noGrp="1"/>
          </p:cNvSpPr>
          <p:nvPr>
            <p:ph type="title"/>
          </p:nvPr>
        </p:nvSpPr>
        <p:spPr>
          <a:xfrm>
            <a:off x="7106363" y="1099929"/>
            <a:ext cx="4131480" cy="552121"/>
          </a:xfrm>
        </p:spPr>
        <p:txBody>
          <a:bodyPr/>
          <a:lstStyle>
            <a:lvl1pPr>
              <a:defRPr>
                <a:solidFill>
                  <a:schemeClr val="bg1"/>
                </a:solidFill>
              </a:defRPr>
            </a:lvl1pPr>
          </a:lstStyle>
          <a:p>
            <a:endParaRPr lang="en-GB"/>
          </a:p>
        </p:txBody>
      </p:sp>
      <p:sp>
        <p:nvSpPr>
          <p:cNvPr id="12" name="Text Placeholder 4">
            <a:extLst>
              <a:ext uri="{FF2B5EF4-FFF2-40B4-BE49-F238E27FC236}">
                <a16:creationId xmlns:a16="http://schemas.microsoft.com/office/drawing/2014/main" id="{B2FC95EC-4105-4BC0-A1F7-D0861812094F}"/>
              </a:ext>
            </a:extLst>
          </p:cNvPr>
          <p:cNvSpPr>
            <a:spLocks noGrp="1"/>
          </p:cNvSpPr>
          <p:nvPr>
            <p:ph type="body" sz="quarter" idx="17"/>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3" name="Miltton_Text_White.png">
            <a:extLst>
              <a:ext uri="{FF2B5EF4-FFF2-40B4-BE49-F238E27FC236}">
                <a16:creationId xmlns:a16="http://schemas.microsoft.com/office/drawing/2014/main" id="{E0773CA5-3C27-491F-9EE1-D94224C5A35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0789200" y="108000"/>
            <a:ext cx="1148400" cy="546416"/>
          </a:xfrm>
          <a:prstGeom prst="rect">
            <a:avLst/>
          </a:prstGeom>
          <a:ln w="12700">
            <a:miter lim="400000"/>
          </a:ln>
        </p:spPr>
      </p:pic>
      <p:pic>
        <p:nvPicPr>
          <p:cNvPr id="15" name="Mitton-arrow_white.png" descr="Mitton-arrow_white.png">
            <a:extLst>
              <a:ext uri="{FF2B5EF4-FFF2-40B4-BE49-F238E27FC236}">
                <a16:creationId xmlns:a16="http://schemas.microsoft.com/office/drawing/2014/main" id="{991372DA-2B25-4F01-B51C-E8386E96207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6400209" y="936000"/>
            <a:ext cx="666000" cy="586959"/>
          </a:xfrm>
          <a:prstGeom prst="rect">
            <a:avLst/>
          </a:prstGeom>
          <a:ln w="12700">
            <a:miter lim="400000"/>
          </a:ln>
        </p:spPr>
      </p:pic>
    </p:spTree>
    <p:extLst>
      <p:ext uri="{BB962C8B-B14F-4D97-AF65-F5344CB8AC3E}">
        <p14:creationId xmlns:p14="http://schemas.microsoft.com/office/powerpoint/2010/main" val="199608056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Text + New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953036" y="1099929"/>
            <a:ext cx="3960000" cy="55212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953036" y="1780208"/>
            <a:ext cx="3960000" cy="396000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19DE323D-CF43-3644-A2A6-B76A6CEE02FB}" type="datetime1">
              <a:rPr lang="en-US" smtClean="0"/>
              <a:t>11/30/2022</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 Miltton New Nordics</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5" name="Text Placeholder 4">
            <a:extLst>
              <a:ext uri="{FF2B5EF4-FFF2-40B4-BE49-F238E27FC236}">
                <a16:creationId xmlns:a16="http://schemas.microsoft.com/office/drawing/2014/main" id="{54264271-79CB-491E-9A23-673EECBD966B}"/>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
        <p:nvSpPr>
          <p:cNvPr id="10" name="Image">
            <a:extLst>
              <a:ext uri="{FF2B5EF4-FFF2-40B4-BE49-F238E27FC236}">
                <a16:creationId xmlns:a16="http://schemas.microsoft.com/office/drawing/2014/main" id="{C029813F-F922-4B57-9673-0E7A677B3C53}"/>
              </a:ext>
            </a:extLst>
          </p:cNvPr>
          <p:cNvSpPr>
            <a:spLocks noGrp="1"/>
          </p:cNvSpPr>
          <p:nvPr>
            <p:ph type="pic" sz="quarter" idx="22"/>
          </p:nvPr>
        </p:nvSpPr>
        <p:spPr>
          <a:xfrm>
            <a:off x="6396682" y="2438400"/>
            <a:ext cx="4095751" cy="2292350"/>
          </a:xfrm>
          <a:prstGeom prst="rect">
            <a:avLst/>
          </a:prstGeom>
          <a:ln w="25400"/>
          <a:effectLst>
            <a:outerShdw blurRad="241300" dist="176951" dir="1657818" rotWithShape="0">
              <a:srgbClr val="000000">
                <a:alpha val="8744"/>
              </a:srgbClr>
            </a:outerShdw>
          </a:effectLst>
        </p:spPr>
        <p:txBody>
          <a:bodyPr lIns="91439" tIns="45719" rIns="91439" bIns="45719" anchor="ctr" anchorCtr="0">
            <a:noAutofit/>
          </a:bodyPr>
          <a:lstStyle>
            <a:lvl1pPr marL="0" indent="0" algn="ctr">
              <a:buNone/>
              <a:defRPr>
                <a:effectLst>
                  <a:outerShdw blurRad="241300" dist="177800" dir="1680000" algn="br" rotWithShape="0">
                    <a:prstClr val="black">
                      <a:alpha val="9000"/>
                    </a:prstClr>
                  </a:outerShdw>
                </a:effectLst>
              </a:defRPr>
            </a:lvl1pPr>
          </a:lstStyle>
          <a:p>
            <a:endParaRPr/>
          </a:p>
        </p:txBody>
      </p:sp>
      <p:sp>
        <p:nvSpPr>
          <p:cNvPr id="11" name="Image">
            <a:extLst>
              <a:ext uri="{FF2B5EF4-FFF2-40B4-BE49-F238E27FC236}">
                <a16:creationId xmlns:a16="http://schemas.microsoft.com/office/drawing/2014/main" id="{457D3C4C-6FF6-426C-B374-606AA2B016EF}"/>
              </a:ext>
            </a:extLst>
          </p:cNvPr>
          <p:cNvSpPr>
            <a:spLocks noGrp="1"/>
          </p:cNvSpPr>
          <p:nvPr>
            <p:ph type="pic" sz="quarter" idx="23"/>
          </p:nvPr>
        </p:nvSpPr>
        <p:spPr>
          <a:xfrm>
            <a:off x="6415732" y="859672"/>
            <a:ext cx="4057651" cy="1371601"/>
          </a:xfrm>
          <a:prstGeom prst="rect">
            <a:avLst/>
          </a:prstGeom>
          <a:ln w="25400">
            <a:noFill/>
          </a:ln>
          <a:effectLst>
            <a:outerShdw blurRad="241300" dist="177800" dir="3600000" rotWithShape="0">
              <a:srgbClr val="000000">
                <a:alpha val="9000"/>
              </a:srgbClr>
            </a:outerShdw>
          </a:effectLst>
        </p:spPr>
        <p:txBody>
          <a:bodyPr lIns="91439" tIns="45719" rIns="91439" bIns="45719" anchor="ctr" anchorCtr="0">
            <a:noAutofit/>
          </a:bodyPr>
          <a:lstStyle>
            <a:lvl1pPr marL="0" indent="0" algn="ctr">
              <a:buNone/>
              <a:defRPr>
                <a:effectLst>
                  <a:outerShdw blurRad="241300" dist="177800" dir="1680000" algn="br" rotWithShape="0">
                    <a:prstClr val="black">
                      <a:alpha val="9000"/>
                    </a:prstClr>
                  </a:outerShdw>
                </a:effectLst>
              </a:defRPr>
            </a:lvl1pPr>
          </a:lstStyle>
          <a:p>
            <a:endParaRPr/>
          </a:p>
        </p:txBody>
      </p:sp>
      <p:sp>
        <p:nvSpPr>
          <p:cNvPr id="12" name="Image">
            <a:extLst>
              <a:ext uri="{FF2B5EF4-FFF2-40B4-BE49-F238E27FC236}">
                <a16:creationId xmlns:a16="http://schemas.microsoft.com/office/drawing/2014/main" id="{E601279C-6C35-4063-9C88-E65B7C7824B4}"/>
              </a:ext>
            </a:extLst>
          </p:cNvPr>
          <p:cNvSpPr>
            <a:spLocks noGrp="1"/>
          </p:cNvSpPr>
          <p:nvPr>
            <p:ph type="pic" sz="quarter" idx="24"/>
          </p:nvPr>
        </p:nvSpPr>
        <p:spPr>
          <a:xfrm>
            <a:off x="6395987" y="4937878"/>
            <a:ext cx="3155951" cy="1060451"/>
          </a:xfrm>
          <a:prstGeom prst="rect">
            <a:avLst/>
          </a:prstGeom>
          <a:ln w="25400">
            <a:noFill/>
          </a:ln>
          <a:effectLst>
            <a:outerShdw blurRad="241300" dist="177800" dir="3600000" rotWithShape="0">
              <a:srgbClr val="000000">
                <a:alpha val="9000"/>
              </a:srgbClr>
            </a:outerShdw>
          </a:effectLst>
        </p:spPr>
        <p:txBody>
          <a:bodyPr lIns="91439" tIns="45719" rIns="91439" bIns="45719" anchor="ctr" anchorCtr="0">
            <a:noAutofit/>
          </a:bodyPr>
          <a:lstStyle>
            <a:lvl1pPr marL="0" indent="0" algn="ctr">
              <a:buNone/>
              <a:defRPr>
                <a:effectLst>
                  <a:outerShdw blurRad="241300" dist="177800" dir="1680000" algn="br" rotWithShape="0">
                    <a:prstClr val="black">
                      <a:alpha val="9000"/>
                    </a:prstClr>
                  </a:outerShdw>
                </a:effectLst>
              </a:defRPr>
            </a:lvl1pPr>
          </a:lstStyle>
          <a:p>
            <a:endParaRPr/>
          </a:p>
        </p:txBody>
      </p:sp>
    </p:spTree>
    <p:extLst>
      <p:ext uri="{BB962C8B-B14F-4D97-AF65-F5344CB8AC3E}">
        <p14:creationId xmlns:p14="http://schemas.microsoft.com/office/powerpoint/2010/main" val="9688009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wo Content Black">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5B2743-CC57-453D-AB01-33999D8B4766}"/>
              </a:ext>
            </a:extLst>
          </p:cNvPr>
          <p:cNvSpPr>
            <a:spLocks noGrp="1"/>
          </p:cNvSpPr>
          <p:nvPr>
            <p:ph sz="half" idx="1"/>
          </p:nvPr>
        </p:nvSpPr>
        <p:spPr>
          <a:xfrm>
            <a:off x="953037" y="1782000"/>
            <a:ext cx="3960000" cy="4104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79A4D68-A4BF-4C12-90AE-956CA7D56FB1}"/>
              </a:ext>
            </a:extLst>
          </p:cNvPr>
          <p:cNvSpPr>
            <a:spLocks noGrp="1"/>
          </p:cNvSpPr>
          <p:nvPr>
            <p:ph sz="half" idx="2"/>
          </p:nvPr>
        </p:nvSpPr>
        <p:spPr>
          <a:xfrm>
            <a:off x="6117466" y="1782000"/>
            <a:ext cx="3960000" cy="4104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itle 1">
            <a:extLst>
              <a:ext uri="{FF2B5EF4-FFF2-40B4-BE49-F238E27FC236}">
                <a16:creationId xmlns:a16="http://schemas.microsoft.com/office/drawing/2014/main" id="{776CBB47-F3A0-4DEC-81AB-804A5ECF3108}"/>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lvl1pPr>
              <a:defRPr>
                <a:solidFill>
                  <a:schemeClr val="bg1"/>
                </a:solidFill>
              </a:defRPr>
            </a:lvl1pPr>
          </a:lstStyle>
          <a:p>
            <a:fld id="{1D379F4E-1A70-7F47-BA2C-BEA589D6E52B}" type="datetime1">
              <a:rPr lang="en-US" smtClean="0"/>
              <a:t>11/30/2022</a:t>
            </a:fld>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lvl1pPr>
              <a:defRPr>
                <a:solidFill>
                  <a:schemeClr val="bg1"/>
                </a:solidFill>
              </a:defRPr>
            </a:lvl1pPr>
          </a:lstStyle>
          <a:p>
            <a:r>
              <a:rPr lang="fi-FI"/>
              <a:t>© Miltton New Nordics</a:t>
            </a:r>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smtClean="0"/>
              <a:pPr/>
              <a:t>‹#›</a:t>
            </a:fld>
            <a:endParaRPr lang="fi-FI"/>
          </a:p>
        </p:txBody>
      </p:sp>
      <p:sp>
        <p:nvSpPr>
          <p:cNvPr id="12" name="Text Placeholder 4">
            <a:extLst>
              <a:ext uri="{FF2B5EF4-FFF2-40B4-BE49-F238E27FC236}">
                <a16:creationId xmlns:a16="http://schemas.microsoft.com/office/drawing/2014/main" id="{93E53D2E-42ED-4DC0-AE83-DC7D1127909C}"/>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bg1"/>
                </a:solidFill>
              </a:defRPr>
            </a:lvl1pPr>
            <a:lvl2pPr marL="457200" indent="0">
              <a:buNone/>
              <a:defRPr/>
            </a:lvl2pPr>
          </a:lstStyle>
          <a:p>
            <a:pPr lvl="0"/>
            <a:r>
              <a:rPr lang="en-GB"/>
              <a:t>Click to edit Master text styles</a:t>
            </a:r>
          </a:p>
        </p:txBody>
      </p:sp>
      <p:pic>
        <p:nvPicPr>
          <p:cNvPr id="15" name="Miltton_Text_White.png">
            <a:extLst>
              <a:ext uri="{FF2B5EF4-FFF2-40B4-BE49-F238E27FC236}">
                <a16:creationId xmlns:a16="http://schemas.microsoft.com/office/drawing/2014/main" id="{464CF055-CE08-47F6-A36A-1569F3D0511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0789200" y="108000"/>
            <a:ext cx="1148400" cy="546416"/>
          </a:xfrm>
          <a:prstGeom prst="rect">
            <a:avLst/>
          </a:prstGeom>
          <a:ln w="12700">
            <a:miter lim="400000"/>
          </a:ln>
        </p:spPr>
      </p:pic>
    </p:spTree>
    <p:extLst>
      <p:ext uri="{BB962C8B-B14F-4D97-AF65-F5344CB8AC3E}">
        <p14:creationId xmlns:p14="http://schemas.microsoft.com/office/powerpoint/2010/main" val="277448447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preserve="1" userDrawn="1">
  <p:cSld name="Text + News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953036" y="1099929"/>
            <a:ext cx="3960000" cy="552121"/>
          </a:xfrm>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953036" y="1780208"/>
            <a:ext cx="3960000" cy="3960000"/>
          </a:xfr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lvl1pPr>
              <a:defRPr>
                <a:solidFill>
                  <a:schemeClr val="bg1"/>
                </a:solidFill>
              </a:defRPr>
            </a:lvl1pPr>
          </a:lstStyle>
          <a:p>
            <a:fld id="{259C97CB-898B-7249-AF43-D0ADBA93DEE8}" type="datetime1">
              <a:rPr lang="en-US" smtClean="0"/>
              <a:t>11/30/2022</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lvl1pPr>
              <a:defRPr>
                <a:solidFill>
                  <a:schemeClr val="bg1"/>
                </a:solidFill>
              </a:defRPr>
            </a:lvl1pPr>
          </a:lstStyle>
          <a:p>
            <a:r>
              <a:rPr lang="fi-FI"/>
              <a:t>© Miltton New Nordics</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smtClean="0"/>
              <a:pPr/>
              <a:t>‹#›</a:t>
            </a:fld>
            <a:endParaRPr lang="fi-FI"/>
          </a:p>
        </p:txBody>
      </p:sp>
      <p:sp>
        <p:nvSpPr>
          <p:cNvPr id="5" name="Text Placeholder 4">
            <a:extLst>
              <a:ext uri="{FF2B5EF4-FFF2-40B4-BE49-F238E27FC236}">
                <a16:creationId xmlns:a16="http://schemas.microsoft.com/office/drawing/2014/main" id="{54264271-79CB-491E-9A23-673EECBD966B}"/>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bg1"/>
                </a:solidFill>
              </a:defRPr>
            </a:lvl1pPr>
            <a:lvl2pPr marL="457200" indent="0">
              <a:buNone/>
              <a:defRPr/>
            </a:lvl2pPr>
          </a:lstStyle>
          <a:p>
            <a:pPr lvl="0"/>
            <a:r>
              <a:rPr lang="en-US"/>
              <a:t>Click to edit Master text styles</a:t>
            </a:r>
          </a:p>
        </p:txBody>
      </p:sp>
      <p:sp>
        <p:nvSpPr>
          <p:cNvPr id="10" name="Image">
            <a:extLst>
              <a:ext uri="{FF2B5EF4-FFF2-40B4-BE49-F238E27FC236}">
                <a16:creationId xmlns:a16="http://schemas.microsoft.com/office/drawing/2014/main" id="{C029813F-F922-4B57-9673-0E7A677B3C53}"/>
              </a:ext>
            </a:extLst>
          </p:cNvPr>
          <p:cNvSpPr>
            <a:spLocks noGrp="1"/>
          </p:cNvSpPr>
          <p:nvPr>
            <p:ph type="pic" sz="quarter" idx="22"/>
          </p:nvPr>
        </p:nvSpPr>
        <p:spPr>
          <a:xfrm>
            <a:off x="6396682" y="2438400"/>
            <a:ext cx="4095751" cy="2292350"/>
          </a:xfrm>
          <a:prstGeom prst="rect">
            <a:avLst/>
          </a:prstGeom>
          <a:ln w="25400"/>
          <a:effectLst>
            <a:outerShdw blurRad="241300" dist="176951" dir="1657818" rotWithShape="0">
              <a:srgbClr val="000000">
                <a:alpha val="8744"/>
              </a:srgbClr>
            </a:outerShdw>
          </a:effectLst>
        </p:spPr>
        <p:txBody>
          <a:bodyPr lIns="91439" tIns="45719" rIns="91439" bIns="45719" anchor="ctr" anchorCtr="0">
            <a:noAutofit/>
          </a:bodyPr>
          <a:lstStyle>
            <a:lvl1pPr marL="0" indent="0" algn="ctr">
              <a:buNone/>
              <a:defRPr>
                <a:solidFill>
                  <a:schemeClr val="bg1"/>
                </a:solidFill>
                <a:effectLst>
                  <a:outerShdw blurRad="241300" dist="177800" dir="1680000" algn="br" rotWithShape="0">
                    <a:prstClr val="black">
                      <a:alpha val="9000"/>
                    </a:prstClr>
                  </a:outerShdw>
                </a:effectLst>
              </a:defRPr>
            </a:lvl1pPr>
          </a:lstStyle>
          <a:p>
            <a:endParaRPr/>
          </a:p>
        </p:txBody>
      </p:sp>
      <p:sp>
        <p:nvSpPr>
          <p:cNvPr id="11" name="Image">
            <a:extLst>
              <a:ext uri="{FF2B5EF4-FFF2-40B4-BE49-F238E27FC236}">
                <a16:creationId xmlns:a16="http://schemas.microsoft.com/office/drawing/2014/main" id="{457D3C4C-6FF6-426C-B374-606AA2B016EF}"/>
              </a:ext>
            </a:extLst>
          </p:cNvPr>
          <p:cNvSpPr>
            <a:spLocks noGrp="1"/>
          </p:cNvSpPr>
          <p:nvPr>
            <p:ph type="pic" sz="quarter" idx="23"/>
          </p:nvPr>
        </p:nvSpPr>
        <p:spPr>
          <a:xfrm>
            <a:off x="6415732" y="859672"/>
            <a:ext cx="4057651" cy="1371601"/>
          </a:xfrm>
          <a:prstGeom prst="rect">
            <a:avLst/>
          </a:prstGeom>
          <a:ln w="25400">
            <a:noFill/>
          </a:ln>
          <a:effectLst>
            <a:outerShdw blurRad="241300" dist="177800" dir="3600000" rotWithShape="0">
              <a:srgbClr val="000000">
                <a:alpha val="9000"/>
              </a:srgbClr>
            </a:outerShdw>
          </a:effectLst>
        </p:spPr>
        <p:txBody>
          <a:bodyPr lIns="91439" tIns="45719" rIns="91439" bIns="45719" anchor="ctr" anchorCtr="0">
            <a:noAutofit/>
          </a:bodyPr>
          <a:lstStyle>
            <a:lvl1pPr marL="0" indent="0" algn="ctr">
              <a:buNone/>
              <a:defRPr>
                <a:solidFill>
                  <a:schemeClr val="bg1"/>
                </a:solidFill>
                <a:effectLst>
                  <a:outerShdw blurRad="241300" dist="177800" dir="1680000" algn="br" rotWithShape="0">
                    <a:prstClr val="black">
                      <a:alpha val="9000"/>
                    </a:prstClr>
                  </a:outerShdw>
                </a:effectLst>
              </a:defRPr>
            </a:lvl1pPr>
          </a:lstStyle>
          <a:p>
            <a:endParaRPr/>
          </a:p>
        </p:txBody>
      </p:sp>
      <p:sp>
        <p:nvSpPr>
          <p:cNvPr id="12" name="Image">
            <a:extLst>
              <a:ext uri="{FF2B5EF4-FFF2-40B4-BE49-F238E27FC236}">
                <a16:creationId xmlns:a16="http://schemas.microsoft.com/office/drawing/2014/main" id="{E601279C-6C35-4063-9C88-E65B7C7824B4}"/>
              </a:ext>
            </a:extLst>
          </p:cNvPr>
          <p:cNvSpPr>
            <a:spLocks noGrp="1"/>
          </p:cNvSpPr>
          <p:nvPr>
            <p:ph type="pic" sz="quarter" idx="24"/>
          </p:nvPr>
        </p:nvSpPr>
        <p:spPr>
          <a:xfrm>
            <a:off x="6395987" y="4937878"/>
            <a:ext cx="3155951" cy="1060451"/>
          </a:xfrm>
          <a:prstGeom prst="rect">
            <a:avLst/>
          </a:prstGeom>
          <a:ln w="25400">
            <a:noFill/>
          </a:ln>
          <a:effectLst>
            <a:outerShdw blurRad="241300" dist="177800" dir="3600000" rotWithShape="0">
              <a:srgbClr val="000000">
                <a:alpha val="9000"/>
              </a:srgbClr>
            </a:outerShdw>
          </a:effectLst>
        </p:spPr>
        <p:txBody>
          <a:bodyPr lIns="91439" tIns="45719" rIns="91439" bIns="45719" anchor="ctr" anchorCtr="0">
            <a:noAutofit/>
          </a:bodyPr>
          <a:lstStyle>
            <a:lvl1pPr marL="0" indent="0" algn="ctr">
              <a:buNone/>
              <a:defRPr>
                <a:solidFill>
                  <a:schemeClr val="bg1"/>
                </a:solidFill>
                <a:effectLst>
                  <a:outerShdw blurRad="241300" dist="177800" dir="1680000" algn="br" rotWithShape="0">
                    <a:prstClr val="black">
                      <a:alpha val="9000"/>
                    </a:prstClr>
                  </a:outerShdw>
                </a:effectLst>
              </a:defRPr>
            </a:lvl1pPr>
          </a:lstStyle>
          <a:p>
            <a:endParaRPr/>
          </a:p>
        </p:txBody>
      </p:sp>
      <p:pic>
        <p:nvPicPr>
          <p:cNvPr id="13" name="Miltton_Text_White.png">
            <a:extLst>
              <a:ext uri="{FF2B5EF4-FFF2-40B4-BE49-F238E27FC236}">
                <a16:creationId xmlns:a16="http://schemas.microsoft.com/office/drawing/2014/main" id="{42E4D1FA-59D2-4FCF-90D1-53751F407ED9}"/>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0789200" y="108000"/>
            <a:ext cx="1148400" cy="546416"/>
          </a:xfrm>
          <a:prstGeom prst="rect">
            <a:avLst/>
          </a:prstGeom>
          <a:ln w="12700">
            <a:miter lim="400000"/>
          </a:ln>
        </p:spPr>
      </p:pic>
    </p:spTree>
    <p:extLst>
      <p:ext uri="{BB962C8B-B14F-4D97-AF65-F5344CB8AC3E}">
        <p14:creationId xmlns:p14="http://schemas.microsoft.com/office/powerpoint/2010/main" val="1078442529"/>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Text + News grey">
    <p:bg>
      <p:bgPr>
        <a:solidFill>
          <a:srgbClr val="F2F2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953036" y="1099929"/>
            <a:ext cx="3960000" cy="55212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953036" y="1780208"/>
            <a:ext cx="3960000" cy="396000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3DA85F27-6935-064B-BF28-6D060E6B4DEE}" type="datetime1">
              <a:rPr lang="en-US" smtClean="0"/>
              <a:t>11/30/2022</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 Miltton New Nordics</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5" name="Text Placeholder 4">
            <a:extLst>
              <a:ext uri="{FF2B5EF4-FFF2-40B4-BE49-F238E27FC236}">
                <a16:creationId xmlns:a16="http://schemas.microsoft.com/office/drawing/2014/main" id="{54264271-79CB-491E-9A23-673EECBD966B}"/>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
        <p:nvSpPr>
          <p:cNvPr id="10" name="Image">
            <a:extLst>
              <a:ext uri="{FF2B5EF4-FFF2-40B4-BE49-F238E27FC236}">
                <a16:creationId xmlns:a16="http://schemas.microsoft.com/office/drawing/2014/main" id="{C029813F-F922-4B57-9673-0E7A677B3C53}"/>
              </a:ext>
            </a:extLst>
          </p:cNvPr>
          <p:cNvSpPr>
            <a:spLocks noGrp="1"/>
          </p:cNvSpPr>
          <p:nvPr>
            <p:ph type="pic" sz="quarter" idx="22"/>
          </p:nvPr>
        </p:nvSpPr>
        <p:spPr>
          <a:xfrm>
            <a:off x="6396682" y="2438400"/>
            <a:ext cx="4095751" cy="2292350"/>
          </a:xfrm>
          <a:prstGeom prst="rect">
            <a:avLst/>
          </a:prstGeom>
          <a:ln w="25400"/>
          <a:effectLst>
            <a:outerShdw blurRad="241300" dist="176951" dir="1657818" rotWithShape="0">
              <a:srgbClr val="000000">
                <a:alpha val="8744"/>
              </a:srgbClr>
            </a:outerShdw>
          </a:effectLst>
        </p:spPr>
        <p:txBody>
          <a:bodyPr lIns="91439" tIns="45719" rIns="91439" bIns="45719" anchor="ctr" anchorCtr="0">
            <a:noAutofit/>
          </a:bodyPr>
          <a:lstStyle>
            <a:lvl1pPr marL="0" indent="0" algn="ctr">
              <a:buNone/>
              <a:defRPr>
                <a:effectLst>
                  <a:outerShdw blurRad="241300" dist="177800" dir="1680000" algn="br" rotWithShape="0">
                    <a:prstClr val="black">
                      <a:alpha val="9000"/>
                    </a:prstClr>
                  </a:outerShdw>
                </a:effectLst>
              </a:defRPr>
            </a:lvl1pPr>
          </a:lstStyle>
          <a:p>
            <a:endParaRPr/>
          </a:p>
        </p:txBody>
      </p:sp>
      <p:sp>
        <p:nvSpPr>
          <p:cNvPr id="11" name="Image">
            <a:extLst>
              <a:ext uri="{FF2B5EF4-FFF2-40B4-BE49-F238E27FC236}">
                <a16:creationId xmlns:a16="http://schemas.microsoft.com/office/drawing/2014/main" id="{457D3C4C-6FF6-426C-B374-606AA2B016EF}"/>
              </a:ext>
            </a:extLst>
          </p:cNvPr>
          <p:cNvSpPr>
            <a:spLocks noGrp="1"/>
          </p:cNvSpPr>
          <p:nvPr>
            <p:ph type="pic" sz="quarter" idx="23"/>
          </p:nvPr>
        </p:nvSpPr>
        <p:spPr>
          <a:xfrm>
            <a:off x="6415732" y="859672"/>
            <a:ext cx="4057651" cy="1371601"/>
          </a:xfrm>
          <a:prstGeom prst="rect">
            <a:avLst/>
          </a:prstGeom>
          <a:ln w="25400">
            <a:noFill/>
          </a:ln>
          <a:effectLst>
            <a:outerShdw blurRad="241300" dist="177800" dir="3600000" rotWithShape="0">
              <a:srgbClr val="000000">
                <a:alpha val="9000"/>
              </a:srgbClr>
            </a:outerShdw>
          </a:effectLst>
        </p:spPr>
        <p:txBody>
          <a:bodyPr lIns="91439" tIns="45719" rIns="91439" bIns="45719" anchor="ctr" anchorCtr="0">
            <a:noAutofit/>
          </a:bodyPr>
          <a:lstStyle>
            <a:lvl1pPr marL="0" indent="0" algn="ctr">
              <a:buNone/>
              <a:defRPr>
                <a:effectLst>
                  <a:outerShdw blurRad="241300" dist="177800" dir="1680000" algn="br" rotWithShape="0">
                    <a:prstClr val="black">
                      <a:alpha val="9000"/>
                    </a:prstClr>
                  </a:outerShdw>
                </a:effectLst>
              </a:defRPr>
            </a:lvl1pPr>
          </a:lstStyle>
          <a:p>
            <a:endParaRPr/>
          </a:p>
        </p:txBody>
      </p:sp>
      <p:sp>
        <p:nvSpPr>
          <p:cNvPr id="12" name="Image">
            <a:extLst>
              <a:ext uri="{FF2B5EF4-FFF2-40B4-BE49-F238E27FC236}">
                <a16:creationId xmlns:a16="http://schemas.microsoft.com/office/drawing/2014/main" id="{E601279C-6C35-4063-9C88-E65B7C7824B4}"/>
              </a:ext>
            </a:extLst>
          </p:cNvPr>
          <p:cNvSpPr>
            <a:spLocks noGrp="1"/>
          </p:cNvSpPr>
          <p:nvPr>
            <p:ph type="pic" sz="quarter" idx="24"/>
          </p:nvPr>
        </p:nvSpPr>
        <p:spPr>
          <a:xfrm>
            <a:off x="6395987" y="4937878"/>
            <a:ext cx="3155951" cy="1060451"/>
          </a:xfrm>
          <a:prstGeom prst="rect">
            <a:avLst/>
          </a:prstGeom>
          <a:ln w="25400">
            <a:noFill/>
          </a:ln>
          <a:effectLst>
            <a:outerShdw blurRad="241300" dist="177800" dir="3600000" rotWithShape="0">
              <a:srgbClr val="000000">
                <a:alpha val="9000"/>
              </a:srgbClr>
            </a:outerShdw>
          </a:effectLst>
        </p:spPr>
        <p:txBody>
          <a:bodyPr lIns="91439" tIns="45719" rIns="91439" bIns="45719" anchor="ctr" anchorCtr="0">
            <a:noAutofit/>
          </a:bodyPr>
          <a:lstStyle>
            <a:lvl1pPr marL="0" indent="0" algn="ctr">
              <a:buNone/>
              <a:defRPr>
                <a:effectLst>
                  <a:outerShdw blurRad="241300" dist="177800" dir="1680000" algn="br" rotWithShape="0">
                    <a:prstClr val="black">
                      <a:alpha val="9000"/>
                    </a:prstClr>
                  </a:outerShdw>
                </a:effectLst>
              </a:defRPr>
            </a:lvl1pPr>
          </a:lstStyle>
          <a:p>
            <a:endParaRPr/>
          </a:p>
        </p:txBody>
      </p:sp>
    </p:spTree>
    <p:extLst>
      <p:ext uri="{BB962C8B-B14F-4D97-AF65-F5344CB8AC3E}">
        <p14:creationId xmlns:p14="http://schemas.microsoft.com/office/powerpoint/2010/main" val="367603337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Steps 1-4">
    <p:bg>
      <p:bgPr>
        <a:solidFill>
          <a:srgbClr val="E4F030"/>
        </a:solidFill>
        <a:effectLst/>
      </p:bgPr>
    </p:bg>
    <p:spTree>
      <p:nvGrpSpPr>
        <p:cNvPr id="1" name=""/>
        <p:cNvGrpSpPr/>
        <p:nvPr/>
      </p:nvGrpSpPr>
      <p:grpSpPr>
        <a:xfrm>
          <a:off x="0" y="0"/>
          <a:ext cx="0" cy="0"/>
          <a:chOff x="0" y="0"/>
          <a:chExt cx="0" cy="0"/>
        </a:xfrm>
      </p:grpSpPr>
      <p:sp>
        <p:nvSpPr>
          <p:cNvPr id="527" name="1."/>
          <p:cNvSpPr txBox="1">
            <a:spLocks noGrp="1"/>
          </p:cNvSpPr>
          <p:nvPr>
            <p:ph type="body" sz="quarter" idx="25" hasCustomPrompt="1"/>
          </p:nvPr>
        </p:nvSpPr>
        <p:spPr>
          <a:xfrm>
            <a:off x="1614974" y="1370885"/>
            <a:ext cx="1183335" cy="2492988"/>
          </a:xfrm>
          <a:prstGeom prst="rect">
            <a:avLst/>
          </a:prstGeom>
        </p:spPr>
        <p:txBody>
          <a:bodyPr wrap="none" lIns="91439" tIns="91439" rIns="91439" bIns="91439">
            <a:spAutoFit/>
          </a:bodyPr>
          <a:lstStyle>
            <a:lvl1pPr marL="0" indent="0" defTabSz="914400">
              <a:lnSpc>
                <a:spcPct val="100000"/>
              </a:lnSpc>
              <a:spcBef>
                <a:spcPts val="0"/>
              </a:spcBef>
              <a:buSzTx/>
              <a:buNone/>
              <a:defRPr sz="15000">
                <a:solidFill>
                  <a:srgbClr val="FFFFFF"/>
                </a:solidFill>
                <a:latin typeface="Domaine Display"/>
                <a:ea typeface="Domaine Display"/>
                <a:cs typeface="Domaine Display"/>
                <a:sym typeface="Domaine Display"/>
              </a:defRPr>
            </a:lvl1pPr>
          </a:lstStyle>
          <a:p>
            <a:r>
              <a:rPr lang="fi-FI"/>
              <a:t>X</a:t>
            </a:r>
            <a:endParaRPr/>
          </a:p>
        </p:txBody>
      </p:sp>
      <p:sp>
        <p:nvSpPr>
          <p:cNvPr id="3" name="Text Placeholder 2">
            <a:extLst>
              <a:ext uri="{FF2B5EF4-FFF2-40B4-BE49-F238E27FC236}">
                <a16:creationId xmlns:a16="http://schemas.microsoft.com/office/drawing/2014/main" id="{BE058E5B-B24E-4A1A-BF7F-80A44D6882BA}"/>
              </a:ext>
            </a:extLst>
          </p:cNvPr>
          <p:cNvSpPr>
            <a:spLocks noGrp="1"/>
          </p:cNvSpPr>
          <p:nvPr>
            <p:ph type="body" sz="quarter" idx="31"/>
          </p:nvPr>
        </p:nvSpPr>
        <p:spPr>
          <a:xfrm>
            <a:off x="1614488" y="3923003"/>
            <a:ext cx="1646237" cy="1838146"/>
          </a:xfrm>
        </p:spPr>
        <p:txBody>
          <a:bodyPr/>
          <a:lstStyle>
            <a:lvl1pPr marL="0" indent="0">
              <a:lnSpc>
                <a:spcPct val="90000"/>
              </a:lnSpc>
              <a:buNone/>
              <a:defRPr sz="2000"/>
            </a:lvl1pPr>
          </a:lstStyle>
          <a:p>
            <a:endParaRPr lang="en-GB"/>
          </a:p>
        </p:txBody>
      </p:sp>
      <p:sp>
        <p:nvSpPr>
          <p:cNvPr id="16" name="1.">
            <a:extLst>
              <a:ext uri="{FF2B5EF4-FFF2-40B4-BE49-F238E27FC236}">
                <a16:creationId xmlns:a16="http://schemas.microsoft.com/office/drawing/2014/main" id="{2FA52246-7888-4959-B059-C33E6F578A02}"/>
              </a:ext>
            </a:extLst>
          </p:cNvPr>
          <p:cNvSpPr txBox="1">
            <a:spLocks noGrp="1"/>
          </p:cNvSpPr>
          <p:nvPr>
            <p:ph type="body" sz="quarter" idx="32" hasCustomPrompt="1"/>
          </p:nvPr>
        </p:nvSpPr>
        <p:spPr>
          <a:xfrm>
            <a:off x="3782917" y="1370885"/>
            <a:ext cx="1183335" cy="2492988"/>
          </a:xfrm>
          <a:prstGeom prst="rect">
            <a:avLst/>
          </a:prstGeom>
        </p:spPr>
        <p:txBody>
          <a:bodyPr wrap="none" lIns="91439" tIns="91439" rIns="91439" bIns="91439">
            <a:spAutoFit/>
          </a:bodyPr>
          <a:lstStyle>
            <a:lvl1pPr marL="0" indent="0" defTabSz="914400">
              <a:lnSpc>
                <a:spcPct val="100000"/>
              </a:lnSpc>
              <a:spcBef>
                <a:spcPts val="0"/>
              </a:spcBef>
              <a:buSzTx/>
              <a:buNone/>
              <a:defRPr sz="15000">
                <a:solidFill>
                  <a:srgbClr val="FFFFFF"/>
                </a:solidFill>
                <a:latin typeface="Domaine Display"/>
                <a:ea typeface="Domaine Display"/>
                <a:cs typeface="Domaine Display"/>
                <a:sym typeface="Domaine Display"/>
              </a:defRPr>
            </a:lvl1pPr>
          </a:lstStyle>
          <a:p>
            <a:r>
              <a:rPr lang="fi-FI"/>
              <a:t>X</a:t>
            </a:r>
            <a:endParaRPr/>
          </a:p>
        </p:txBody>
      </p:sp>
      <p:sp>
        <p:nvSpPr>
          <p:cNvPr id="17" name="Text Placeholder 2">
            <a:extLst>
              <a:ext uri="{FF2B5EF4-FFF2-40B4-BE49-F238E27FC236}">
                <a16:creationId xmlns:a16="http://schemas.microsoft.com/office/drawing/2014/main" id="{30FAEF93-16C3-4DB4-8C57-6176DE8B6DE9}"/>
              </a:ext>
            </a:extLst>
          </p:cNvPr>
          <p:cNvSpPr>
            <a:spLocks noGrp="1"/>
          </p:cNvSpPr>
          <p:nvPr>
            <p:ph type="body" sz="quarter" idx="33"/>
          </p:nvPr>
        </p:nvSpPr>
        <p:spPr>
          <a:xfrm>
            <a:off x="3782431" y="3923003"/>
            <a:ext cx="1646237" cy="1838146"/>
          </a:xfrm>
        </p:spPr>
        <p:txBody>
          <a:bodyPr/>
          <a:lstStyle>
            <a:lvl1pPr marL="0" indent="0">
              <a:lnSpc>
                <a:spcPct val="90000"/>
              </a:lnSpc>
              <a:buNone/>
              <a:defRPr sz="2000"/>
            </a:lvl1pPr>
          </a:lstStyle>
          <a:p>
            <a:endParaRPr lang="en-GB"/>
          </a:p>
        </p:txBody>
      </p:sp>
      <p:sp>
        <p:nvSpPr>
          <p:cNvPr id="18" name="1.">
            <a:extLst>
              <a:ext uri="{FF2B5EF4-FFF2-40B4-BE49-F238E27FC236}">
                <a16:creationId xmlns:a16="http://schemas.microsoft.com/office/drawing/2014/main" id="{190A6F34-CA5F-430C-90FE-A685F5EF752A}"/>
              </a:ext>
            </a:extLst>
          </p:cNvPr>
          <p:cNvSpPr txBox="1">
            <a:spLocks noGrp="1"/>
          </p:cNvSpPr>
          <p:nvPr>
            <p:ph type="body" sz="quarter" idx="34" hasCustomPrompt="1"/>
          </p:nvPr>
        </p:nvSpPr>
        <p:spPr>
          <a:xfrm>
            <a:off x="6135457" y="1370885"/>
            <a:ext cx="1183335" cy="2492988"/>
          </a:xfrm>
          <a:prstGeom prst="rect">
            <a:avLst/>
          </a:prstGeom>
        </p:spPr>
        <p:txBody>
          <a:bodyPr wrap="none" lIns="91439" tIns="91439" rIns="91439" bIns="91439">
            <a:spAutoFit/>
          </a:bodyPr>
          <a:lstStyle>
            <a:lvl1pPr marL="0" indent="0" defTabSz="914400">
              <a:lnSpc>
                <a:spcPct val="100000"/>
              </a:lnSpc>
              <a:spcBef>
                <a:spcPts val="0"/>
              </a:spcBef>
              <a:buSzTx/>
              <a:buNone/>
              <a:defRPr sz="15000">
                <a:solidFill>
                  <a:srgbClr val="FFFFFF"/>
                </a:solidFill>
                <a:latin typeface="Domaine Display"/>
                <a:ea typeface="Domaine Display"/>
                <a:cs typeface="Domaine Display"/>
                <a:sym typeface="Domaine Display"/>
              </a:defRPr>
            </a:lvl1pPr>
          </a:lstStyle>
          <a:p>
            <a:r>
              <a:rPr lang="fi-FI"/>
              <a:t>X</a:t>
            </a:r>
            <a:endParaRPr/>
          </a:p>
        </p:txBody>
      </p:sp>
      <p:sp>
        <p:nvSpPr>
          <p:cNvPr id="19" name="Text Placeholder 2">
            <a:extLst>
              <a:ext uri="{FF2B5EF4-FFF2-40B4-BE49-F238E27FC236}">
                <a16:creationId xmlns:a16="http://schemas.microsoft.com/office/drawing/2014/main" id="{99D438B8-A948-4B2D-960A-F6E577CCFFDE}"/>
              </a:ext>
            </a:extLst>
          </p:cNvPr>
          <p:cNvSpPr>
            <a:spLocks noGrp="1"/>
          </p:cNvSpPr>
          <p:nvPr>
            <p:ph type="body" sz="quarter" idx="35"/>
          </p:nvPr>
        </p:nvSpPr>
        <p:spPr>
          <a:xfrm>
            <a:off x="6134971" y="3923003"/>
            <a:ext cx="1646237" cy="1838146"/>
          </a:xfrm>
        </p:spPr>
        <p:txBody>
          <a:bodyPr/>
          <a:lstStyle>
            <a:lvl1pPr marL="0" indent="0">
              <a:lnSpc>
                <a:spcPct val="90000"/>
              </a:lnSpc>
              <a:buNone/>
              <a:defRPr sz="2000"/>
            </a:lvl1pPr>
          </a:lstStyle>
          <a:p>
            <a:endParaRPr lang="en-GB"/>
          </a:p>
        </p:txBody>
      </p:sp>
      <p:sp>
        <p:nvSpPr>
          <p:cNvPr id="20" name="1.">
            <a:extLst>
              <a:ext uri="{FF2B5EF4-FFF2-40B4-BE49-F238E27FC236}">
                <a16:creationId xmlns:a16="http://schemas.microsoft.com/office/drawing/2014/main" id="{23378251-3B63-4372-B87F-85A589B57C22}"/>
              </a:ext>
            </a:extLst>
          </p:cNvPr>
          <p:cNvSpPr txBox="1">
            <a:spLocks noGrp="1"/>
          </p:cNvSpPr>
          <p:nvPr>
            <p:ph type="body" sz="quarter" idx="36" hasCustomPrompt="1"/>
          </p:nvPr>
        </p:nvSpPr>
        <p:spPr>
          <a:xfrm>
            <a:off x="8543807" y="1370885"/>
            <a:ext cx="1183335" cy="2492988"/>
          </a:xfrm>
          <a:prstGeom prst="rect">
            <a:avLst/>
          </a:prstGeom>
        </p:spPr>
        <p:txBody>
          <a:bodyPr wrap="none" lIns="91439" tIns="91439" rIns="91439" bIns="91439">
            <a:spAutoFit/>
          </a:bodyPr>
          <a:lstStyle>
            <a:lvl1pPr marL="0" indent="0" defTabSz="914400">
              <a:lnSpc>
                <a:spcPct val="100000"/>
              </a:lnSpc>
              <a:spcBef>
                <a:spcPts val="0"/>
              </a:spcBef>
              <a:buSzTx/>
              <a:buNone/>
              <a:defRPr sz="15000">
                <a:solidFill>
                  <a:srgbClr val="FFFFFF"/>
                </a:solidFill>
                <a:latin typeface="Domaine Display"/>
                <a:ea typeface="Domaine Display"/>
                <a:cs typeface="Domaine Display"/>
                <a:sym typeface="Domaine Display"/>
              </a:defRPr>
            </a:lvl1pPr>
          </a:lstStyle>
          <a:p>
            <a:r>
              <a:rPr lang="fi-FI"/>
              <a:t>X</a:t>
            </a:r>
            <a:endParaRPr/>
          </a:p>
        </p:txBody>
      </p:sp>
      <p:sp>
        <p:nvSpPr>
          <p:cNvPr id="21" name="Text Placeholder 2">
            <a:extLst>
              <a:ext uri="{FF2B5EF4-FFF2-40B4-BE49-F238E27FC236}">
                <a16:creationId xmlns:a16="http://schemas.microsoft.com/office/drawing/2014/main" id="{7666558D-4A35-4334-8DBA-F2F0E29E9ABA}"/>
              </a:ext>
            </a:extLst>
          </p:cNvPr>
          <p:cNvSpPr>
            <a:spLocks noGrp="1"/>
          </p:cNvSpPr>
          <p:nvPr>
            <p:ph type="body" sz="quarter" idx="37"/>
          </p:nvPr>
        </p:nvSpPr>
        <p:spPr>
          <a:xfrm>
            <a:off x="8543321" y="3923003"/>
            <a:ext cx="1646237" cy="1838146"/>
          </a:xfrm>
        </p:spPr>
        <p:txBody>
          <a:bodyPr/>
          <a:lstStyle>
            <a:lvl1pPr marL="0" indent="0">
              <a:lnSpc>
                <a:spcPct val="90000"/>
              </a:lnSpc>
              <a:buNone/>
              <a:defRPr sz="2000"/>
            </a:lvl1pPr>
          </a:lstStyle>
          <a:p>
            <a:endParaRPr lang="en-GB"/>
          </a:p>
        </p:txBody>
      </p:sp>
      <p:sp>
        <p:nvSpPr>
          <p:cNvPr id="4" name="Date Placeholder 3">
            <a:extLst>
              <a:ext uri="{FF2B5EF4-FFF2-40B4-BE49-F238E27FC236}">
                <a16:creationId xmlns:a16="http://schemas.microsoft.com/office/drawing/2014/main" id="{4D606B6F-2B1A-4BBC-9537-C5F09B244F76}"/>
              </a:ext>
            </a:extLst>
          </p:cNvPr>
          <p:cNvSpPr>
            <a:spLocks noGrp="1"/>
          </p:cNvSpPr>
          <p:nvPr>
            <p:ph type="dt" sz="half" idx="38"/>
          </p:nvPr>
        </p:nvSpPr>
        <p:spPr/>
        <p:txBody>
          <a:bodyPr/>
          <a:lstStyle/>
          <a:p>
            <a:fld id="{EA73051C-F154-E947-B14A-2FCDD3175FDB}" type="datetime1">
              <a:rPr lang="en-US" smtClean="0"/>
              <a:t>11/30/2022</a:t>
            </a:fld>
            <a:endParaRPr lang="fi-FI"/>
          </a:p>
        </p:txBody>
      </p:sp>
      <p:sp>
        <p:nvSpPr>
          <p:cNvPr id="5" name="Footer Placeholder 4">
            <a:extLst>
              <a:ext uri="{FF2B5EF4-FFF2-40B4-BE49-F238E27FC236}">
                <a16:creationId xmlns:a16="http://schemas.microsoft.com/office/drawing/2014/main" id="{A49C35BD-F78C-4CEE-8A3F-63A15F6C90DF}"/>
              </a:ext>
            </a:extLst>
          </p:cNvPr>
          <p:cNvSpPr>
            <a:spLocks noGrp="1"/>
          </p:cNvSpPr>
          <p:nvPr>
            <p:ph type="ftr" sz="quarter" idx="39"/>
          </p:nvPr>
        </p:nvSpPr>
        <p:spPr/>
        <p:txBody>
          <a:bodyPr/>
          <a:lstStyle/>
          <a:p>
            <a:r>
              <a:rPr lang="fi-FI"/>
              <a:t>© Miltton New Nordics</a:t>
            </a:r>
          </a:p>
        </p:txBody>
      </p:sp>
      <p:sp>
        <p:nvSpPr>
          <p:cNvPr id="6" name="Slide Number Placeholder 5">
            <a:extLst>
              <a:ext uri="{FF2B5EF4-FFF2-40B4-BE49-F238E27FC236}">
                <a16:creationId xmlns:a16="http://schemas.microsoft.com/office/drawing/2014/main" id="{C91551C0-BE37-4A1C-8B43-4FE9EBD22A8D}"/>
              </a:ext>
            </a:extLst>
          </p:cNvPr>
          <p:cNvSpPr>
            <a:spLocks noGrp="1"/>
          </p:cNvSpPr>
          <p:nvPr>
            <p:ph type="sldNum" sz="quarter" idx="40"/>
          </p:nvPr>
        </p:nvSpPr>
        <p:spPr/>
        <p:txBody>
          <a:bodyPr/>
          <a:lstStyle/>
          <a:p>
            <a:fld id="{31160B98-140E-4345-B1A3-2A7247C42973}" type="slidenum">
              <a:rPr lang="fi-FI" smtClean="0"/>
              <a:pPr/>
              <a:t>‹#›</a:t>
            </a:fld>
            <a:endParaRPr lang="fi-FI"/>
          </a:p>
        </p:txBody>
      </p:sp>
      <p:sp>
        <p:nvSpPr>
          <p:cNvPr id="25" name="Text Placeholder 4">
            <a:extLst>
              <a:ext uri="{FF2B5EF4-FFF2-40B4-BE49-F238E27FC236}">
                <a16:creationId xmlns:a16="http://schemas.microsoft.com/office/drawing/2014/main" id="{175893C6-6E31-4270-9F1A-18FF71A259BB}"/>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61501546"/>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preserve="1" userDrawn="1">
  <p:cSld name="How">
    <p:bg>
      <p:bgPr>
        <a:solidFill>
          <a:srgbClr val="000000"/>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9DF6C0-65F2-4A55-9369-D7F33D42BB8F}"/>
              </a:ext>
            </a:extLst>
          </p:cNvPr>
          <p:cNvSpPr>
            <a:spLocks noGrp="1"/>
          </p:cNvSpPr>
          <p:nvPr>
            <p:ph type="body" sz="quarter" idx="24"/>
          </p:nvPr>
        </p:nvSpPr>
        <p:spPr>
          <a:xfrm>
            <a:off x="390525" y="1312863"/>
            <a:ext cx="6967538" cy="3452812"/>
          </a:xfrm>
        </p:spPr>
        <p:txBody>
          <a:bodyPr/>
          <a:lstStyle>
            <a:lvl1pPr marL="0" indent="987425">
              <a:buNone/>
              <a:defRPr sz="37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a:p>
        </p:txBody>
      </p:sp>
      <p:pic>
        <p:nvPicPr>
          <p:cNvPr id="11" name="Miltton_Text_White.png" descr="Miltton_Text_White.png">
            <a:extLst>
              <a:ext uri="{FF2B5EF4-FFF2-40B4-BE49-F238E27FC236}">
                <a16:creationId xmlns:a16="http://schemas.microsoft.com/office/drawing/2014/main" id="{FD80D371-4906-419F-936F-FD3936651A6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12" name="Line">
            <a:extLst>
              <a:ext uri="{FF2B5EF4-FFF2-40B4-BE49-F238E27FC236}">
                <a16:creationId xmlns:a16="http://schemas.microsoft.com/office/drawing/2014/main" id="{56A18EA9-4F9F-4E33-8036-464A7694A6F1}"/>
              </a:ext>
            </a:extLst>
          </p:cNvPr>
          <p:cNvSpPr/>
          <p:nvPr userDrawn="1"/>
        </p:nvSpPr>
        <p:spPr>
          <a:xfrm>
            <a:off x="408323" y="1522362"/>
            <a:ext cx="669209" cy="0"/>
          </a:xfrm>
          <a:prstGeom prst="line">
            <a:avLst/>
          </a:prstGeom>
          <a:ln w="31750">
            <a:solidFill>
              <a:srgbClr val="FFFFFF"/>
            </a:solidFill>
            <a:miter/>
          </a:ln>
        </p:spPr>
        <p:txBody>
          <a:bodyPr tIns="91439" bIns="91439"/>
          <a:lstStyle/>
          <a:p>
            <a:pPr defTabSz="1828800">
              <a:lnSpc>
                <a:spcPct val="100000"/>
              </a:lnSpc>
              <a:defRPr sz="3600">
                <a:solidFill>
                  <a:srgbClr val="414359"/>
                </a:solidFill>
              </a:defRPr>
            </a:pPr>
            <a:endParaRPr/>
          </a:p>
        </p:txBody>
      </p:sp>
      <p:sp>
        <p:nvSpPr>
          <p:cNvPr id="6" name="Date Placeholder 5">
            <a:extLst>
              <a:ext uri="{FF2B5EF4-FFF2-40B4-BE49-F238E27FC236}">
                <a16:creationId xmlns:a16="http://schemas.microsoft.com/office/drawing/2014/main" id="{A7989AA6-3AAC-4F60-9C41-71AE4B516027}"/>
              </a:ext>
            </a:extLst>
          </p:cNvPr>
          <p:cNvSpPr>
            <a:spLocks noGrp="1"/>
          </p:cNvSpPr>
          <p:nvPr>
            <p:ph type="dt" sz="half" idx="25"/>
          </p:nvPr>
        </p:nvSpPr>
        <p:spPr/>
        <p:txBody>
          <a:bodyPr/>
          <a:lstStyle>
            <a:lvl1pPr>
              <a:defRPr>
                <a:solidFill>
                  <a:schemeClr val="bg1"/>
                </a:solidFill>
              </a:defRPr>
            </a:lvl1pPr>
          </a:lstStyle>
          <a:p>
            <a:fld id="{28A8C35E-46C7-9844-9C5D-ED6D564784AE}" type="datetime1">
              <a:rPr lang="en-US" smtClean="0"/>
              <a:t>11/30/2022</a:t>
            </a:fld>
            <a:endParaRPr lang="fi-FI"/>
          </a:p>
        </p:txBody>
      </p:sp>
      <p:sp>
        <p:nvSpPr>
          <p:cNvPr id="7" name="Footer Placeholder 6">
            <a:extLst>
              <a:ext uri="{FF2B5EF4-FFF2-40B4-BE49-F238E27FC236}">
                <a16:creationId xmlns:a16="http://schemas.microsoft.com/office/drawing/2014/main" id="{607D63A4-6BF7-4005-A74B-A6985CE9CBB0}"/>
              </a:ext>
            </a:extLst>
          </p:cNvPr>
          <p:cNvSpPr>
            <a:spLocks noGrp="1"/>
          </p:cNvSpPr>
          <p:nvPr>
            <p:ph type="ftr" sz="quarter" idx="26"/>
          </p:nvPr>
        </p:nvSpPr>
        <p:spPr/>
        <p:txBody>
          <a:bodyPr/>
          <a:lstStyle>
            <a:lvl1pPr>
              <a:defRPr>
                <a:solidFill>
                  <a:schemeClr val="bg1"/>
                </a:solidFill>
              </a:defRPr>
            </a:lvl1pPr>
          </a:lstStyle>
          <a:p>
            <a:r>
              <a:rPr lang="fi-FI"/>
              <a:t>© Miltton New Nordics</a:t>
            </a:r>
          </a:p>
        </p:txBody>
      </p:sp>
      <p:sp>
        <p:nvSpPr>
          <p:cNvPr id="8" name="Slide Number Placeholder 7">
            <a:extLst>
              <a:ext uri="{FF2B5EF4-FFF2-40B4-BE49-F238E27FC236}">
                <a16:creationId xmlns:a16="http://schemas.microsoft.com/office/drawing/2014/main" id="{E75262B8-4754-4126-9FB8-5C93A94FD104}"/>
              </a:ext>
            </a:extLst>
          </p:cNvPr>
          <p:cNvSpPr>
            <a:spLocks noGrp="1"/>
          </p:cNvSpPr>
          <p:nvPr>
            <p:ph type="sldNum" sz="quarter" idx="27"/>
          </p:nvPr>
        </p:nvSpPr>
        <p:spPr/>
        <p:txBody>
          <a:bodyPr/>
          <a:lstStyle>
            <a:lvl1pPr>
              <a:defRPr>
                <a:solidFill>
                  <a:schemeClr val="bg1"/>
                </a:solidFill>
              </a:defRPr>
            </a:lvl1pPr>
          </a:lstStyle>
          <a:p>
            <a:fld id="{31160B98-140E-4345-B1A3-2A7247C42973}" type="slidenum">
              <a:rPr lang="fi-FI" smtClean="0"/>
              <a:pPr/>
              <a:t>‹#›</a:t>
            </a:fld>
            <a:endParaRPr lang="fi-FI"/>
          </a:p>
        </p:txBody>
      </p:sp>
      <p:sp>
        <p:nvSpPr>
          <p:cNvPr id="18" name="Text Placeholder 4">
            <a:extLst>
              <a:ext uri="{FF2B5EF4-FFF2-40B4-BE49-F238E27FC236}">
                <a16:creationId xmlns:a16="http://schemas.microsoft.com/office/drawing/2014/main" id="{DFFD8B42-90AA-457A-ABF9-EB880F537A2E}"/>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bg1"/>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59434734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Wha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9DF6C0-65F2-4A55-9369-D7F33D42BB8F}"/>
              </a:ext>
            </a:extLst>
          </p:cNvPr>
          <p:cNvSpPr>
            <a:spLocks noGrp="1"/>
          </p:cNvSpPr>
          <p:nvPr>
            <p:ph type="body" sz="quarter" idx="24"/>
          </p:nvPr>
        </p:nvSpPr>
        <p:spPr>
          <a:xfrm>
            <a:off x="390525" y="1312863"/>
            <a:ext cx="6967538" cy="3452812"/>
          </a:xfrm>
          <a:noFill/>
          <a:ln>
            <a:noFill/>
          </a:ln>
        </p:spPr>
        <p:txBody>
          <a:bodyPr/>
          <a:lstStyle>
            <a:lvl1pPr marL="0" indent="987425">
              <a:buNone/>
              <a:defRPr sz="3750"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a:p>
        </p:txBody>
      </p:sp>
      <p:sp>
        <p:nvSpPr>
          <p:cNvPr id="6" name="Date Placeholder 5">
            <a:extLst>
              <a:ext uri="{FF2B5EF4-FFF2-40B4-BE49-F238E27FC236}">
                <a16:creationId xmlns:a16="http://schemas.microsoft.com/office/drawing/2014/main" id="{A7989AA6-3AAC-4F60-9C41-71AE4B516027}"/>
              </a:ext>
            </a:extLst>
          </p:cNvPr>
          <p:cNvSpPr>
            <a:spLocks noGrp="1"/>
          </p:cNvSpPr>
          <p:nvPr>
            <p:ph type="dt" sz="half" idx="25"/>
          </p:nvPr>
        </p:nvSpPr>
        <p:spPr/>
        <p:txBody>
          <a:bodyPr/>
          <a:lstStyle>
            <a:lvl1pPr>
              <a:defRPr>
                <a:solidFill>
                  <a:schemeClr val="tx1"/>
                </a:solidFill>
              </a:defRPr>
            </a:lvl1pPr>
          </a:lstStyle>
          <a:p>
            <a:fld id="{6F745B12-7EFB-464C-AFFE-C252E3D4491F}" type="datetime1">
              <a:rPr lang="en-US" smtClean="0"/>
              <a:t>11/30/2022</a:t>
            </a:fld>
            <a:endParaRPr lang="fi-FI"/>
          </a:p>
        </p:txBody>
      </p:sp>
      <p:sp>
        <p:nvSpPr>
          <p:cNvPr id="7" name="Footer Placeholder 6">
            <a:extLst>
              <a:ext uri="{FF2B5EF4-FFF2-40B4-BE49-F238E27FC236}">
                <a16:creationId xmlns:a16="http://schemas.microsoft.com/office/drawing/2014/main" id="{607D63A4-6BF7-4005-A74B-A6985CE9CBB0}"/>
              </a:ext>
            </a:extLst>
          </p:cNvPr>
          <p:cNvSpPr>
            <a:spLocks noGrp="1"/>
          </p:cNvSpPr>
          <p:nvPr>
            <p:ph type="ftr" sz="quarter" idx="26"/>
          </p:nvPr>
        </p:nvSpPr>
        <p:spPr/>
        <p:txBody>
          <a:bodyPr/>
          <a:lstStyle>
            <a:lvl1pPr>
              <a:defRPr>
                <a:solidFill>
                  <a:schemeClr val="tx1"/>
                </a:solidFill>
              </a:defRPr>
            </a:lvl1pPr>
          </a:lstStyle>
          <a:p>
            <a:r>
              <a:rPr lang="fi-FI"/>
              <a:t>© Miltton New Nordics</a:t>
            </a:r>
          </a:p>
        </p:txBody>
      </p:sp>
      <p:sp>
        <p:nvSpPr>
          <p:cNvPr id="8" name="Slide Number Placeholder 7">
            <a:extLst>
              <a:ext uri="{FF2B5EF4-FFF2-40B4-BE49-F238E27FC236}">
                <a16:creationId xmlns:a16="http://schemas.microsoft.com/office/drawing/2014/main" id="{E75262B8-4754-4126-9FB8-5C93A94FD104}"/>
              </a:ext>
            </a:extLst>
          </p:cNvPr>
          <p:cNvSpPr>
            <a:spLocks noGrp="1"/>
          </p:cNvSpPr>
          <p:nvPr>
            <p:ph type="sldNum" sz="quarter" idx="27"/>
          </p:nvPr>
        </p:nvSpPr>
        <p:spPr/>
        <p:txBody>
          <a:bodyPr/>
          <a:lstStyle>
            <a:lvl1pPr>
              <a:defRPr>
                <a:solidFill>
                  <a:schemeClr val="tx1"/>
                </a:solidFill>
              </a:defRPr>
            </a:lvl1pPr>
          </a:lstStyle>
          <a:p>
            <a:fld id="{31160B98-140E-4345-B1A3-2A7247C42973}" type="slidenum">
              <a:rPr lang="fi-FI" smtClean="0"/>
              <a:pPr/>
              <a:t>‹#›</a:t>
            </a:fld>
            <a:endParaRPr lang="fi-FI"/>
          </a:p>
        </p:txBody>
      </p:sp>
      <p:sp>
        <p:nvSpPr>
          <p:cNvPr id="18" name="Text Placeholder 4">
            <a:extLst>
              <a:ext uri="{FF2B5EF4-FFF2-40B4-BE49-F238E27FC236}">
                <a16:creationId xmlns:a16="http://schemas.microsoft.com/office/drawing/2014/main" id="{DFFD8B42-90AA-457A-ABF9-EB880F537A2E}"/>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11" name="Text Placeholder 2">
            <a:extLst>
              <a:ext uri="{FF2B5EF4-FFF2-40B4-BE49-F238E27FC236}">
                <a16:creationId xmlns:a16="http://schemas.microsoft.com/office/drawing/2014/main" id="{A1D0CF2E-AB2D-4143-A4D5-16BCDF4E3C98}"/>
              </a:ext>
            </a:extLst>
          </p:cNvPr>
          <p:cNvSpPr>
            <a:spLocks noGrp="1"/>
          </p:cNvSpPr>
          <p:nvPr>
            <p:ph type="body" sz="quarter" idx="28" hasCustomPrompt="1"/>
          </p:nvPr>
        </p:nvSpPr>
        <p:spPr>
          <a:xfrm>
            <a:off x="128472" y="1052832"/>
            <a:ext cx="1137634" cy="1005537"/>
          </a:xfrm>
          <a:blipFill>
            <a:blip r:embed="rId2" cstate="email">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200"/>
            </a:lvl1pPr>
          </a:lstStyle>
          <a:p>
            <a:pPr lvl="0"/>
            <a:r>
              <a:rPr lang="fi-FI"/>
              <a:t>  </a:t>
            </a:r>
            <a:endParaRPr lang="en-GB"/>
          </a:p>
        </p:txBody>
      </p:sp>
    </p:spTree>
    <p:extLst>
      <p:ext uri="{BB962C8B-B14F-4D97-AF65-F5344CB8AC3E}">
        <p14:creationId xmlns:p14="http://schemas.microsoft.com/office/powerpoint/2010/main" val="275085555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Map">
    <p:bg>
      <p:bgPr>
        <a:solidFill>
          <a:srgbClr val="EEEDEE"/>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9DF6C0-65F2-4A55-9369-D7F33D42BB8F}"/>
              </a:ext>
            </a:extLst>
          </p:cNvPr>
          <p:cNvSpPr>
            <a:spLocks noGrp="1"/>
          </p:cNvSpPr>
          <p:nvPr>
            <p:ph type="body" sz="quarter" idx="24"/>
          </p:nvPr>
        </p:nvSpPr>
        <p:spPr>
          <a:xfrm>
            <a:off x="390525" y="1312863"/>
            <a:ext cx="6967538" cy="3452812"/>
          </a:xfrm>
        </p:spPr>
        <p:txBody>
          <a:bodyPr/>
          <a:lstStyle>
            <a:lvl1pPr marL="0" indent="987425">
              <a:buNone/>
              <a:defRPr sz="37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a:p>
        </p:txBody>
      </p:sp>
      <p:sp>
        <p:nvSpPr>
          <p:cNvPr id="12" name="Line">
            <a:extLst>
              <a:ext uri="{FF2B5EF4-FFF2-40B4-BE49-F238E27FC236}">
                <a16:creationId xmlns:a16="http://schemas.microsoft.com/office/drawing/2014/main" id="{56A18EA9-4F9F-4E33-8036-464A7694A6F1}"/>
              </a:ext>
            </a:extLst>
          </p:cNvPr>
          <p:cNvSpPr/>
          <p:nvPr userDrawn="1"/>
        </p:nvSpPr>
        <p:spPr>
          <a:xfrm>
            <a:off x="408323" y="1522362"/>
            <a:ext cx="669209" cy="0"/>
          </a:xfrm>
          <a:prstGeom prst="line">
            <a:avLst/>
          </a:prstGeom>
          <a:ln w="31750">
            <a:solidFill>
              <a:schemeClr val="tx1"/>
            </a:solidFill>
            <a:miter/>
          </a:ln>
        </p:spPr>
        <p:txBody>
          <a:bodyPr tIns="91439" bIns="91439"/>
          <a:lstStyle/>
          <a:p>
            <a:pPr defTabSz="1828800">
              <a:lnSpc>
                <a:spcPct val="100000"/>
              </a:lnSpc>
              <a:defRPr sz="3600">
                <a:solidFill>
                  <a:srgbClr val="414359"/>
                </a:solidFill>
              </a:defRPr>
            </a:pPr>
            <a:endParaRPr>
              <a:solidFill>
                <a:schemeClr val="tx1"/>
              </a:solidFill>
            </a:endParaRPr>
          </a:p>
        </p:txBody>
      </p:sp>
      <p:sp>
        <p:nvSpPr>
          <p:cNvPr id="6" name="Date Placeholder 5">
            <a:extLst>
              <a:ext uri="{FF2B5EF4-FFF2-40B4-BE49-F238E27FC236}">
                <a16:creationId xmlns:a16="http://schemas.microsoft.com/office/drawing/2014/main" id="{A7989AA6-3AAC-4F60-9C41-71AE4B516027}"/>
              </a:ext>
            </a:extLst>
          </p:cNvPr>
          <p:cNvSpPr>
            <a:spLocks noGrp="1"/>
          </p:cNvSpPr>
          <p:nvPr>
            <p:ph type="dt" sz="half" idx="25"/>
          </p:nvPr>
        </p:nvSpPr>
        <p:spPr/>
        <p:txBody>
          <a:bodyPr/>
          <a:lstStyle>
            <a:lvl1pPr>
              <a:defRPr>
                <a:solidFill>
                  <a:schemeClr val="tx1"/>
                </a:solidFill>
              </a:defRPr>
            </a:lvl1pPr>
          </a:lstStyle>
          <a:p>
            <a:fld id="{88F7DCBD-22EF-AE4A-A0E1-1B83FF5BA19B}" type="datetime1">
              <a:rPr lang="en-US" smtClean="0"/>
              <a:t>11/30/2022</a:t>
            </a:fld>
            <a:endParaRPr lang="fi-FI"/>
          </a:p>
        </p:txBody>
      </p:sp>
      <p:sp>
        <p:nvSpPr>
          <p:cNvPr id="7" name="Footer Placeholder 6">
            <a:extLst>
              <a:ext uri="{FF2B5EF4-FFF2-40B4-BE49-F238E27FC236}">
                <a16:creationId xmlns:a16="http://schemas.microsoft.com/office/drawing/2014/main" id="{607D63A4-6BF7-4005-A74B-A6985CE9CBB0}"/>
              </a:ext>
            </a:extLst>
          </p:cNvPr>
          <p:cNvSpPr>
            <a:spLocks noGrp="1"/>
          </p:cNvSpPr>
          <p:nvPr>
            <p:ph type="ftr" sz="quarter" idx="26"/>
          </p:nvPr>
        </p:nvSpPr>
        <p:spPr/>
        <p:txBody>
          <a:bodyPr/>
          <a:lstStyle>
            <a:lvl1pPr>
              <a:defRPr>
                <a:solidFill>
                  <a:schemeClr val="tx1"/>
                </a:solidFill>
              </a:defRPr>
            </a:lvl1pPr>
          </a:lstStyle>
          <a:p>
            <a:r>
              <a:rPr lang="fi-FI"/>
              <a:t>© Miltton New Nordics</a:t>
            </a:r>
          </a:p>
        </p:txBody>
      </p:sp>
      <p:sp>
        <p:nvSpPr>
          <p:cNvPr id="8" name="Slide Number Placeholder 7">
            <a:extLst>
              <a:ext uri="{FF2B5EF4-FFF2-40B4-BE49-F238E27FC236}">
                <a16:creationId xmlns:a16="http://schemas.microsoft.com/office/drawing/2014/main" id="{E75262B8-4754-4126-9FB8-5C93A94FD104}"/>
              </a:ext>
            </a:extLst>
          </p:cNvPr>
          <p:cNvSpPr>
            <a:spLocks noGrp="1"/>
          </p:cNvSpPr>
          <p:nvPr>
            <p:ph type="sldNum" sz="quarter" idx="27"/>
          </p:nvPr>
        </p:nvSpPr>
        <p:spPr/>
        <p:txBody>
          <a:bodyPr/>
          <a:lstStyle>
            <a:lvl1pPr>
              <a:defRPr>
                <a:solidFill>
                  <a:schemeClr val="tx1"/>
                </a:solidFill>
              </a:defRPr>
            </a:lvl1pPr>
          </a:lstStyle>
          <a:p>
            <a:fld id="{31160B98-140E-4345-B1A3-2A7247C42973}" type="slidenum">
              <a:rPr lang="fi-FI" smtClean="0"/>
              <a:pPr/>
              <a:t>‹#›</a:t>
            </a:fld>
            <a:endParaRPr lang="fi-FI"/>
          </a:p>
        </p:txBody>
      </p:sp>
      <p:sp>
        <p:nvSpPr>
          <p:cNvPr id="18" name="Text Placeholder 4">
            <a:extLst>
              <a:ext uri="{FF2B5EF4-FFF2-40B4-BE49-F238E27FC236}">
                <a16:creationId xmlns:a16="http://schemas.microsoft.com/office/drawing/2014/main" id="{DFFD8B42-90AA-457A-ABF9-EB880F537A2E}"/>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grpSp>
        <p:nvGrpSpPr>
          <p:cNvPr id="9" name="Group">
            <a:extLst>
              <a:ext uri="{FF2B5EF4-FFF2-40B4-BE49-F238E27FC236}">
                <a16:creationId xmlns:a16="http://schemas.microsoft.com/office/drawing/2014/main" id="{129CD699-7114-427F-B3EF-95E6F5306716}"/>
              </a:ext>
            </a:extLst>
          </p:cNvPr>
          <p:cNvGrpSpPr>
            <a:grpSpLocks noChangeAspect="1"/>
          </p:cNvGrpSpPr>
          <p:nvPr userDrawn="1"/>
        </p:nvGrpSpPr>
        <p:grpSpPr>
          <a:xfrm>
            <a:off x="-1" y="1980000"/>
            <a:ext cx="12192001" cy="5857857"/>
            <a:chOff x="0" y="0"/>
            <a:chExt cx="24167420" cy="11611653"/>
          </a:xfrm>
        </p:grpSpPr>
        <p:pic>
          <p:nvPicPr>
            <p:cNvPr id="10" name="World Map.png" descr="World Map.png">
              <a:extLst>
                <a:ext uri="{FF2B5EF4-FFF2-40B4-BE49-F238E27FC236}">
                  <a16:creationId xmlns:a16="http://schemas.microsoft.com/office/drawing/2014/main" id="{A335511B-AA9F-442C-B0C9-AF05A02CCD5B}"/>
                </a:ext>
              </a:extLst>
            </p:cNvPr>
            <p:cNvPicPr>
              <a:picLocks noChangeAspect="1"/>
            </p:cNvPicPr>
            <p:nvPr/>
          </p:nvPicPr>
          <p:blipFill>
            <a:blip r:embed="rId2" cstate="email">
              <a:alphaModFix amt="8000"/>
              <a:extLst>
                <a:ext uri="{28A0092B-C50C-407E-A947-70E740481C1C}">
                  <a14:useLocalDpi xmlns:a14="http://schemas.microsoft.com/office/drawing/2010/main"/>
                </a:ext>
              </a:extLst>
            </a:blip>
            <a:stretch>
              <a:fillRect/>
            </a:stretch>
          </p:blipFill>
          <p:spPr>
            <a:xfrm>
              <a:off x="0" y="0"/>
              <a:ext cx="24167421" cy="11611654"/>
            </a:xfrm>
            <a:prstGeom prst="rect">
              <a:avLst/>
            </a:prstGeom>
            <a:ln w="12700" cap="flat">
              <a:noFill/>
              <a:miter lim="400000"/>
            </a:ln>
            <a:effectLst/>
          </p:spPr>
        </p:pic>
        <p:sp>
          <p:nvSpPr>
            <p:cNvPr id="13" name="Circle">
              <a:extLst>
                <a:ext uri="{FF2B5EF4-FFF2-40B4-BE49-F238E27FC236}">
                  <a16:creationId xmlns:a16="http://schemas.microsoft.com/office/drawing/2014/main" id="{D653F058-B8C8-46EC-A42B-816520D0D81D}"/>
                </a:ext>
              </a:extLst>
            </p:cNvPr>
            <p:cNvSpPr/>
            <p:nvPr/>
          </p:nvSpPr>
          <p:spPr>
            <a:xfrm>
              <a:off x="6391879" y="4751806"/>
              <a:ext cx="249587" cy="249587"/>
            </a:xfrm>
            <a:prstGeom prst="ellipse">
              <a:avLst/>
            </a:prstGeom>
            <a:solidFill>
              <a:schemeClr val="accent5">
                <a:lumOff val="-7647"/>
              </a:schemeClr>
            </a:solidFill>
            <a:ln w="12700" cap="flat">
              <a:noFill/>
              <a:miter lim="400000"/>
            </a:ln>
            <a:effectLst/>
          </p:spPr>
          <p:txBody>
            <a:bodyPr wrap="square" lIns="91439" tIns="91439" rIns="91439" bIns="91439" numCol="1" anchor="ctr">
              <a:noAutofit/>
            </a:bodyPr>
            <a:lstStyle/>
            <a:p>
              <a:pPr defTabSz="1828800">
                <a:lnSpc>
                  <a:spcPct val="100000"/>
                </a:lnSpc>
                <a:defRPr sz="3600">
                  <a:solidFill>
                    <a:schemeClr val="accent5">
                      <a:lumOff val="-7647"/>
                    </a:schemeClr>
                  </a:solidFill>
                </a:defRPr>
              </a:pPr>
              <a:endParaRPr/>
            </a:p>
          </p:txBody>
        </p:sp>
        <p:sp>
          <p:nvSpPr>
            <p:cNvPr id="14" name="Circle">
              <a:extLst>
                <a:ext uri="{FF2B5EF4-FFF2-40B4-BE49-F238E27FC236}">
                  <a16:creationId xmlns:a16="http://schemas.microsoft.com/office/drawing/2014/main" id="{C36C5F0E-B7C4-4CFB-866A-66BA086030C9}"/>
                </a:ext>
              </a:extLst>
            </p:cNvPr>
            <p:cNvSpPr/>
            <p:nvPr/>
          </p:nvSpPr>
          <p:spPr>
            <a:xfrm>
              <a:off x="13165568" y="2728497"/>
              <a:ext cx="249587" cy="249587"/>
            </a:xfrm>
            <a:prstGeom prst="ellipse">
              <a:avLst/>
            </a:prstGeom>
            <a:solidFill>
              <a:schemeClr val="accent5">
                <a:lumOff val="-7647"/>
              </a:schemeClr>
            </a:solidFill>
            <a:ln w="12700" cap="flat">
              <a:noFill/>
              <a:miter lim="400000"/>
            </a:ln>
            <a:effectLst/>
          </p:spPr>
          <p:txBody>
            <a:bodyPr wrap="square" lIns="91439" tIns="91439" rIns="91439" bIns="91439" numCol="1" anchor="ctr">
              <a:noAutofit/>
            </a:bodyPr>
            <a:lstStyle/>
            <a:p>
              <a:pPr defTabSz="1828800">
                <a:lnSpc>
                  <a:spcPct val="100000"/>
                </a:lnSpc>
                <a:defRPr sz="3600">
                  <a:solidFill>
                    <a:schemeClr val="accent5">
                      <a:lumOff val="-7647"/>
                    </a:schemeClr>
                  </a:solidFill>
                </a:defRPr>
              </a:pPr>
              <a:endParaRPr/>
            </a:p>
          </p:txBody>
        </p:sp>
        <p:sp>
          <p:nvSpPr>
            <p:cNvPr id="15" name="Circle">
              <a:extLst>
                <a:ext uri="{FF2B5EF4-FFF2-40B4-BE49-F238E27FC236}">
                  <a16:creationId xmlns:a16="http://schemas.microsoft.com/office/drawing/2014/main" id="{E0B5914D-68C0-4700-B39C-10193797C1E9}"/>
                </a:ext>
              </a:extLst>
            </p:cNvPr>
            <p:cNvSpPr/>
            <p:nvPr/>
          </p:nvSpPr>
          <p:spPr>
            <a:xfrm>
              <a:off x="13188922" y="3016777"/>
              <a:ext cx="249587" cy="249587"/>
            </a:xfrm>
            <a:prstGeom prst="ellipse">
              <a:avLst/>
            </a:prstGeom>
            <a:solidFill>
              <a:schemeClr val="accent5">
                <a:lumOff val="-7647"/>
              </a:schemeClr>
            </a:solidFill>
            <a:ln w="12700" cap="flat">
              <a:noFill/>
              <a:miter lim="400000"/>
            </a:ln>
            <a:effectLst/>
          </p:spPr>
          <p:txBody>
            <a:bodyPr wrap="square" lIns="91439" tIns="91439" rIns="91439" bIns="91439" numCol="1" anchor="ctr">
              <a:noAutofit/>
            </a:bodyPr>
            <a:lstStyle/>
            <a:p>
              <a:pPr defTabSz="1828800">
                <a:lnSpc>
                  <a:spcPct val="100000"/>
                </a:lnSpc>
                <a:defRPr sz="3600">
                  <a:solidFill>
                    <a:schemeClr val="accent5">
                      <a:lumOff val="-7647"/>
                    </a:schemeClr>
                  </a:solidFill>
                </a:defRPr>
              </a:pPr>
              <a:endParaRPr/>
            </a:p>
          </p:txBody>
        </p:sp>
        <p:sp>
          <p:nvSpPr>
            <p:cNvPr id="16" name="Circle">
              <a:extLst>
                <a:ext uri="{FF2B5EF4-FFF2-40B4-BE49-F238E27FC236}">
                  <a16:creationId xmlns:a16="http://schemas.microsoft.com/office/drawing/2014/main" id="{498B2CED-1BC2-4F95-A9C0-D868F60A3D99}"/>
                </a:ext>
              </a:extLst>
            </p:cNvPr>
            <p:cNvSpPr/>
            <p:nvPr/>
          </p:nvSpPr>
          <p:spPr>
            <a:xfrm>
              <a:off x="12610862" y="3042177"/>
              <a:ext cx="249588" cy="249587"/>
            </a:xfrm>
            <a:prstGeom prst="ellipse">
              <a:avLst/>
            </a:prstGeom>
            <a:solidFill>
              <a:schemeClr val="accent5">
                <a:lumOff val="-7647"/>
              </a:schemeClr>
            </a:solidFill>
            <a:ln w="12700" cap="flat">
              <a:noFill/>
              <a:miter lim="400000"/>
            </a:ln>
            <a:effectLst/>
          </p:spPr>
          <p:txBody>
            <a:bodyPr wrap="square" lIns="91439" tIns="91439" rIns="91439" bIns="91439" numCol="1" anchor="ctr">
              <a:noAutofit/>
            </a:bodyPr>
            <a:lstStyle/>
            <a:p>
              <a:pPr defTabSz="1828800">
                <a:lnSpc>
                  <a:spcPct val="100000"/>
                </a:lnSpc>
                <a:defRPr sz="3600">
                  <a:solidFill>
                    <a:schemeClr val="accent5">
                      <a:lumOff val="-7647"/>
                    </a:schemeClr>
                  </a:solidFill>
                </a:defRPr>
              </a:pPr>
              <a:endParaRPr/>
            </a:p>
          </p:txBody>
        </p:sp>
        <p:sp>
          <p:nvSpPr>
            <p:cNvPr id="17" name="Circle">
              <a:extLst>
                <a:ext uri="{FF2B5EF4-FFF2-40B4-BE49-F238E27FC236}">
                  <a16:creationId xmlns:a16="http://schemas.microsoft.com/office/drawing/2014/main" id="{EE3D223B-263E-4415-BA9E-C33B64CF9EF3}"/>
                </a:ext>
              </a:extLst>
            </p:cNvPr>
            <p:cNvSpPr/>
            <p:nvPr/>
          </p:nvSpPr>
          <p:spPr>
            <a:xfrm>
              <a:off x="11679529" y="3870123"/>
              <a:ext cx="249587" cy="249588"/>
            </a:xfrm>
            <a:prstGeom prst="ellipse">
              <a:avLst/>
            </a:prstGeom>
            <a:solidFill>
              <a:schemeClr val="accent5">
                <a:lumOff val="-7647"/>
              </a:schemeClr>
            </a:solidFill>
            <a:ln w="12700" cap="flat">
              <a:noFill/>
              <a:miter lim="400000"/>
            </a:ln>
            <a:effectLst/>
          </p:spPr>
          <p:txBody>
            <a:bodyPr wrap="square" lIns="91439" tIns="91439" rIns="91439" bIns="91439" numCol="1" anchor="ctr">
              <a:noAutofit/>
            </a:bodyPr>
            <a:lstStyle/>
            <a:p>
              <a:pPr defTabSz="1828800">
                <a:lnSpc>
                  <a:spcPct val="100000"/>
                </a:lnSpc>
                <a:defRPr sz="3600">
                  <a:solidFill>
                    <a:schemeClr val="accent5">
                      <a:lumOff val="-7647"/>
                    </a:schemeClr>
                  </a:solidFill>
                </a:defRPr>
              </a:pPr>
              <a:endParaRPr/>
            </a:p>
          </p:txBody>
        </p:sp>
        <p:sp>
          <p:nvSpPr>
            <p:cNvPr id="19" name="Circle">
              <a:extLst>
                <a:ext uri="{FF2B5EF4-FFF2-40B4-BE49-F238E27FC236}">
                  <a16:creationId xmlns:a16="http://schemas.microsoft.com/office/drawing/2014/main" id="{97B09038-F6CB-4654-92CE-F3AE0D58758C}"/>
                </a:ext>
              </a:extLst>
            </p:cNvPr>
            <p:cNvSpPr/>
            <p:nvPr/>
          </p:nvSpPr>
          <p:spPr>
            <a:xfrm>
              <a:off x="13038568" y="3253844"/>
              <a:ext cx="249587" cy="249587"/>
            </a:xfrm>
            <a:prstGeom prst="ellipse">
              <a:avLst/>
            </a:prstGeom>
            <a:solidFill>
              <a:schemeClr val="accent5">
                <a:lumOff val="-7647"/>
              </a:schemeClr>
            </a:solidFill>
            <a:ln w="12700" cap="flat">
              <a:noFill/>
              <a:miter lim="400000"/>
            </a:ln>
            <a:effectLst/>
          </p:spPr>
          <p:txBody>
            <a:bodyPr wrap="square" lIns="91439" tIns="91439" rIns="91439" bIns="91439" numCol="1" anchor="ctr">
              <a:noAutofit/>
            </a:bodyPr>
            <a:lstStyle/>
            <a:p>
              <a:pPr defTabSz="1828800">
                <a:lnSpc>
                  <a:spcPct val="100000"/>
                </a:lnSpc>
                <a:defRPr sz="3600">
                  <a:solidFill>
                    <a:schemeClr val="accent5">
                      <a:lumOff val="-7647"/>
                    </a:schemeClr>
                  </a:solidFill>
                </a:defRPr>
              </a:pPr>
              <a:endParaRPr/>
            </a:p>
          </p:txBody>
        </p:sp>
      </p:grpSp>
    </p:spTree>
    <p:extLst>
      <p:ext uri="{BB962C8B-B14F-4D97-AF65-F5344CB8AC3E}">
        <p14:creationId xmlns:p14="http://schemas.microsoft.com/office/powerpoint/2010/main" val="3833508009"/>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9" name="object 4">
            <a:extLst>
              <a:ext uri="{FF2B5EF4-FFF2-40B4-BE49-F238E27FC236}">
                <a16:creationId xmlns:a16="http://schemas.microsoft.com/office/drawing/2014/main" id="{48F34689-D436-418B-92F3-FA12DC6FC232}"/>
              </a:ext>
            </a:extLst>
          </p:cNvPr>
          <p:cNvSpPr/>
          <p:nvPr userDrawn="1"/>
        </p:nvSpPr>
        <p:spPr>
          <a:xfrm>
            <a:off x="128789" y="1053707"/>
            <a:ext cx="1137634" cy="100262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3" name="Text Placeholder 2">
            <a:extLst>
              <a:ext uri="{FF2B5EF4-FFF2-40B4-BE49-F238E27FC236}">
                <a16:creationId xmlns:a16="http://schemas.microsoft.com/office/drawing/2014/main" id="{D99DF6C0-65F2-4A55-9369-D7F33D42BB8F}"/>
              </a:ext>
            </a:extLst>
          </p:cNvPr>
          <p:cNvSpPr>
            <a:spLocks noGrp="1"/>
          </p:cNvSpPr>
          <p:nvPr>
            <p:ph type="body" sz="quarter" idx="24"/>
          </p:nvPr>
        </p:nvSpPr>
        <p:spPr>
          <a:xfrm>
            <a:off x="390524" y="1312863"/>
            <a:ext cx="11358563" cy="1002620"/>
          </a:xfrm>
          <a:noFill/>
        </p:spPr>
        <p:txBody>
          <a:bodyPr/>
          <a:lstStyle>
            <a:lvl1pPr marL="0" indent="987425">
              <a:buNone/>
              <a:defRPr sz="3750" b="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a:p>
        </p:txBody>
      </p:sp>
      <p:sp>
        <p:nvSpPr>
          <p:cNvPr id="6" name="Date Placeholder 5">
            <a:extLst>
              <a:ext uri="{FF2B5EF4-FFF2-40B4-BE49-F238E27FC236}">
                <a16:creationId xmlns:a16="http://schemas.microsoft.com/office/drawing/2014/main" id="{A7989AA6-3AAC-4F60-9C41-71AE4B516027}"/>
              </a:ext>
            </a:extLst>
          </p:cNvPr>
          <p:cNvSpPr>
            <a:spLocks noGrp="1"/>
          </p:cNvSpPr>
          <p:nvPr>
            <p:ph type="dt" sz="half" idx="25"/>
          </p:nvPr>
        </p:nvSpPr>
        <p:spPr/>
        <p:txBody>
          <a:bodyPr/>
          <a:lstStyle>
            <a:lvl1pPr>
              <a:defRPr>
                <a:solidFill>
                  <a:schemeClr val="tx1"/>
                </a:solidFill>
              </a:defRPr>
            </a:lvl1pPr>
          </a:lstStyle>
          <a:p>
            <a:fld id="{EC9F24FC-E017-4B4F-A58F-76FC25062872}" type="datetime1">
              <a:rPr lang="en-US" smtClean="0"/>
              <a:t>11/30/2022</a:t>
            </a:fld>
            <a:endParaRPr lang="fi-FI"/>
          </a:p>
        </p:txBody>
      </p:sp>
      <p:sp>
        <p:nvSpPr>
          <p:cNvPr id="7" name="Footer Placeholder 6">
            <a:extLst>
              <a:ext uri="{FF2B5EF4-FFF2-40B4-BE49-F238E27FC236}">
                <a16:creationId xmlns:a16="http://schemas.microsoft.com/office/drawing/2014/main" id="{607D63A4-6BF7-4005-A74B-A6985CE9CBB0}"/>
              </a:ext>
            </a:extLst>
          </p:cNvPr>
          <p:cNvSpPr>
            <a:spLocks noGrp="1"/>
          </p:cNvSpPr>
          <p:nvPr>
            <p:ph type="ftr" sz="quarter" idx="26"/>
          </p:nvPr>
        </p:nvSpPr>
        <p:spPr/>
        <p:txBody>
          <a:bodyPr/>
          <a:lstStyle>
            <a:lvl1pPr>
              <a:defRPr>
                <a:solidFill>
                  <a:schemeClr val="tx1"/>
                </a:solidFill>
              </a:defRPr>
            </a:lvl1pPr>
          </a:lstStyle>
          <a:p>
            <a:r>
              <a:rPr lang="fi-FI"/>
              <a:t>© Miltton New Nordics</a:t>
            </a:r>
          </a:p>
        </p:txBody>
      </p:sp>
      <p:sp>
        <p:nvSpPr>
          <p:cNvPr id="8" name="Slide Number Placeholder 7">
            <a:extLst>
              <a:ext uri="{FF2B5EF4-FFF2-40B4-BE49-F238E27FC236}">
                <a16:creationId xmlns:a16="http://schemas.microsoft.com/office/drawing/2014/main" id="{E75262B8-4754-4126-9FB8-5C93A94FD104}"/>
              </a:ext>
            </a:extLst>
          </p:cNvPr>
          <p:cNvSpPr>
            <a:spLocks noGrp="1"/>
          </p:cNvSpPr>
          <p:nvPr>
            <p:ph type="sldNum" sz="quarter" idx="27"/>
          </p:nvPr>
        </p:nvSpPr>
        <p:spPr/>
        <p:txBody>
          <a:bodyPr/>
          <a:lstStyle>
            <a:lvl1pPr>
              <a:defRPr>
                <a:solidFill>
                  <a:schemeClr val="tx1"/>
                </a:solidFill>
              </a:defRPr>
            </a:lvl1pPr>
          </a:lstStyle>
          <a:p>
            <a:fld id="{31160B98-140E-4345-B1A3-2A7247C42973}" type="slidenum">
              <a:rPr lang="fi-FI" smtClean="0"/>
              <a:pPr/>
              <a:t>‹#›</a:t>
            </a:fld>
            <a:endParaRPr lang="fi-FI"/>
          </a:p>
        </p:txBody>
      </p:sp>
      <p:sp>
        <p:nvSpPr>
          <p:cNvPr id="18" name="Text Placeholder 4">
            <a:extLst>
              <a:ext uri="{FF2B5EF4-FFF2-40B4-BE49-F238E27FC236}">
                <a16:creationId xmlns:a16="http://schemas.microsoft.com/office/drawing/2014/main" id="{DFFD8B42-90AA-457A-ABF9-EB880F537A2E}"/>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10" name="Text Placeholder 3">
            <a:extLst>
              <a:ext uri="{FF2B5EF4-FFF2-40B4-BE49-F238E27FC236}">
                <a16:creationId xmlns:a16="http://schemas.microsoft.com/office/drawing/2014/main" id="{5143C314-5706-42ED-9EC4-B3B5874B0FD0}"/>
              </a:ext>
            </a:extLst>
          </p:cNvPr>
          <p:cNvSpPr>
            <a:spLocks noGrp="1"/>
          </p:cNvSpPr>
          <p:nvPr>
            <p:ph type="body" sz="quarter" idx="34" hasCustomPrompt="1"/>
          </p:nvPr>
        </p:nvSpPr>
        <p:spPr>
          <a:xfrm>
            <a:off x="390525" y="3225801"/>
            <a:ext cx="2047875" cy="82550"/>
          </a:xfrm>
          <a:solidFill>
            <a:srgbClr val="E9F352"/>
          </a:solidFill>
        </p:spPr>
        <p:txBody>
          <a:bodyPr anchor="ctr" anchorCtr="0"/>
          <a:lstStyle>
            <a:lvl1pPr marL="0" indent="0" algn="ctr">
              <a:buNone/>
              <a:defRPr sz="200"/>
            </a:lvl1pPr>
          </a:lstStyle>
          <a:p>
            <a:pPr lvl="0"/>
            <a:r>
              <a:rPr lang="en-US"/>
              <a:t> </a:t>
            </a:r>
            <a:endParaRPr lang="en-GB"/>
          </a:p>
        </p:txBody>
      </p:sp>
      <p:sp>
        <p:nvSpPr>
          <p:cNvPr id="11" name="Text Placeholder 5">
            <a:extLst>
              <a:ext uri="{FF2B5EF4-FFF2-40B4-BE49-F238E27FC236}">
                <a16:creationId xmlns:a16="http://schemas.microsoft.com/office/drawing/2014/main" id="{9368118B-3C37-4BDB-BE61-8728C9ACE884}"/>
              </a:ext>
            </a:extLst>
          </p:cNvPr>
          <p:cNvSpPr>
            <a:spLocks noGrp="1"/>
          </p:cNvSpPr>
          <p:nvPr>
            <p:ph type="body" sz="quarter" idx="35"/>
          </p:nvPr>
        </p:nvSpPr>
        <p:spPr>
          <a:xfrm>
            <a:off x="390525" y="3448050"/>
            <a:ext cx="2047875" cy="1536700"/>
          </a:xfrm>
        </p:spPr>
        <p:txBody>
          <a:bodyPr/>
          <a:lstStyle>
            <a:lvl1pPr marL="0" indent="0">
              <a:buNone/>
              <a:defRPr sz="1000"/>
            </a:lvl1pPr>
          </a:lstStyle>
          <a:p>
            <a:pPr lvl="0"/>
            <a:endParaRPr lang="en-US"/>
          </a:p>
        </p:txBody>
      </p:sp>
      <p:sp>
        <p:nvSpPr>
          <p:cNvPr id="12" name="Text Placeholder 3">
            <a:extLst>
              <a:ext uri="{FF2B5EF4-FFF2-40B4-BE49-F238E27FC236}">
                <a16:creationId xmlns:a16="http://schemas.microsoft.com/office/drawing/2014/main" id="{F2D77B40-6DB6-45AC-9CBC-5C528D940986}"/>
              </a:ext>
            </a:extLst>
          </p:cNvPr>
          <p:cNvSpPr>
            <a:spLocks noGrp="1"/>
          </p:cNvSpPr>
          <p:nvPr>
            <p:ph type="body" sz="quarter" idx="36" hasCustomPrompt="1"/>
          </p:nvPr>
        </p:nvSpPr>
        <p:spPr>
          <a:xfrm>
            <a:off x="2663825" y="3225801"/>
            <a:ext cx="2047875" cy="82550"/>
          </a:xfrm>
          <a:solidFill>
            <a:srgbClr val="E9F352"/>
          </a:solidFill>
        </p:spPr>
        <p:txBody>
          <a:bodyPr anchor="ctr" anchorCtr="0"/>
          <a:lstStyle>
            <a:lvl1pPr marL="0" indent="0" algn="ctr">
              <a:buNone/>
              <a:defRPr sz="200"/>
            </a:lvl1pPr>
          </a:lstStyle>
          <a:p>
            <a:pPr lvl="0"/>
            <a:r>
              <a:rPr lang="en-US"/>
              <a:t> </a:t>
            </a:r>
            <a:endParaRPr lang="en-GB"/>
          </a:p>
        </p:txBody>
      </p:sp>
      <p:sp>
        <p:nvSpPr>
          <p:cNvPr id="13" name="Text Placeholder 5">
            <a:extLst>
              <a:ext uri="{FF2B5EF4-FFF2-40B4-BE49-F238E27FC236}">
                <a16:creationId xmlns:a16="http://schemas.microsoft.com/office/drawing/2014/main" id="{C1066981-1286-4C43-8C20-CA76E4F5A868}"/>
              </a:ext>
            </a:extLst>
          </p:cNvPr>
          <p:cNvSpPr>
            <a:spLocks noGrp="1"/>
          </p:cNvSpPr>
          <p:nvPr>
            <p:ph type="body" sz="quarter" idx="37"/>
          </p:nvPr>
        </p:nvSpPr>
        <p:spPr>
          <a:xfrm>
            <a:off x="2663825" y="3448050"/>
            <a:ext cx="2047875" cy="1536700"/>
          </a:xfrm>
        </p:spPr>
        <p:txBody>
          <a:bodyPr/>
          <a:lstStyle>
            <a:lvl1pPr marL="0" indent="0">
              <a:buNone/>
              <a:defRPr sz="1000"/>
            </a:lvl1pPr>
          </a:lstStyle>
          <a:p>
            <a:pPr lvl="0"/>
            <a:endParaRPr lang="en-US"/>
          </a:p>
        </p:txBody>
      </p:sp>
      <p:sp>
        <p:nvSpPr>
          <p:cNvPr id="14" name="Text Placeholder 3">
            <a:extLst>
              <a:ext uri="{FF2B5EF4-FFF2-40B4-BE49-F238E27FC236}">
                <a16:creationId xmlns:a16="http://schemas.microsoft.com/office/drawing/2014/main" id="{FE27167C-647B-42BD-97D9-C49A178612DF}"/>
              </a:ext>
            </a:extLst>
          </p:cNvPr>
          <p:cNvSpPr>
            <a:spLocks noGrp="1"/>
          </p:cNvSpPr>
          <p:nvPr>
            <p:ph type="body" sz="quarter" idx="38" hasCustomPrompt="1"/>
          </p:nvPr>
        </p:nvSpPr>
        <p:spPr>
          <a:xfrm>
            <a:off x="4949825" y="3225801"/>
            <a:ext cx="2047875" cy="82550"/>
          </a:xfrm>
          <a:solidFill>
            <a:srgbClr val="E9F352"/>
          </a:solidFill>
        </p:spPr>
        <p:txBody>
          <a:bodyPr anchor="ctr" anchorCtr="0"/>
          <a:lstStyle>
            <a:lvl1pPr marL="0" indent="0" algn="ctr">
              <a:buNone/>
              <a:defRPr sz="200"/>
            </a:lvl1pPr>
          </a:lstStyle>
          <a:p>
            <a:pPr lvl="0"/>
            <a:r>
              <a:rPr lang="en-US"/>
              <a:t> </a:t>
            </a:r>
            <a:endParaRPr lang="en-GB"/>
          </a:p>
        </p:txBody>
      </p:sp>
      <p:sp>
        <p:nvSpPr>
          <p:cNvPr id="16" name="Text Placeholder 5">
            <a:extLst>
              <a:ext uri="{FF2B5EF4-FFF2-40B4-BE49-F238E27FC236}">
                <a16:creationId xmlns:a16="http://schemas.microsoft.com/office/drawing/2014/main" id="{6570A830-7218-47BF-B682-B1E14648F0B6}"/>
              </a:ext>
            </a:extLst>
          </p:cNvPr>
          <p:cNvSpPr>
            <a:spLocks noGrp="1"/>
          </p:cNvSpPr>
          <p:nvPr>
            <p:ph type="body" sz="quarter" idx="39"/>
          </p:nvPr>
        </p:nvSpPr>
        <p:spPr>
          <a:xfrm>
            <a:off x="4949825" y="3448050"/>
            <a:ext cx="2047875" cy="1536700"/>
          </a:xfrm>
        </p:spPr>
        <p:txBody>
          <a:bodyPr/>
          <a:lstStyle>
            <a:lvl1pPr marL="0" indent="0">
              <a:buNone/>
              <a:defRPr sz="1000"/>
            </a:lvl1pPr>
          </a:lstStyle>
          <a:p>
            <a:pPr lvl="0"/>
            <a:endParaRPr lang="en-US"/>
          </a:p>
        </p:txBody>
      </p:sp>
      <p:sp>
        <p:nvSpPr>
          <p:cNvPr id="17" name="Text Placeholder 3">
            <a:extLst>
              <a:ext uri="{FF2B5EF4-FFF2-40B4-BE49-F238E27FC236}">
                <a16:creationId xmlns:a16="http://schemas.microsoft.com/office/drawing/2014/main" id="{DF4A5FE5-3819-4C48-B88B-D50BBA8ADB48}"/>
              </a:ext>
            </a:extLst>
          </p:cNvPr>
          <p:cNvSpPr>
            <a:spLocks noGrp="1"/>
          </p:cNvSpPr>
          <p:nvPr>
            <p:ph type="body" sz="quarter" idx="40" hasCustomPrompt="1"/>
          </p:nvPr>
        </p:nvSpPr>
        <p:spPr>
          <a:xfrm>
            <a:off x="7235825" y="3225801"/>
            <a:ext cx="2047875" cy="82550"/>
          </a:xfrm>
          <a:solidFill>
            <a:srgbClr val="E9F352"/>
          </a:solidFill>
        </p:spPr>
        <p:txBody>
          <a:bodyPr anchor="ctr" anchorCtr="0"/>
          <a:lstStyle>
            <a:lvl1pPr marL="0" indent="0" algn="ctr">
              <a:buNone/>
              <a:defRPr sz="200"/>
            </a:lvl1pPr>
          </a:lstStyle>
          <a:p>
            <a:pPr lvl="0"/>
            <a:r>
              <a:rPr lang="en-US"/>
              <a:t> </a:t>
            </a:r>
            <a:endParaRPr lang="en-GB"/>
          </a:p>
        </p:txBody>
      </p:sp>
      <p:sp>
        <p:nvSpPr>
          <p:cNvPr id="19" name="Text Placeholder 5">
            <a:extLst>
              <a:ext uri="{FF2B5EF4-FFF2-40B4-BE49-F238E27FC236}">
                <a16:creationId xmlns:a16="http://schemas.microsoft.com/office/drawing/2014/main" id="{942B9297-7DF9-4660-A745-1601E5550453}"/>
              </a:ext>
            </a:extLst>
          </p:cNvPr>
          <p:cNvSpPr>
            <a:spLocks noGrp="1"/>
          </p:cNvSpPr>
          <p:nvPr>
            <p:ph type="body" sz="quarter" idx="41"/>
          </p:nvPr>
        </p:nvSpPr>
        <p:spPr>
          <a:xfrm>
            <a:off x="7235825" y="3448050"/>
            <a:ext cx="2047875" cy="1536700"/>
          </a:xfrm>
        </p:spPr>
        <p:txBody>
          <a:bodyPr/>
          <a:lstStyle>
            <a:lvl1pPr marL="0" indent="0">
              <a:buNone/>
              <a:defRPr sz="1000"/>
            </a:lvl1pPr>
          </a:lstStyle>
          <a:p>
            <a:pPr lvl="0"/>
            <a:endParaRPr lang="en-US"/>
          </a:p>
        </p:txBody>
      </p:sp>
      <p:sp>
        <p:nvSpPr>
          <p:cNvPr id="20" name="Text Placeholder 3">
            <a:extLst>
              <a:ext uri="{FF2B5EF4-FFF2-40B4-BE49-F238E27FC236}">
                <a16:creationId xmlns:a16="http://schemas.microsoft.com/office/drawing/2014/main" id="{6D2A9322-2FAA-4E39-917D-E44D6FD4FD40}"/>
              </a:ext>
            </a:extLst>
          </p:cNvPr>
          <p:cNvSpPr>
            <a:spLocks noGrp="1"/>
          </p:cNvSpPr>
          <p:nvPr>
            <p:ph type="body" sz="quarter" idx="42" hasCustomPrompt="1"/>
          </p:nvPr>
        </p:nvSpPr>
        <p:spPr>
          <a:xfrm>
            <a:off x="9515475" y="3225801"/>
            <a:ext cx="2047875" cy="82550"/>
          </a:xfrm>
          <a:solidFill>
            <a:srgbClr val="E9F352"/>
          </a:solidFill>
        </p:spPr>
        <p:txBody>
          <a:bodyPr anchor="ctr" anchorCtr="0"/>
          <a:lstStyle>
            <a:lvl1pPr marL="0" indent="0" algn="ctr">
              <a:buNone/>
              <a:defRPr sz="200"/>
            </a:lvl1pPr>
          </a:lstStyle>
          <a:p>
            <a:pPr lvl="0"/>
            <a:r>
              <a:rPr lang="en-US"/>
              <a:t> </a:t>
            </a:r>
            <a:endParaRPr lang="en-GB"/>
          </a:p>
        </p:txBody>
      </p:sp>
      <p:sp>
        <p:nvSpPr>
          <p:cNvPr id="21" name="Text Placeholder 5">
            <a:extLst>
              <a:ext uri="{FF2B5EF4-FFF2-40B4-BE49-F238E27FC236}">
                <a16:creationId xmlns:a16="http://schemas.microsoft.com/office/drawing/2014/main" id="{CFB4E912-B82D-4849-B22D-E7AF1C74B610}"/>
              </a:ext>
            </a:extLst>
          </p:cNvPr>
          <p:cNvSpPr>
            <a:spLocks noGrp="1"/>
          </p:cNvSpPr>
          <p:nvPr>
            <p:ph type="body" sz="quarter" idx="43"/>
          </p:nvPr>
        </p:nvSpPr>
        <p:spPr>
          <a:xfrm>
            <a:off x="9515475" y="3448050"/>
            <a:ext cx="2047875" cy="1536700"/>
          </a:xfrm>
        </p:spPr>
        <p:txBody>
          <a:bodyPr/>
          <a:lstStyle>
            <a:lvl1pPr marL="0" indent="0">
              <a:buNone/>
              <a:defRPr sz="1000"/>
            </a:lvl1pPr>
          </a:lstStyle>
          <a:p>
            <a:pPr lvl="0"/>
            <a:endParaRPr lang="en-US"/>
          </a:p>
        </p:txBody>
      </p:sp>
    </p:spTree>
    <p:extLst>
      <p:ext uri="{BB962C8B-B14F-4D97-AF65-F5344CB8AC3E}">
        <p14:creationId xmlns:p14="http://schemas.microsoft.com/office/powerpoint/2010/main" val="36780180"/>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Intro Summary">
    <p:bg>
      <p:bgPr>
        <a:solidFill>
          <a:srgbClr val="E4F030"/>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06789F3-151D-4A78-8134-2617E04A66C0}"/>
              </a:ext>
            </a:extLst>
          </p:cNvPr>
          <p:cNvSpPr>
            <a:spLocks noGrp="1"/>
          </p:cNvSpPr>
          <p:nvPr>
            <p:ph type="pic" sz="quarter" idx="13"/>
          </p:nvPr>
        </p:nvSpPr>
        <p:spPr>
          <a:xfrm>
            <a:off x="0" y="0"/>
            <a:ext cx="7035800"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p>
            <a:fld id="{DBF0A199-B4D9-8948-A3C6-91150D020421}" type="datetime1">
              <a:rPr lang="en-US" smtClean="0"/>
              <a:t>11/30/2022</a:t>
            </a:fld>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p>
            <a:fld id="{31160B98-140E-4345-B1A3-2A7247C42973}" type="slidenum">
              <a:rPr lang="fi-FI" smtClean="0"/>
              <a:t>‹#›</a:t>
            </a:fld>
            <a:endParaRPr lang="fi-FI"/>
          </a:p>
        </p:txBody>
      </p:sp>
      <p:sp>
        <p:nvSpPr>
          <p:cNvPr id="12" name="Text Placeholder 4">
            <a:extLst>
              <a:ext uri="{FF2B5EF4-FFF2-40B4-BE49-F238E27FC236}">
                <a16:creationId xmlns:a16="http://schemas.microsoft.com/office/drawing/2014/main" id="{B2FC95EC-4105-4BC0-A1F7-D0861812094F}"/>
              </a:ext>
            </a:extLst>
          </p:cNvPr>
          <p:cNvSpPr>
            <a:spLocks noGrp="1"/>
          </p:cNvSpPr>
          <p:nvPr>
            <p:ph type="body" sz="quarter" idx="17"/>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5" name="Text Placeholder 4">
            <a:extLst>
              <a:ext uri="{FF2B5EF4-FFF2-40B4-BE49-F238E27FC236}">
                <a16:creationId xmlns:a16="http://schemas.microsoft.com/office/drawing/2014/main" id="{E424E037-125E-466A-83D1-5B89637DF9D9}"/>
              </a:ext>
            </a:extLst>
          </p:cNvPr>
          <p:cNvSpPr>
            <a:spLocks noGrp="1"/>
          </p:cNvSpPr>
          <p:nvPr>
            <p:ph type="body" sz="quarter" idx="18"/>
          </p:nvPr>
        </p:nvSpPr>
        <p:spPr>
          <a:xfrm>
            <a:off x="7696200" y="730249"/>
            <a:ext cx="4052888" cy="5391151"/>
          </a:xfrm>
        </p:spPr>
        <p:txBody>
          <a:bodyPr anchor="ctr" anchorCtr="0"/>
          <a:lstStyle>
            <a:lvl1pPr marL="0" indent="0">
              <a:buNone/>
              <a:defRPr sz="2250"/>
            </a:lvl1pPr>
            <a:lvl2pPr marL="457200" indent="0">
              <a:buNone/>
              <a:defRPr/>
            </a:lvl2pPr>
          </a:lstStyle>
          <a:p>
            <a:pPr lvl="0"/>
            <a:endParaRPr lang="en-US"/>
          </a:p>
        </p:txBody>
      </p:sp>
    </p:spTree>
    <p:extLst>
      <p:ext uri="{BB962C8B-B14F-4D97-AF65-F5344CB8AC3E}">
        <p14:creationId xmlns:p14="http://schemas.microsoft.com/office/powerpoint/2010/main" val="61093010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userDrawn="1">
  <p:cSld name="Process steps">
    <p:bg>
      <p:bgPr>
        <a:solidFill>
          <a:schemeClr val="accent1">
            <a:lumOff val="-7254"/>
          </a:schemeClr>
        </a:solidFill>
        <a:effectLst/>
      </p:bgPr>
    </p:bg>
    <p:spTree>
      <p:nvGrpSpPr>
        <p:cNvPr id="1" name=""/>
        <p:cNvGrpSpPr/>
        <p:nvPr/>
      </p:nvGrpSpPr>
      <p:grpSpPr>
        <a:xfrm>
          <a:off x="0" y="0"/>
          <a:ext cx="0" cy="0"/>
          <a:chOff x="0" y="0"/>
          <a:chExt cx="0" cy="0"/>
        </a:xfrm>
      </p:grpSpPr>
      <p:pic>
        <p:nvPicPr>
          <p:cNvPr id="631" name="Miltton_Text_Black.png" descr="Miltton_Text_Black.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640" name="Line"/>
          <p:cNvSpPr/>
          <p:nvPr/>
        </p:nvSpPr>
        <p:spPr>
          <a:xfrm>
            <a:off x="413955" y="4233111"/>
            <a:ext cx="1488198" cy="1"/>
          </a:xfrm>
          <a:prstGeom prst="line">
            <a:avLst/>
          </a:prstGeom>
          <a:ln w="25400">
            <a:solidFill>
              <a:srgbClr val="000000"/>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641" name="Line"/>
          <p:cNvSpPr/>
          <p:nvPr/>
        </p:nvSpPr>
        <p:spPr>
          <a:xfrm>
            <a:off x="2058303" y="4233111"/>
            <a:ext cx="1498830" cy="1"/>
          </a:xfrm>
          <a:prstGeom prst="line">
            <a:avLst/>
          </a:prstGeom>
          <a:ln w="25400">
            <a:solidFill>
              <a:srgbClr val="000000"/>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642" name="Line"/>
          <p:cNvSpPr/>
          <p:nvPr/>
        </p:nvSpPr>
        <p:spPr>
          <a:xfrm>
            <a:off x="3713282" y="4233111"/>
            <a:ext cx="1480834" cy="1"/>
          </a:xfrm>
          <a:prstGeom prst="line">
            <a:avLst/>
          </a:prstGeom>
          <a:ln w="25400">
            <a:solidFill>
              <a:srgbClr val="000000"/>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643" name="Line"/>
          <p:cNvSpPr/>
          <p:nvPr/>
        </p:nvSpPr>
        <p:spPr>
          <a:xfrm>
            <a:off x="5352367" y="4233111"/>
            <a:ext cx="1487267" cy="1"/>
          </a:xfrm>
          <a:prstGeom prst="line">
            <a:avLst/>
          </a:prstGeom>
          <a:ln w="25400">
            <a:solidFill>
              <a:srgbClr val="000000"/>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644" name="Line"/>
          <p:cNvSpPr/>
          <p:nvPr/>
        </p:nvSpPr>
        <p:spPr>
          <a:xfrm>
            <a:off x="6997400" y="4233111"/>
            <a:ext cx="1488197" cy="1"/>
          </a:xfrm>
          <a:prstGeom prst="line">
            <a:avLst/>
          </a:prstGeom>
          <a:ln w="25400">
            <a:solidFill>
              <a:srgbClr val="000000"/>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645" name="Line"/>
          <p:cNvSpPr/>
          <p:nvPr/>
        </p:nvSpPr>
        <p:spPr>
          <a:xfrm>
            <a:off x="8641748" y="4233111"/>
            <a:ext cx="1499366" cy="1"/>
          </a:xfrm>
          <a:prstGeom prst="line">
            <a:avLst/>
          </a:prstGeom>
          <a:ln w="25400">
            <a:solidFill>
              <a:srgbClr val="000000"/>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646" name="Line"/>
          <p:cNvSpPr/>
          <p:nvPr/>
        </p:nvSpPr>
        <p:spPr>
          <a:xfrm>
            <a:off x="10269832" y="4233111"/>
            <a:ext cx="1499366" cy="1"/>
          </a:xfrm>
          <a:prstGeom prst="line">
            <a:avLst/>
          </a:prstGeom>
          <a:ln w="25400">
            <a:solidFill>
              <a:srgbClr val="000000"/>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pic>
        <p:nvPicPr>
          <p:cNvPr id="650" name="Mitton-arrow.png" descr="Mitton-arrow.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3" name="Title 2">
            <a:extLst>
              <a:ext uri="{FF2B5EF4-FFF2-40B4-BE49-F238E27FC236}">
                <a16:creationId xmlns:a16="http://schemas.microsoft.com/office/drawing/2014/main" id="{18E3BCBF-446C-406B-8C98-60E52BDBA158}"/>
              </a:ext>
            </a:extLst>
          </p:cNvPr>
          <p:cNvSpPr>
            <a:spLocks noGrp="1"/>
          </p:cNvSpPr>
          <p:nvPr>
            <p:ph type="title"/>
          </p:nvPr>
        </p:nvSpPr>
        <p:spPr/>
        <p:txBody>
          <a:bodyPr/>
          <a:lstStyle/>
          <a:p>
            <a:endParaRPr lang="en-GB"/>
          </a:p>
        </p:txBody>
      </p:sp>
      <p:sp>
        <p:nvSpPr>
          <p:cNvPr id="31" name="Text Placeholder 4">
            <a:extLst>
              <a:ext uri="{FF2B5EF4-FFF2-40B4-BE49-F238E27FC236}">
                <a16:creationId xmlns:a16="http://schemas.microsoft.com/office/drawing/2014/main" id="{BF4FDD33-6A0E-4467-BEE7-37A74B1154F0}"/>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4" name="Date Placeholder 3">
            <a:extLst>
              <a:ext uri="{FF2B5EF4-FFF2-40B4-BE49-F238E27FC236}">
                <a16:creationId xmlns:a16="http://schemas.microsoft.com/office/drawing/2014/main" id="{A6D3EFE5-A49A-4245-9444-90F183E70B64}"/>
              </a:ext>
            </a:extLst>
          </p:cNvPr>
          <p:cNvSpPr>
            <a:spLocks noGrp="1"/>
          </p:cNvSpPr>
          <p:nvPr>
            <p:ph type="dt" sz="half" idx="38"/>
          </p:nvPr>
        </p:nvSpPr>
        <p:spPr/>
        <p:txBody>
          <a:bodyPr/>
          <a:lstStyle/>
          <a:p>
            <a:fld id="{A57F58A9-4AD9-BF40-91EE-3B7441BA286E}" type="datetime1">
              <a:rPr lang="en-US" smtClean="0"/>
              <a:t>11/30/2022</a:t>
            </a:fld>
            <a:endParaRPr lang="fi-FI"/>
          </a:p>
        </p:txBody>
      </p:sp>
      <p:sp>
        <p:nvSpPr>
          <p:cNvPr id="5" name="Footer Placeholder 4">
            <a:extLst>
              <a:ext uri="{FF2B5EF4-FFF2-40B4-BE49-F238E27FC236}">
                <a16:creationId xmlns:a16="http://schemas.microsoft.com/office/drawing/2014/main" id="{9A4F5780-FD7C-4148-BD40-83C707CD9847}"/>
              </a:ext>
            </a:extLst>
          </p:cNvPr>
          <p:cNvSpPr>
            <a:spLocks noGrp="1"/>
          </p:cNvSpPr>
          <p:nvPr>
            <p:ph type="ftr" sz="quarter" idx="39"/>
          </p:nvPr>
        </p:nvSpPr>
        <p:spPr/>
        <p:txBody>
          <a:bodyPr/>
          <a:lstStyle/>
          <a:p>
            <a:r>
              <a:rPr lang="fi-FI"/>
              <a:t>© Miltton New Nordics</a:t>
            </a:r>
          </a:p>
        </p:txBody>
      </p:sp>
      <p:sp>
        <p:nvSpPr>
          <p:cNvPr id="6" name="Slide Number Placeholder 5">
            <a:extLst>
              <a:ext uri="{FF2B5EF4-FFF2-40B4-BE49-F238E27FC236}">
                <a16:creationId xmlns:a16="http://schemas.microsoft.com/office/drawing/2014/main" id="{92231399-A992-4AFB-A850-C25B37C0AEC0}"/>
              </a:ext>
            </a:extLst>
          </p:cNvPr>
          <p:cNvSpPr>
            <a:spLocks noGrp="1"/>
          </p:cNvSpPr>
          <p:nvPr>
            <p:ph type="sldNum" sz="quarter" idx="40"/>
          </p:nvPr>
        </p:nvSpPr>
        <p:spPr/>
        <p:txBody>
          <a:bodyPr/>
          <a:lstStyle/>
          <a:p>
            <a:fld id="{31160B98-140E-4345-B1A3-2A7247C42973}" type="slidenum">
              <a:rPr lang="fi-FI" smtClean="0"/>
              <a:pPr/>
              <a:t>‹#›</a:t>
            </a:fld>
            <a:endParaRPr lang="fi-FI"/>
          </a:p>
        </p:txBody>
      </p:sp>
      <p:sp>
        <p:nvSpPr>
          <p:cNvPr id="35" name="1.">
            <a:extLst>
              <a:ext uri="{FF2B5EF4-FFF2-40B4-BE49-F238E27FC236}">
                <a16:creationId xmlns:a16="http://schemas.microsoft.com/office/drawing/2014/main" id="{75EEC7DC-993D-4A87-8685-D24F57D1827E}"/>
              </a:ext>
            </a:extLst>
          </p:cNvPr>
          <p:cNvSpPr txBox="1">
            <a:spLocks noGrp="1"/>
          </p:cNvSpPr>
          <p:nvPr>
            <p:ph type="body" sz="quarter" idx="25" hasCustomPrompt="1"/>
          </p:nvPr>
        </p:nvSpPr>
        <p:spPr>
          <a:xfrm>
            <a:off x="407988" y="1929685"/>
            <a:ext cx="1500187" cy="2262156"/>
          </a:xfrm>
          <a:prstGeom prst="rect">
            <a:avLst/>
          </a:prstGeom>
        </p:spPr>
        <p:txBody>
          <a:bodyPr wrap="square" lIns="91439" tIns="91439" rIns="91439" bIns="91439">
            <a:spAutoFit/>
          </a:bodyPr>
          <a:lstStyle>
            <a:lvl1pPr marL="0" indent="0" algn="ctr" defTabSz="914400">
              <a:lnSpc>
                <a:spcPct val="100000"/>
              </a:lnSpc>
              <a:spcBef>
                <a:spcPts val="0"/>
              </a:spcBef>
              <a:buSzTx/>
              <a:buNone/>
              <a:defRPr sz="13500">
                <a:solidFill>
                  <a:srgbClr val="FFFFFF"/>
                </a:solidFill>
                <a:latin typeface="Domaine Display"/>
                <a:ea typeface="Domaine Display"/>
                <a:cs typeface="Domaine Display"/>
                <a:sym typeface="Domaine Display"/>
              </a:defRPr>
            </a:lvl1pPr>
          </a:lstStyle>
          <a:p>
            <a:r>
              <a:rPr lang="fi-FI"/>
              <a:t>X</a:t>
            </a:r>
            <a:endParaRPr/>
          </a:p>
        </p:txBody>
      </p:sp>
      <p:sp>
        <p:nvSpPr>
          <p:cNvPr id="8" name="Text Placeholder 7">
            <a:extLst>
              <a:ext uri="{FF2B5EF4-FFF2-40B4-BE49-F238E27FC236}">
                <a16:creationId xmlns:a16="http://schemas.microsoft.com/office/drawing/2014/main" id="{BCC90859-5154-4E90-B557-14352393BBC9}"/>
              </a:ext>
            </a:extLst>
          </p:cNvPr>
          <p:cNvSpPr>
            <a:spLocks noGrp="1"/>
          </p:cNvSpPr>
          <p:nvPr>
            <p:ph type="body" sz="quarter" idx="41"/>
          </p:nvPr>
        </p:nvSpPr>
        <p:spPr>
          <a:xfrm>
            <a:off x="407988" y="4483100"/>
            <a:ext cx="1500187" cy="1365250"/>
          </a:xfrm>
        </p:spPr>
        <p:txBody>
          <a:bodyPr/>
          <a:lstStyle>
            <a:lvl1pPr marL="0" indent="0" algn="ctr">
              <a:buNone/>
              <a:defRPr/>
            </a:lvl1pPr>
          </a:lstStyle>
          <a:p>
            <a:pPr lvl="0"/>
            <a:endParaRPr lang="en-US"/>
          </a:p>
        </p:txBody>
      </p:sp>
      <p:sp>
        <p:nvSpPr>
          <p:cNvPr id="38" name="1.">
            <a:extLst>
              <a:ext uri="{FF2B5EF4-FFF2-40B4-BE49-F238E27FC236}">
                <a16:creationId xmlns:a16="http://schemas.microsoft.com/office/drawing/2014/main" id="{05536A7F-52FB-4937-A18F-4EA8B95BF868}"/>
              </a:ext>
            </a:extLst>
          </p:cNvPr>
          <p:cNvSpPr txBox="1">
            <a:spLocks noGrp="1"/>
          </p:cNvSpPr>
          <p:nvPr>
            <p:ph type="body" sz="quarter" idx="42" hasCustomPrompt="1"/>
          </p:nvPr>
        </p:nvSpPr>
        <p:spPr>
          <a:xfrm>
            <a:off x="2046288" y="1929685"/>
            <a:ext cx="1500187" cy="2262156"/>
          </a:xfrm>
          <a:prstGeom prst="rect">
            <a:avLst/>
          </a:prstGeom>
        </p:spPr>
        <p:txBody>
          <a:bodyPr wrap="square" lIns="91439" tIns="91439" rIns="91439" bIns="91439">
            <a:spAutoFit/>
          </a:bodyPr>
          <a:lstStyle>
            <a:lvl1pPr marL="0" indent="0" algn="ctr" defTabSz="914400">
              <a:lnSpc>
                <a:spcPct val="100000"/>
              </a:lnSpc>
              <a:spcBef>
                <a:spcPts val="0"/>
              </a:spcBef>
              <a:buSzTx/>
              <a:buNone/>
              <a:defRPr sz="13500">
                <a:solidFill>
                  <a:srgbClr val="FFFFFF"/>
                </a:solidFill>
                <a:latin typeface="Domaine Display"/>
                <a:ea typeface="Domaine Display"/>
                <a:cs typeface="Domaine Display"/>
                <a:sym typeface="Domaine Display"/>
              </a:defRPr>
            </a:lvl1pPr>
          </a:lstStyle>
          <a:p>
            <a:r>
              <a:rPr lang="fi-FI"/>
              <a:t>X</a:t>
            </a:r>
            <a:endParaRPr/>
          </a:p>
        </p:txBody>
      </p:sp>
      <p:sp>
        <p:nvSpPr>
          <p:cNvPr id="39" name="Text Placeholder 7">
            <a:extLst>
              <a:ext uri="{FF2B5EF4-FFF2-40B4-BE49-F238E27FC236}">
                <a16:creationId xmlns:a16="http://schemas.microsoft.com/office/drawing/2014/main" id="{834711D0-12F6-4807-8030-F5F1749E67FF}"/>
              </a:ext>
            </a:extLst>
          </p:cNvPr>
          <p:cNvSpPr>
            <a:spLocks noGrp="1"/>
          </p:cNvSpPr>
          <p:nvPr>
            <p:ph type="body" sz="quarter" idx="43"/>
          </p:nvPr>
        </p:nvSpPr>
        <p:spPr>
          <a:xfrm>
            <a:off x="2046288" y="4483100"/>
            <a:ext cx="1500187" cy="1365250"/>
          </a:xfrm>
        </p:spPr>
        <p:txBody>
          <a:bodyPr/>
          <a:lstStyle>
            <a:lvl1pPr marL="0" indent="0" algn="ctr">
              <a:buNone/>
              <a:defRPr/>
            </a:lvl1pPr>
          </a:lstStyle>
          <a:p>
            <a:pPr lvl="0"/>
            <a:endParaRPr lang="en-US"/>
          </a:p>
        </p:txBody>
      </p:sp>
      <p:sp>
        <p:nvSpPr>
          <p:cNvPr id="40" name="1.">
            <a:extLst>
              <a:ext uri="{FF2B5EF4-FFF2-40B4-BE49-F238E27FC236}">
                <a16:creationId xmlns:a16="http://schemas.microsoft.com/office/drawing/2014/main" id="{72C37892-91B0-44A9-9849-E669C795A659}"/>
              </a:ext>
            </a:extLst>
          </p:cNvPr>
          <p:cNvSpPr txBox="1">
            <a:spLocks noGrp="1"/>
          </p:cNvSpPr>
          <p:nvPr>
            <p:ph type="body" sz="quarter" idx="44" hasCustomPrompt="1"/>
          </p:nvPr>
        </p:nvSpPr>
        <p:spPr>
          <a:xfrm>
            <a:off x="3703638" y="1929685"/>
            <a:ext cx="1500187" cy="2262156"/>
          </a:xfrm>
          <a:prstGeom prst="rect">
            <a:avLst/>
          </a:prstGeom>
        </p:spPr>
        <p:txBody>
          <a:bodyPr wrap="square" lIns="91439" tIns="91439" rIns="91439" bIns="91439">
            <a:spAutoFit/>
          </a:bodyPr>
          <a:lstStyle>
            <a:lvl1pPr marL="0" indent="0" algn="ctr" defTabSz="914400">
              <a:lnSpc>
                <a:spcPct val="100000"/>
              </a:lnSpc>
              <a:spcBef>
                <a:spcPts val="0"/>
              </a:spcBef>
              <a:buSzTx/>
              <a:buNone/>
              <a:defRPr sz="13500">
                <a:solidFill>
                  <a:srgbClr val="FFFFFF"/>
                </a:solidFill>
                <a:latin typeface="Domaine Display"/>
                <a:ea typeface="Domaine Display"/>
                <a:cs typeface="Domaine Display"/>
                <a:sym typeface="Domaine Display"/>
              </a:defRPr>
            </a:lvl1pPr>
          </a:lstStyle>
          <a:p>
            <a:r>
              <a:rPr lang="fi-FI"/>
              <a:t>X</a:t>
            </a:r>
            <a:endParaRPr/>
          </a:p>
        </p:txBody>
      </p:sp>
      <p:sp>
        <p:nvSpPr>
          <p:cNvPr id="41" name="Text Placeholder 7">
            <a:extLst>
              <a:ext uri="{FF2B5EF4-FFF2-40B4-BE49-F238E27FC236}">
                <a16:creationId xmlns:a16="http://schemas.microsoft.com/office/drawing/2014/main" id="{DDA2757D-6EC0-4CDF-8082-3A842012C8F4}"/>
              </a:ext>
            </a:extLst>
          </p:cNvPr>
          <p:cNvSpPr>
            <a:spLocks noGrp="1"/>
          </p:cNvSpPr>
          <p:nvPr>
            <p:ph type="body" sz="quarter" idx="45"/>
          </p:nvPr>
        </p:nvSpPr>
        <p:spPr>
          <a:xfrm>
            <a:off x="3703638" y="4483100"/>
            <a:ext cx="1500187" cy="1365250"/>
          </a:xfrm>
        </p:spPr>
        <p:txBody>
          <a:bodyPr/>
          <a:lstStyle>
            <a:lvl1pPr marL="0" indent="0" algn="ctr">
              <a:buNone/>
              <a:defRPr/>
            </a:lvl1pPr>
          </a:lstStyle>
          <a:p>
            <a:pPr lvl="0"/>
            <a:endParaRPr lang="en-US"/>
          </a:p>
        </p:txBody>
      </p:sp>
      <p:sp>
        <p:nvSpPr>
          <p:cNvPr id="42" name="1.">
            <a:extLst>
              <a:ext uri="{FF2B5EF4-FFF2-40B4-BE49-F238E27FC236}">
                <a16:creationId xmlns:a16="http://schemas.microsoft.com/office/drawing/2014/main" id="{47D260EE-F96F-4628-B892-868831384A34}"/>
              </a:ext>
            </a:extLst>
          </p:cNvPr>
          <p:cNvSpPr txBox="1">
            <a:spLocks noGrp="1"/>
          </p:cNvSpPr>
          <p:nvPr>
            <p:ph type="body" sz="quarter" idx="46" hasCustomPrompt="1"/>
          </p:nvPr>
        </p:nvSpPr>
        <p:spPr>
          <a:xfrm>
            <a:off x="5341938" y="1929685"/>
            <a:ext cx="1500187" cy="2262156"/>
          </a:xfrm>
          <a:prstGeom prst="rect">
            <a:avLst/>
          </a:prstGeom>
        </p:spPr>
        <p:txBody>
          <a:bodyPr wrap="square" lIns="91439" tIns="91439" rIns="91439" bIns="91439">
            <a:spAutoFit/>
          </a:bodyPr>
          <a:lstStyle>
            <a:lvl1pPr marL="0" indent="0" algn="ctr" defTabSz="914400">
              <a:lnSpc>
                <a:spcPct val="100000"/>
              </a:lnSpc>
              <a:spcBef>
                <a:spcPts val="0"/>
              </a:spcBef>
              <a:buSzTx/>
              <a:buNone/>
              <a:defRPr sz="13500">
                <a:solidFill>
                  <a:srgbClr val="FFFFFF"/>
                </a:solidFill>
                <a:latin typeface="Domaine Display"/>
                <a:ea typeface="Domaine Display"/>
                <a:cs typeface="Domaine Display"/>
                <a:sym typeface="Domaine Display"/>
              </a:defRPr>
            </a:lvl1pPr>
          </a:lstStyle>
          <a:p>
            <a:r>
              <a:rPr lang="fi-FI"/>
              <a:t>X</a:t>
            </a:r>
            <a:endParaRPr/>
          </a:p>
        </p:txBody>
      </p:sp>
      <p:sp>
        <p:nvSpPr>
          <p:cNvPr id="43" name="Text Placeholder 7">
            <a:extLst>
              <a:ext uri="{FF2B5EF4-FFF2-40B4-BE49-F238E27FC236}">
                <a16:creationId xmlns:a16="http://schemas.microsoft.com/office/drawing/2014/main" id="{607E7C8F-CAB7-456A-AACE-CC6307B23432}"/>
              </a:ext>
            </a:extLst>
          </p:cNvPr>
          <p:cNvSpPr>
            <a:spLocks noGrp="1"/>
          </p:cNvSpPr>
          <p:nvPr>
            <p:ph type="body" sz="quarter" idx="47"/>
          </p:nvPr>
        </p:nvSpPr>
        <p:spPr>
          <a:xfrm>
            <a:off x="5341938" y="4483100"/>
            <a:ext cx="1500187" cy="1365250"/>
          </a:xfrm>
        </p:spPr>
        <p:txBody>
          <a:bodyPr/>
          <a:lstStyle>
            <a:lvl1pPr marL="0" indent="0" algn="ctr">
              <a:buNone/>
              <a:defRPr/>
            </a:lvl1pPr>
          </a:lstStyle>
          <a:p>
            <a:pPr lvl="0"/>
            <a:endParaRPr lang="en-US"/>
          </a:p>
        </p:txBody>
      </p:sp>
      <p:sp>
        <p:nvSpPr>
          <p:cNvPr id="44" name="1.">
            <a:extLst>
              <a:ext uri="{FF2B5EF4-FFF2-40B4-BE49-F238E27FC236}">
                <a16:creationId xmlns:a16="http://schemas.microsoft.com/office/drawing/2014/main" id="{7C2E9C7F-EA71-4A4D-8AA9-1573B94ED5F6}"/>
              </a:ext>
            </a:extLst>
          </p:cNvPr>
          <p:cNvSpPr txBox="1">
            <a:spLocks noGrp="1"/>
          </p:cNvSpPr>
          <p:nvPr>
            <p:ph type="body" sz="quarter" idx="48" hasCustomPrompt="1"/>
          </p:nvPr>
        </p:nvSpPr>
        <p:spPr>
          <a:xfrm>
            <a:off x="6992938" y="1929685"/>
            <a:ext cx="1500187" cy="2262156"/>
          </a:xfrm>
          <a:prstGeom prst="rect">
            <a:avLst/>
          </a:prstGeom>
        </p:spPr>
        <p:txBody>
          <a:bodyPr wrap="square" lIns="91439" tIns="91439" rIns="91439" bIns="91439">
            <a:spAutoFit/>
          </a:bodyPr>
          <a:lstStyle>
            <a:lvl1pPr marL="0" indent="0" algn="ctr" defTabSz="914400">
              <a:lnSpc>
                <a:spcPct val="100000"/>
              </a:lnSpc>
              <a:spcBef>
                <a:spcPts val="0"/>
              </a:spcBef>
              <a:buSzTx/>
              <a:buNone/>
              <a:defRPr sz="13500">
                <a:solidFill>
                  <a:srgbClr val="FFFFFF"/>
                </a:solidFill>
                <a:latin typeface="Domaine Display"/>
                <a:ea typeface="Domaine Display"/>
                <a:cs typeface="Domaine Display"/>
                <a:sym typeface="Domaine Display"/>
              </a:defRPr>
            </a:lvl1pPr>
          </a:lstStyle>
          <a:p>
            <a:r>
              <a:rPr lang="fi-FI"/>
              <a:t>X</a:t>
            </a:r>
            <a:endParaRPr/>
          </a:p>
        </p:txBody>
      </p:sp>
      <p:sp>
        <p:nvSpPr>
          <p:cNvPr id="45" name="Text Placeholder 7">
            <a:extLst>
              <a:ext uri="{FF2B5EF4-FFF2-40B4-BE49-F238E27FC236}">
                <a16:creationId xmlns:a16="http://schemas.microsoft.com/office/drawing/2014/main" id="{5CE93C9F-7783-430F-95A2-35399A4BD73E}"/>
              </a:ext>
            </a:extLst>
          </p:cNvPr>
          <p:cNvSpPr>
            <a:spLocks noGrp="1"/>
          </p:cNvSpPr>
          <p:nvPr>
            <p:ph type="body" sz="quarter" idx="49"/>
          </p:nvPr>
        </p:nvSpPr>
        <p:spPr>
          <a:xfrm>
            <a:off x="6992938" y="4483100"/>
            <a:ext cx="1500187" cy="1365250"/>
          </a:xfrm>
        </p:spPr>
        <p:txBody>
          <a:bodyPr/>
          <a:lstStyle>
            <a:lvl1pPr marL="0" indent="0" algn="ctr">
              <a:buNone/>
              <a:defRPr/>
            </a:lvl1pPr>
          </a:lstStyle>
          <a:p>
            <a:pPr lvl="0"/>
            <a:endParaRPr lang="en-US"/>
          </a:p>
        </p:txBody>
      </p:sp>
      <p:sp>
        <p:nvSpPr>
          <p:cNvPr id="46" name="1.">
            <a:extLst>
              <a:ext uri="{FF2B5EF4-FFF2-40B4-BE49-F238E27FC236}">
                <a16:creationId xmlns:a16="http://schemas.microsoft.com/office/drawing/2014/main" id="{F9B78D16-F2B2-4CCC-A857-D2CCCEBFE87F}"/>
              </a:ext>
            </a:extLst>
          </p:cNvPr>
          <p:cNvSpPr txBox="1">
            <a:spLocks noGrp="1"/>
          </p:cNvSpPr>
          <p:nvPr>
            <p:ph type="body" sz="quarter" idx="50" hasCustomPrompt="1"/>
          </p:nvPr>
        </p:nvSpPr>
        <p:spPr>
          <a:xfrm>
            <a:off x="8637588" y="1929685"/>
            <a:ext cx="1500187" cy="2262156"/>
          </a:xfrm>
          <a:prstGeom prst="rect">
            <a:avLst/>
          </a:prstGeom>
        </p:spPr>
        <p:txBody>
          <a:bodyPr wrap="square" lIns="91439" tIns="91439" rIns="91439" bIns="91439">
            <a:spAutoFit/>
          </a:bodyPr>
          <a:lstStyle>
            <a:lvl1pPr marL="0" indent="0" algn="ctr" defTabSz="914400">
              <a:lnSpc>
                <a:spcPct val="100000"/>
              </a:lnSpc>
              <a:spcBef>
                <a:spcPts val="0"/>
              </a:spcBef>
              <a:buSzTx/>
              <a:buNone/>
              <a:defRPr sz="13500">
                <a:solidFill>
                  <a:srgbClr val="FFFFFF"/>
                </a:solidFill>
                <a:latin typeface="Domaine Display"/>
                <a:ea typeface="Domaine Display"/>
                <a:cs typeface="Domaine Display"/>
                <a:sym typeface="Domaine Display"/>
              </a:defRPr>
            </a:lvl1pPr>
          </a:lstStyle>
          <a:p>
            <a:r>
              <a:rPr lang="fi-FI"/>
              <a:t>X</a:t>
            </a:r>
            <a:endParaRPr/>
          </a:p>
        </p:txBody>
      </p:sp>
      <p:sp>
        <p:nvSpPr>
          <p:cNvPr id="47" name="Text Placeholder 7">
            <a:extLst>
              <a:ext uri="{FF2B5EF4-FFF2-40B4-BE49-F238E27FC236}">
                <a16:creationId xmlns:a16="http://schemas.microsoft.com/office/drawing/2014/main" id="{194CD6EF-28A4-4BC9-80DC-2B2FA420AA8B}"/>
              </a:ext>
            </a:extLst>
          </p:cNvPr>
          <p:cNvSpPr>
            <a:spLocks noGrp="1"/>
          </p:cNvSpPr>
          <p:nvPr>
            <p:ph type="body" sz="quarter" idx="51"/>
          </p:nvPr>
        </p:nvSpPr>
        <p:spPr>
          <a:xfrm>
            <a:off x="8637588" y="4483100"/>
            <a:ext cx="1500187" cy="1365250"/>
          </a:xfrm>
        </p:spPr>
        <p:txBody>
          <a:bodyPr/>
          <a:lstStyle>
            <a:lvl1pPr marL="0" indent="0" algn="ctr">
              <a:buNone/>
              <a:defRPr/>
            </a:lvl1pPr>
          </a:lstStyle>
          <a:p>
            <a:pPr lvl="0"/>
            <a:endParaRPr lang="en-US"/>
          </a:p>
        </p:txBody>
      </p:sp>
      <p:sp>
        <p:nvSpPr>
          <p:cNvPr id="48" name="1.">
            <a:extLst>
              <a:ext uri="{FF2B5EF4-FFF2-40B4-BE49-F238E27FC236}">
                <a16:creationId xmlns:a16="http://schemas.microsoft.com/office/drawing/2014/main" id="{92EF4754-3565-49A3-B1FE-CCF957D40D72}"/>
              </a:ext>
            </a:extLst>
          </p:cNvPr>
          <p:cNvSpPr txBox="1">
            <a:spLocks noGrp="1"/>
          </p:cNvSpPr>
          <p:nvPr>
            <p:ph type="body" sz="quarter" idx="52" hasCustomPrompt="1"/>
          </p:nvPr>
        </p:nvSpPr>
        <p:spPr>
          <a:xfrm>
            <a:off x="10256838" y="1929685"/>
            <a:ext cx="1500187" cy="2262156"/>
          </a:xfrm>
          <a:prstGeom prst="rect">
            <a:avLst/>
          </a:prstGeom>
        </p:spPr>
        <p:txBody>
          <a:bodyPr wrap="square" lIns="91439" tIns="91439" rIns="91439" bIns="91439">
            <a:spAutoFit/>
          </a:bodyPr>
          <a:lstStyle>
            <a:lvl1pPr marL="0" indent="0" algn="ctr" defTabSz="914400">
              <a:lnSpc>
                <a:spcPct val="100000"/>
              </a:lnSpc>
              <a:spcBef>
                <a:spcPts val="0"/>
              </a:spcBef>
              <a:buSzTx/>
              <a:buNone/>
              <a:defRPr sz="13500">
                <a:solidFill>
                  <a:srgbClr val="FFFFFF"/>
                </a:solidFill>
                <a:latin typeface="Domaine Display"/>
                <a:ea typeface="Domaine Display"/>
                <a:cs typeface="Domaine Display"/>
                <a:sym typeface="Domaine Display"/>
              </a:defRPr>
            </a:lvl1pPr>
          </a:lstStyle>
          <a:p>
            <a:r>
              <a:rPr lang="fi-FI"/>
              <a:t>X</a:t>
            </a:r>
            <a:endParaRPr/>
          </a:p>
        </p:txBody>
      </p:sp>
      <p:sp>
        <p:nvSpPr>
          <p:cNvPr id="49" name="Text Placeholder 7">
            <a:extLst>
              <a:ext uri="{FF2B5EF4-FFF2-40B4-BE49-F238E27FC236}">
                <a16:creationId xmlns:a16="http://schemas.microsoft.com/office/drawing/2014/main" id="{DCDD7646-3DBD-4AD9-96E9-02D1E9791049}"/>
              </a:ext>
            </a:extLst>
          </p:cNvPr>
          <p:cNvSpPr>
            <a:spLocks noGrp="1"/>
          </p:cNvSpPr>
          <p:nvPr>
            <p:ph type="body" sz="quarter" idx="53"/>
          </p:nvPr>
        </p:nvSpPr>
        <p:spPr>
          <a:xfrm>
            <a:off x="10256838" y="4483100"/>
            <a:ext cx="1500187" cy="1365250"/>
          </a:xfrm>
        </p:spPr>
        <p:txBody>
          <a:bodyPr/>
          <a:lstStyle>
            <a:lvl1pPr marL="0" indent="0" algn="ctr">
              <a:buNone/>
              <a:defRPr/>
            </a:lvl1pPr>
          </a:lstStyle>
          <a:p>
            <a:pPr lvl="0"/>
            <a:endParaRPr lang="en-US"/>
          </a:p>
        </p:txBody>
      </p:sp>
    </p:spTree>
    <p:extLst>
      <p:ext uri="{BB962C8B-B14F-4D97-AF65-F5344CB8AC3E}">
        <p14:creationId xmlns:p14="http://schemas.microsoft.com/office/powerpoint/2010/main" val="54454935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Table 3 parts">
    <p:spTree>
      <p:nvGrpSpPr>
        <p:cNvPr id="1" name=""/>
        <p:cNvGrpSpPr/>
        <p:nvPr/>
      </p:nvGrpSpPr>
      <p:grpSpPr>
        <a:xfrm>
          <a:off x="0" y="0"/>
          <a:ext cx="0" cy="0"/>
          <a:chOff x="0" y="0"/>
          <a:chExt cx="0" cy="0"/>
        </a:xfrm>
      </p:grpSpPr>
      <p:sp>
        <p:nvSpPr>
          <p:cNvPr id="664" name="Lorem ipsum"/>
          <p:cNvSpPr>
            <a:spLocks noGrp="1"/>
          </p:cNvSpPr>
          <p:nvPr>
            <p:ph type="body" sz="quarter" idx="21"/>
          </p:nvPr>
        </p:nvSpPr>
        <p:spPr>
          <a:xfrm>
            <a:off x="7280407" y="1826653"/>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65" name="Lorem ipsum"/>
          <p:cNvSpPr>
            <a:spLocks noGrp="1"/>
          </p:cNvSpPr>
          <p:nvPr>
            <p:ph type="body" sz="quarter" idx="22"/>
          </p:nvPr>
        </p:nvSpPr>
        <p:spPr>
          <a:xfrm>
            <a:off x="4164303" y="3696852"/>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66" name="Lorem ipsum"/>
          <p:cNvSpPr>
            <a:spLocks noGrp="1"/>
          </p:cNvSpPr>
          <p:nvPr>
            <p:ph type="body" sz="quarter" idx="23"/>
          </p:nvPr>
        </p:nvSpPr>
        <p:spPr>
          <a:xfrm>
            <a:off x="7280407" y="4619441"/>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67" name="Lorem ipsum"/>
          <p:cNvSpPr>
            <a:spLocks noGrp="1"/>
          </p:cNvSpPr>
          <p:nvPr>
            <p:ph type="body" sz="quarter" idx="24"/>
          </p:nvPr>
        </p:nvSpPr>
        <p:spPr>
          <a:xfrm>
            <a:off x="4164303" y="2758939"/>
            <a:ext cx="1431987" cy="803858"/>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68" name="Lorem ipsum"/>
          <p:cNvSpPr>
            <a:spLocks noGrp="1"/>
          </p:cNvSpPr>
          <p:nvPr>
            <p:ph type="body" sz="quarter" idx="25"/>
          </p:nvPr>
        </p:nvSpPr>
        <p:spPr>
          <a:xfrm>
            <a:off x="5725849" y="3692519"/>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69" name="Lorem ipsum"/>
          <p:cNvSpPr>
            <a:spLocks noGrp="1"/>
          </p:cNvSpPr>
          <p:nvPr>
            <p:ph type="body" sz="quarter" idx="26"/>
          </p:nvPr>
        </p:nvSpPr>
        <p:spPr>
          <a:xfrm>
            <a:off x="5725849" y="2758309"/>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70" name="Lorem ipsum"/>
          <p:cNvSpPr>
            <a:spLocks noGrp="1"/>
          </p:cNvSpPr>
          <p:nvPr>
            <p:ph type="body" sz="quarter" idx="27"/>
          </p:nvPr>
        </p:nvSpPr>
        <p:spPr>
          <a:xfrm>
            <a:off x="5725849" y="1824099"/>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71" name="Lorem ipsum"/>
          <p:cNvSpPr>
            <a:spLocks noGrp="1"/>
          </p:cNvSpPr>
          <p:nvPr>
            <p:ph type="body" sz="quarter" idx="28"/>
          </p:nvPr>
        </p:nvSpPr>
        <p:spPr>
          <a:xfrm>
            <a:off x="7280407" y="2741907"/>
            <a:ext cx="1431987" cy="803858"/>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72" name="Lorem ipsum"/>
          <p:cNvSpPr>
            <a:spLocks noGrp="1"/>
          </p:cNvSpPr>
          <p:nvPr>
            <p:ph type="body" sz="quarter" idx="29"/>
          </p:nvPr>
        </p:nvSpPr>
        <p:spPr>
          <a:xfrm>
            <a:off x="7280407" y="3692519"/>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73" name="Lorem ipsum"/>
          <p:cNvSpPr>
            <a:spLocks noGrp="1"/>
          </p:cNvSpPr>
          <p:nvPr>
            <p:ph type="body" sz="quarter" idx="30"/>
          </p:nvPr>
        </p:nvSpPr>
        <p:spPr>
          <a:xfrm>
            <a:off x="4164303" y="1824099"/>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74" name="Lorem ipsum"/>
          <p:cNvSpPr>
            <a:spLocks noGrp="1"/>
          </p:cNvSpPr>
          <p:nvPr>
            <p:ph type="body" sz="quarter" idx="31"/>
          </p:nvPr>
        </p:nvSpPr>
        <p:spPr>
          <a:xfrm>
            <a:off x="2602756" y="3692519"/>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75" name="Lorem ipsum"/>
          <p:cNvSpPr>
            <a:spLocks noGrp="1"/>
          </p:cNvSpPr>
          <p:nvPr>
            <p:ph type="body" sz="quarter" idx="32"/>
          </p:nvPr>
        </p:nvSpPr>
        <p:spPr>
          <a:xfrm>
            <a:off x="2602756" y="2748895"/>
            <a:ext cx="1431987" cy="803858"/>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76" name="Lorem ipsum"/>
          <p:cNvSpPr>
            <a:spLocks noGrp="1"/>
          </p:cNvSpPr>
          <p:nvPr>
            <p:ph type="body" sz="quarter" idx="33"/>
          </p:nvPr>
        </p:nvSpPr>
        <p:spPr>
          <a:xfrm>
            <a:off x="5725849" y="4619441"/>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79" name="Measurements"/>
          <p:cNvSpPr txBox="1">
            <a:spLocks noGrp="1"/>
          </p:cNvSpPr>
          <p:nvPr>
            <p:ph type="body" sz="quarter" idx="36"/>
          </p:nvPr>
        </p:nvSpPr>
        <p:spPr>
          <a:xfrm>
            <a:off x="8477755" y="1326316"/>
            <a:ext cx="3576766" cy="223138"/>
          </a:xfrm>
          <a:prstGeom prst="rect">
            <a:avLst/>
          </a:prstGeom>
        </p:spPr>
        <p:txBody>
          <a:bodyPr anchor="ctr">
            <a:spAutoFit/>
          </a:bodyPr>
          <a:lstStyle>
            <a:lvl1pPr marL="0" indent="0" algn="ctr" defTabSz="412750">
              <a:lnSpc>
                <a:spcPct val="100000"/>
              </a:lnSpc>
              <a:spcBef>
                <a:spcPts val="0"/>
              </a:spcBef>
              <a:buSzTx/>
              <a:buNone/>
              <a:defRPr sz="1450" b="1">
                <a:latin typeface="+mn-lt"/>
                <a:ea typeface="+mn-ea"/>
                <a:cs typeface="+mn-cs"/>
                <a:sym typeface="Helvetica"/>
              </a:defRPr>
            </a:lvl1pPr>
          </a:lstStyle>
          <a:p>
            <a:endParaRPr/>
          </a:p>
        </p:txBody>
      </p:sp>
      <p:sp>
        <p:nvSpPr>
          <p:cNvPr id="680" name="Line"/>
          <p:cNvSpPr/>
          <p:nvPr/>
        </p:nvSpPr>
        <p:spPr>
          <a:xfrm flipH="1">
            <a:off x="611894" y="1834982"/>
            <a:ext cx="1" cy="3463232"/>
          </a:xfrm>
          <a:prstGeom prst="line">
            <a:avLst/>
          </a:prstGeom>
          <a:ln w="19050">
            <a:solidFill>
              <a:srgbClr val="000000"/>
            </a:solidFill>
            <a:miter lim="400000"/>
            <a:tailEnd type="triangle"/>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681" name="Line"/>
          <p:cNvSpPr/>
          <p:nvPr/>
        </p:nvSpPr>
        <p:spPr>
          <a:xfrm>
            <a:off x="2561507" y="1669730"/>
            <a:ext cx="6174353" cy="1"/>
          </a:xfrm>
          <a:prstGeom prst="line">
            <a:avLst/>
          </a:prstGeom>
          <a:ln w="1905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682" name="GOAL 1"/>
          <p:cNvSpPr>
            <a:spLocks noGrp="1"/>
          </p:cNvSpPr>
          <p:nvPr>
            <p:ph type="body" sz="quarter" idx="37"/>
          </p:nvPr>
        </p:nvSpPr>
        <p:spPr>
          <a:xfrm>
            <a:off x="771369" y="1824099"/>
            <a:ext cx="1431987" cy="803859"/>
          </a:xfrm>
          <a:prstGeom prst="rect">
            <a:avLst/>
          </a:prstGeom>
          <a:solidFill>
            <a:schemeClr val="accent1">
              <a:lumOff val="-725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83" name="GOAL 2"/>
          <p:cNvSpPr>
            <a:spLocks noGrp="1"/>
          </p:cNvSpPr>
          <p:nvPr>
            <p:ph type="body" sz="quarter" idx="38"/>
          </p:nvPr>
        </p:nvSpPr>
        <p:spPr>
          <a:xfrm>
            <a:off x="771369" y="2745559"/>
            <a:ext cx="1431987" cy="803859"/>
          </a:xfrm>
          <a:prstGeom prst="rect">
            <a:avLst/>
          </a:prstGeom>
          <a:solidFill>
            <a:schemeClr val="accent1">
              <a:lumOff val="-725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84" name="GOAL 3"/>
          <p:cNvSpPr>
            <a:spLocks noGrp="1"/>
          </p:cNvSpPr>
          <p:nvPr>
            <p:ph type="body" sz="quarter" idx="39"/>
          </p:nvPr>
        </p:nvSpPr>
        <p:spPr>
          <a:xfrm>
            <a:off x="771369" y="3692519"/>
            <a:ext cx="1431987" cy="803859"/>
          </a:xfrm>
          <a:prstGeom prst="rect">
            <a:avLst/>
          </a:prstGeom>
          <a:solidFill>
            <a:schemeClr val="accent1">
              <a:lumOff val="-725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85" name="GOAL4"/>
          <p:cNvSpPr>
            <a:spLocks noGrp="1"/>
          </p:cNvSpPr>
          <p:nvPr>
            <p:ph type="body" sz="quarter" idx="40"/>
          </p:nvPr>
        </p:nvSpPr>
        <p:spPr>
          <a:xfrm>
            <a:off x="771369" y="4619441"/>
            <a:ext cx="1431987" cy="803859"/>
          </a:xfrm>
          <a:prstGeom prst="rect">
            <a:avLst/>
          </a:prstGeom>
          <a:solidFill>
            <a:schemeClr val="accent1">
              <a:lumOff val="-725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86" name="Line"/>
          <p:cNvSpPr/>
          <p:nvPr/>
        </p:nvSpPr>
        <p:spPr>
          <a:xfrm>
            <a:off x="9157849" y="1669730"/>
            <a:ext cx="2216578" cy="1"/>
          </a:xfrm>
          <a:prstGeom prst="line">
            <a:avLst/>
          </a:prstGeom>
          <a:ln w="1905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687" name="Rectangle"/>
          <p:cNvSpPr>
            <a:spLocks noGrp="1"/>
          </p:cNvSpPr>
          <p:nvPr>
            <p:ph type="body" sz="quarter" idx="41" hasCustomPrompt="1"/>
          </p:nvPr>
        </p:nvSpPr>
        <p:spPr>
          <a:xfrm>
            <a:off x="9164950" y="1824099"/>
            <a:ext cx="2202376" cy="3594471"/>
          </a:xfrm>
          <a:prstGeom prst="rect">
            <a:avLst/>
          </a:prstGeom>
          <a:solidFill>
            <a:schemeClr val="accent1">
              <a:lumOff val="-7254"/>
            </a:schemeClr>
          </a:solidFill>
        </p:spPr>
        <p:txBody>
          <a:bodyPr lIns="0" tIns="0" rIns="0" bIns="0" anchor="ctr">
            <a:noAutofit/>
          </a:bodyPr>
          <a:lstStyle>
            <a:lvl1pPr marL="0" indent="0" algn="ctr" defTabSz="412750">
              <a:lnSpc>
                <a:spcPct val="100000"/>
              </a:lnSpc>
              <a:spcBef>
                <a:spcPts val="0"/>
              </a:spcBef>
              <a:buSzTx/>
              <a:buNone/>
              <a:defRPr sz="200">
                <a:solidFill>
                  <a:srgbClr val="FFFFFF"/>
                </a:solidFill>
                <a:latin typeface="+mn-lt"/>
                <a:ea typeface="+mn-ea"/>
                <a:cs typeface="+mn-cs"/>
                <a:sym typeface="Helvetica"/>
              </a:defRPr>
            </a:lvl1pPr>
          </a:lstStyle>
          <a:p>
            <a:pPr marL="0" indent="0" algn="ctr" defTabSz="825500">
              <a:lnSpc>
                <a:spcPct val="120000"/>
              </a:lnSpc>
              <a:spcBef>
                <a:spcPts val="0"/>
              </a:spcBef>
              <a:buSzTx/>
              <a:buNone/>
              <a:defRPr sz="2000">
                <a:solidFill>
                  <a:srgbClr val="FFFFFF"/>
                </a:solidFill>
                <a:latin typeface="+mn-lt"/>
                <a:ea typeface="+mn-ea"/>
                <a:cs typeface="+mn-cs"/>
                <a:sym typeface="Helvetica"/>
              </a:defRPr>
            </a:pPr>
            <a:r>
              <a:rPr lang="fi-FI"/>
              <a:t> </a:t>
            </a:r>
            <a:endParaRPr/>
          </a:p>
        </p:txBody>
      </p:sp>
      <p:sp>
        <p:nvSpPr>
          <p:cNvPr id="688" name="Lorem ipsum"/>
          <p:cNvSpPr txBox="1">
            <a:spLocks noGrp="1"/>
          </p:cNvSpPr>
          <p:nvPr>
            <p:ph type="body" sz="quarter" idx="42"/>
          </p:nvPr>
        </p:nvSpPr>
        <p:spPr>
          <a:xfrm>
            <a:off x="9407612" y="2144354"/>
            <a:ext cx="1590052" cy="153888"/>
          </a:xfrm>
          <a:prstGeom prst="rect">
            <a:avLst/>
          </a:prstGeom>
        </p:spPr>
        <p:txBody>
          <a:bodyPr anchor="ctr">
            <a:spAutoFit/>
          </a:bodyPr>
          <a:lstStyle>
            <a:lvl1pPr marL="0" indent="0" defTabSz="412750">
              <a:lnSpc>
                <a:spcPct val="100000"/>
              </a:lnSpc>
              <a:spcBef>
                <a:spcPts val="0"/>
              </a:spcBef>
              <a:buSzTx/>
              <a:buNone/>
              <a:defRPr sz="1000">
                <a:latin typeface="+mn-lt"/>
                <a:ea typeface="+mn-ea"/>
                <a:cs typeface="+mn-cs"/>
                <a:sym typeface="Helvetica"/>
              </a:defRPr>
            </a:lvl1pPr>
          </a:lstStyle>
          <a:p>
            <a:endParaRPr/>
          </a:p>
        </p:txBody>
      </p:sp>
      <p:sp>
        <p:nvSpPr>
          <p:cNvPr id="689" name="Lorem ipsum"/>
          <p:cNvSpPr txBox="1">
            <a:spLocks noGrp="1"/>
          </p:cNvSpPr>
          <p:nvPr>
            <p:ph type="body" sz="quarter" idx="43"/>
          </p:nvPr>
        </p:nvSpPr>
        <p:spPr>
          <a:xfrm>
            <a:off x="9407612" y="3017473"/>
            <a:ext cx="1590052" cy="140488"/>
          </a:xfrm>
          <a:prstGeom prst="rect">
            <a:avLst/>
          </a:prstGeom>
        </p:spPr>
        <p:txBody>
          <a:bodyPr anchor="ctr">
            <a:spAutoFit/>
          </a:bodyPr>
          <a:lstStyle>
            <a:lvl1pPr marL="0" indent="0" defTabSz="412750">
              <a:lnSpc>
                <a:spcPct val="110000"/>
              </a:lnSpc>
              <a:spcBef>
                <a:spcPts val="0"/>
              </a:spcBef>
              <a:buSzTx/>
              <a:buNone/>
              <a:defRPr sz="900">
                <a:latin typeface="+mn-lt"/>
                <a:ea typeface="+mn-ea"/>
                <a:cs typeface="+mn-cs"/>
                <a:sym typeface="Helvetica"/>
              </a:defRPr>
            </a:lvl1pPr>
          </a:lstStyle>
          <a:p>
            <a:endParaRPr/>
          </a:p>
        </p:txBody>
      </p:sp>
      <p:sp>
        <p:nvSpPr>
          <p:cNvPr id="690" name="Lorem ipsum"/>
          <p:cNvSpPr txBox="1">
            <a:spLocks noGrp="1"/>
          </p:cNvSpPr>
          <p:nvPr>
            <p:ph type="body" sz="quarter" idx="44"/>
          </p:nvPr>
        </p:nvSpPr>
        <p:spPr>
          <a:xfrm>
            <a:off x="9471112" y="4060880"/>
            <a:ext cx="1590052" cy="140488"/>
          </a:xfrm>
          <a:prstGeom prst="rect">
            <a:avLst/>
          </a:prstGeom>
        </p:spPr>
        <p:txBody>
          <a:bodyPr anchor="ctr">
            <a:spAutoFit/>
          </a:bodyPr>
          <a:lstStyle>
            <a:lvl1pPr marL="0" indent="0" defTabSz="412750">
              <a:lnSpc>
                <a:spcPct val="110000"/>
              </a:lnSpc>
              <a:spcBef>
                <a:spcPts val="0"/>
              </a:spcBef>
              <a:buSzTx/>
              <a:buNone/>
              <a:defRPr sz="900">
                <a:latin typeface="+mn-lt"/>
                <a:ea typeface="+mn-ea"/>
                <a:cs typeface="+mn-cs"/>
                <a:sym typeface="Helvetica"/>
              </a:defRPr>
            </a:lvl1pPr>
          </a:lstStyle>
          <a:p>
            <a:endParaRPr/>
          </a:p>
        </p:txBody>
      </p:sp>
      <p:sp>
        <p:nvSpPr>
          <p:cNvPr id="691" name="Lorem ipsum"/>
          <p:cNvSpPr txBox="1">
            <a:spLocks noGrp="1"/>
          </p:cNvSpPr>
          <p:nvPr>
            <p:ph type="body" sz="quarter" idx="45"/>
          </p:nvPr>
        </p:nvSpPr>
        <p:spPr>
          <a:xfrm>
            <a:off x="9407612" y="4940739"/>
            <a:ext cx="1590052" cy="161263"/>
          </a:xfrm>
          <a:prstGeom prst="rect">
            <a:avLst/>
          </a:prstGeom>
        </p:spPr>
        <p:txBody>
          <a:bodyPr anchor="ctr">
            <a:spAutoFit/>
          </a:bodyPr>
          <a:lstStyle>
            <a:lvl1pPr marL="0" indent="0" defTabSz="412750">
              <a:lnSpc>
                <a:spcPct val="130000"/>
              </a:lnSpc>
              <a:spcBef>
                <a:spcPts val="0"/>
              </a:spcBef>
              <a:buSzTx/>
              <a:buNone/>
              <a:defRPr sz="900">
                <a:latin typeface="+mn-lt"/>
                <a:ea typeface="+mn-ea"/>
                <a:cs typeface="+mn-cs"/>
                <a:sym typeface="Helvetica"/>
              </a:defRPr>
            </a:lvl1pPr>
          </a:lstStyle>
          <a:p>
            <a:endParaRPr/>
          </a:p>
        </p:txBody>
      </p:sp>
      <p:pic>
        <p:nvPicPr>
          <p:cNvPr id="695" name="Miltton_Text_Black.png" descr="Miltton_Text_Black.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pic>
        <p:nvPicPr>
          <p:cNvPr id="699" name="Mitton-arrow.png" descr="Mitton-arrow.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344" y="738013"/>
            <a:ext cx="383601" cy="338075"/>
          </a:xfrm>
          <a:prstGeom prst="rect">
            <a:avLst/>
          </a:prstGeom>
          <a:ln w="12700">
            <a:miter lim="400000"/>
          </a:ln>
        </p:spPr>
      </p:pic>
      <p:sp>
        <p:nvSpPr>
          <p:cNvPr id="4" name="Title 3">
            <a:extLst>
              <a:ext uri="{FF2B5EF4-FFF2-40B4-BE49-F238E27FC236}">
                <a16:creationId xmlns:a16="http://schemas.microsoft.com/office/drawing/2014/main" id="{09BE371A-8797-4F86-A0E4-316D49A67CC6}"/>
              </a:ext>
            </a:extLst>
          </p:cNvPr>
          <p:cNvSpPr>
            <a:spLocks noGrp="1"/>
          </p:cNvSpPr>
          <p:nvPr>
            <p:ph type="title"/>
          </p:nvPr>
        </p:nvSpPr>
        <p:spPr>
          <a:xfrm>
            <a:off x="737136" y="807829"/>
            <a:ext cx="10284807" cy="328821"/>
          </a:xfrm>
        </p:spPr>
        <p:txBody>
          <a:bodyPr/>
          <a:lstStyle>
            <a:lvl1pPr>
              <a:defRPr sz="1500"/>
            </a:lvl1pPr>
          </a:lstStyle>
          <a:p>
            <a:endParaRPr lang="en-GB"/>
          </a:p>
        </p:txBody>
      </p:sp>
      <p:sp>
        <p:nvSpPr>
          <p:cNvPr id="5" name="Date Placeholder 4">
            <a:extLst>
              <a:ext uri="{FF2B5EF4-FFF2-40B4-BE49-F238E27FC236}">
                <a16:creationId xmlns:a16="http://schemas.microsoft.com/office/drawing/2014/main" id="{41733EB8-3263-45AC-8856-8371D1270F60}"/>
              </a:ext>
            </a:extLst>
          </p:cNvPr>
          <p:cNvSpPr>
            <a:spLocks noGrp="1"/>
          </p:cNvSpPr>
          <p:nvPr>
            <p:ph type="dt" sz="half" idx="49"/>
          </p:nvPr>
        </p:nvSpPr>
        <p:spPr/>
        <p:txBody>
          <a:bodyPr/>
          <a:lstStyle/>
          <a:p>
            <a:fld id="{125C9A05-5D67-854D-8209-E23C6E307944}" type="datetime1">
              <a:rPr lang="en-US" smtClean="0"/>
              <a:t>11/30/2022</a:t>
            </a:fld>
            <a:endParaRPr lang="fi-FI"/>
          </a:p>
        </p:txBody>
      </p:sp>
      <p:sp>
        <p:nvSpPr>
          <p:cNvPr id="6" name="Footer Placeholder 5">
            <a:extLst>
              <a:ext uri="{FF2B5EF4-FFF2-40B4-BE49-F238E27FC236}">
                <a16:creationId xmlns:a16="http://schemas.microsoft.com/office/drawing/2014/main" id="{7BEC772E-CF72-4008-8876-1B236BC54B9D}"/>
              </a:ext>
            </a:extLst>
          </p:cNvPr>
          <p:cNvSpPr>
            <a:spLocks noGrp="1"/>
          </p:cNvSpPr>
          <p:nvPr>
            <p:ph type="ftr" sz="quarter" idx="50"/>
          </p:nvPr>
        </p:nvSpPr>
        <p:spPr/>
        <p:txBody>
          <a:bodyPr/>
          <a:lstStyle/>
          <a:p>
            <a:r>
              <a:rPr lang="fi-FI"/>
              <a:t>© Miltton New Nordics</a:t>
            </a:r>
          </a:p>
        </p:txBody>
      </p:sp>
      <p:sp>
        <p:nvSpPr>
          <p:cNvPr id="7" name="Slide Number Placeholder 6">
            <a:extLst>
              <a:ext uri="{FF2B5EF4-FFF2-40B4-BE49-F238E27FC236}">
                <a16:creationId xmlns:a16="http://schemas.microsoft.com/office/drawing/2014/main" id="{091E6C54-9815-4238-825D-75E76D0CC568}"/>
              </a:ext>
            </a:extLst>
          </p:cNvPr>
          <p:cNvSpPr>
            <a:spLocks noGrp="1"/>
          </p:cNvSpPr>
          <p:nvPr>
            <p:ph type="sldNum" sz="quarter" idx="51"/>
          </p:nvPr>
        </p:nvSpPr>
        <p:spPr/>
        <p:txBody>
          <a:bodyPr/>
          <a:lstStyle/>
          <a:p>
            <a:fld id="{31160B98-140E-4345-B1A3-2A7247C42973}" type="slidenum">
              <a:rPr lang="fi-FI" smtClean="0"/>
              <a:pPr/>
              <a:t>‹#›</a:t>
            </a:fld>
            <a:endParaRPr lang="fi-FI"/>
          </a:p>
        </p:txBody>
      </p:sp>
      <p:sp>
        <p:nvSpPr>
          <p:cNvPr id="45" name="Text Placeholder 4">
            <a:extLst>
              <a:ext uri="{FF2B5EF4-FFF2-40B4-BE49-F238E27FC236}">
                <a16:creationId xmlns:a16="http://schemas.microsoft.com/office/drawing/2014/main" id="{37B9AF04-80AD-43A6-A606-D1CDFC1850A6}"/>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46" name="Text Placeholder 7">
            <a:extLst>
              <a:ext uri="{FF2B5EF4-FFF2-40B4-BE49-F238E27FC236}">
                <a16:creationId xmlns:a16="http://schemas.microsoft.com/office/drawing/2014/main" id="{B43800BF-9633-452C-A60D-D8ABAE080000}"/>
              </a:ext>
            </a:extLst>
          </p:cNvPr>
          <p:cNvSpPr>
            <a:spLocks noGrp="1"/>
          </p:cNvSpPr>
          <p:nvPr>
            <p:ph type="body" sz="quarter" idx="52"/>
          </p:nvPr>
        </p:nvSpPr>
        <p:spPr>
          <a:xfrm>
            <a:off x="782638" y="5577026"/>
            <a:ext cx="1500187" cy="398324"/>
          </a:xfrm>
        </p:spPr>
        <p:txBody>
          <a:bodyPr/>
          <a:lstStyle>
            <a:lvl1pPr marL="0" indent="0" algn="l">
              <a:buNone/>
              <a:defRPr sz="900"/>
            </a:lvl1pPr>
          </a:lstStyle>
          <a:p>
            <a:pPr lvl="0"/>
            <a:endParaRPr lang="en-US"/>
          </a:p>
        </p:txBody>
      </p:sp>
      <p:sp>
        <p:nvSpPr>
          <p:cNvPr id="47" name="Measurements">
            <a:extLst>
              <a:ext uri="{FF2B5EF4-FFF2-40B4-BE49-F238E27FC236}">
                <a16:creationId xmlns:a16="http://schemas.microsoft.com/office/drawing/2014/main" id="{7A7FE24B-8E2D-4783-A4C7-F86622E5897C}"/>
              </a:ext>
            </a:extLst>
          </p:cNvPr>
          <p:cNvSpPr txBox="1">
            <a:spLocks noGrp="1"/>
          </p:cNvSpPr>
          <p:nvPr>
            <p:ph type="body" sz="quarter" idx="53"/>
          </p:nvPr>
        </p:nvSpPr>
        <p:spPr>
          <a:xfrm>
            <a:off x="3880355" y="1326316"/>
            <a:ext cx="3576766" cy="223138"/>
          </a:xfrm>
          <a:prstGeom prst="rect">
            <a:avLst/>
          </a:prstGeom>
        </p:spPr>
        <p:txBody>
          <a:bodyPr anchor="ctr">
            <a:spAutoFit/>
          </a:bodyPr>
          <a:lstStyle>
            <a:lvl1pPr marL="0" indent="0" algn="ctr" defTabSz="412750">
              <a:lnSpc>
                <a:spcPct val="100000"/>
              </a:lnSpc>
              <a:spcBef>
                <a:spcPts val="0"/>
              </a:spcBef>
              <a:buSzTx/>
              <a:buNone/>
              <a:defRPr sz="1450" b="1">
                <a:latin typeface="+mn-lt"/>
                <a:ea typeface="+mn-ea"/>
                <a:cs typeface="+mn-cs"/>
                <a:sym typeface="Helvetica"/>
              </a:defRPr>
            </a:lvl1pPr>
          </a:lstStyle>
          <a:p>
            <a:endParaRPr/>
          </a:p>
        </p:txBody>
      </p:sp>
    </p:spTree>
    <p:extLst>
      <p:ext uri="{BB962C8B-B14F-4D97-AF65-F5344CB8AC3E}">
        <p14:creationId xmlns:p14="http://schemas.microsoft.com/office/powerpoint/2010/main" val="42906613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Right black">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953036" y="1712891"/>
            <a:ext cx="3852045" cy="446407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Picture Placeholder 7">
            <a:extLst>
              <a:ext uri="{FF2B5EF4-FFF2-40B4-BE49-F238E27FC236}">
                <a16:creationId xmlns:a16="http://schemas.microsoft.com/office/drawing/2014/main" id="{006789F3-151D-4A78-8134-2617E04A66C0}"/>
              </a:ext>
            </a:extLst>
          </p:cNvPr>
          <p:cNvSpPr>
            <a:spLocks noGrp="1"/>
          </p:cNvSpPr>
          <p:nvPr>
            <p:ph type="pic" sz="quarter" idx="13"/>
          </p:nvPr>
        </p:nvSpPr>
        <p:spPr>
          <a:xfrm>
            <a:off x="6096000" y="0"/>
            <a:ext cx="6094287" cy="6858000"/>
          </a:xfrm>
          <a:solidFill>
            <a:schemeClr val="bg1">
              <a:lumMod val="95000"/>
            </a:schemeClr>
          </a:solidFill>
        </p:spPr>
        <p:txBody>
          <a:bodyPr anchor="ctr" anchorCtr="0"/>
          <a:lstStyle>
            <a:lvl1pPr marL="0" indent="0" algn="ctr">
              <a:buNone/>
              <a:defRPr sz="1800">
                <a:solidFill>
                  <a:schemeClr val="tx1"/>
                </a:solidFill>
              </a:defRPr>
            </a:lvl1pPr>
          </a:lstStyle>
          <a:p>
            <a:r>
              <a:rPr lang="en-GB"/>
              <a:t>Click icon to add picture</a:t>
            </a:r>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lvl1pPr>
              <a:defRPr>
                <a:solidFill>
                  <a:schemeClr val="bg1"/>
                </a:solidFill>
              </a:defRPr>
            </a:lvl1pPr>
          </a:lstStyle>
          <a:p>
            <a:fld id="{9B26F914-48A9-2C4D-ACCD-A372C4807A12}" type="datetime1">
              <a:rPr lang="en-US" smtClean="0"/>
              <a:t>11/30/2022</a:t>
            </a:fld>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lvl1pPr>
              <a:defRPr>
                <a:solidFill>
                  <a:schemeClr val="bg1"/>
                </a:solidFill>
              </a:defRPr>
            </a:lvl1pPr>
          </a:lstStyle>
          <a:p>
            <a:r>
              <a:rPr lang="fi-FI"/>
              <a:t>© Miltton New Nordics</a:t>
            </a:r>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lvl1pPr>
              <a:defRPr>
                <a:solidFill>
                  <a:schemeClr val="tx1"/>
                </a:solidFill>
              </a:defRPr>
            </a:lvl1pPr>
          </a:lstStyle>
          <a:p>
            <a:fld id="{31160B98-140E-4345-B1A3-2A7247C42973}" type="slidenum">
              <a:rPr lang="fi-FI" smtClean="0"/>
              <a:pPr/>
              <a:t>‹#›</a:t>
            </a:fld>
            <a:endParaRPr lang="fi-FI"/>
          </a:p>
        </p:txBody>
      </p:sp>
      <p:sp>
        <p:nvSpPr>
          <p:cNvPr id="2" name="Title 1">
            <a:extLst>
              <a:ext uri="{FF2B5EF4-FFF2-40B4-BE49-F238E27FC236}">
                <a16:creationId xmlns:a16="http://schemas.microsoft.com/office/drawing/2014/main" id="{D7481E0C-EEAE-4773-99DE-25FB1EE556FB}"/>
              </a:ext>
            </a:extLst>
          </p:cNvPr>
          <p:cNvSpPr>
            <a:spLocks noGrp="1"/>
          </p:cNvSpPr>
          <p:nvPr>
            <p:ph type="title"/>
          </p:nvPr>
        </p:nvSpPr>
        <p:spPr>
          <a:xfrm>
            <a:off x="953037" y="1099929"/>
            <a:ext cx="3852045" cy="552121"/>
          </a:xfrm>
        </p:spPr>
        <p:txBody>
          <a:bodyPr/>
          <a:lstStyle>
            <a:lvl1pPr>
              <a:defRPr>
                <a:solidFill>
                  <a:schemeClr val="bg1"/>
                </a:solidFill>
              </a:defRPr>
            </a:lvl1pPr>
          </a:lstStyle>
          <a:p>
            <a:r>
              <a:rPr lang="en-GB"/>
              <a:t>Click to edit Master title style</a:t>
            </a:r>
          </a:p>
        </p:txBody>
      </p:sp>
      <p:sp>
        <p:nvSpPr>
          <p:cNvPr id="13" name="Text Placeholder 4">
            <a:extLst>
              <a:ext uri="{FF2B5EF4-FFF2-40B4-BE49-F238E27FC236}">
                <a16:creationId xmlns:a16="http://schemas.microsoft.com/office/drawing/2014/main" id="{2005928C-2164-40D0-95FC-060BF0007B9B}"/>
              </a:ext>
            </a:extLst>
          </p:cNvPr>
          <p:cNvSpPr>
            <a:spLocks noGrp="1"/>
          </p:cNvSpPr>
          <p:nvPr>
            <p:ph type="body" sz="quarter" idx="17"/>
          </p:nvPr>
        </p:nvSpPr>
        <p:spPr>
          <a:xfrm>
            <a:off x="392045" y="379840"/>
            <a:ext cx="3888408" cy="202510"/>
          </a:xfrm>
        </p:spPr>
        <p:txBody>
          <a:bodyPr/>
          <a:lstStyle>
            <a:lvl1pPr marL="0" indent="0">
              <a:buNone/>
              <a:defRPr sz="1000" cap="all" baseline="0">
                <a:solidFill>
                  <a:schemeClr val="bg1"/>
                </a:solidFill>
              </a:defRPr>
            </a:lvl1pPr>
            <a:lvl2pPr marL="457200" indent="0">
              <a:buNone/>
              <a:defRPr/>
            </a:lvl2pPr>
          </a:lstStyle>
          <a:p>
            <a:pPr lvl="0"/>
            <a:r>
              <a:rPr lang="en-GB"/>
              <a:t>Click to edit Master text styles</a:t>
            </a:r>
          </a:p>
        </p:txBody>
      </p:sp>
      <p:pic>
        <p:nvPicPr>
          <p:cNvPr id="12" name="Mitton-arrow_white.png" descr="Mitton-arrow_white.png">
            <a:extLst>
              <a:ext uri="{FF2B5EF4-FFF2-40B4-BE49-F238E27FC236}">
                <a16:creationId xmlns:a16="http://schemas.microsoft.com/office/drawing/2014/main" id="{960322DE-6C9D-41F0-AA03-C3F810B9170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248400" y="936000"/>
            <a:ext cx="666000" cy="586959"/>
          </a:xfrm>
          <a:prstGeom prst="rect">
            <a:avLst/>
          </a:prstGeom>
          <a:ln w="12700">
            <a:miter lim="400000"/>
          </a:ln>
        </p:spPr>
      </p:pic>
    </p:spTree>
    <p:extLst>
      <p:ext uri="{BB962C8B-B14F-4D97-AF65-F5344CB8AC3E}">
        <p14:creationId xmlns:p14="http://schemas.microsoft.com/office/powerpoint/2010/main" val="926801068"/>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preserve="1" userDrawn="1">
  <p:cSld name="Columns 1-4">
    <p:spTree>
      <p:nvGrpSpPr>
        <p:cNvPr id="1" name=""/>
        <p:cNvGrpSpPr/>
        <p:nvPr/>
      </p:nvGrpSpPr>
      <p:grpSpPr>
        <a:xfrm>
          <a:off x="0" y="0"/>
          <a:ext cx="0" cy="0"/>
          <a:chOff x="0" y="0"/>
          <a:chExt cx="0" cy="0"/>
        </a:xfrm>
      </p:grpSpPr>
      <p:pic>
        <p:nvPicPr>
          <p:cNvPr id="707" name="Miltton_Text_Black.png" descr="Miltton_Text_Black.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714" name="Lorem ipsum"/>
          <p:cNvSpPr txBox="1">
            <a:spLocks noGrp="1"/>
          </p:cNvSpPr>
          <p:nvPr>
            <p:ph type="body" sz="quarter" idx="27"/>
          </p:nvPr>
        </p:nvSpPr>
        <p:spPr>
          <a:xfrm>
            <a:off x="1376740" y="1669054"/>
            <a:ext cx="1783758" cy="487020"/>
          </a:xfrm>
          <a:prstGeom prst="homePlate">
            <a:avLst/>
          </a:prstGeom>
          <a:solidFill>
            <a:srgbClr val="E9F352"/>
          </a:solidFill>
          <a:ln>
            <a:noFill/>
          </a:ln>
        </p:spPr>
        <p:txBody>
          <a:bodyPr bIns="18000" anchor="ctr">
            <a:noAutofit/>
          </a:bodyPr>
          <a:lstStyle>
            <a:lvl1pPr marL="0" indent="0" algn="ctr" defTabSz="412750">
              <a:lnSpc>
                <a:spcPct val="100000"/>
              </a:lnSpc>
              <a:spcBef>
                <a:spcPts val="50"/>
              </a:spcBef>
              <a:buSzTx/>
              <a:buNone/>
              <a:defRPr sz="1200" b="1">
                <a:latin typeface="+mn-lt"/>
                <a:ea typeface="+mn-ea"/>
                <a:cs typeface="+mn-cs"/>
                <a:sym typeface="Helvetica"/>
              </a:defRPr>
            </a:lvl1pPr>
          </a:lstStyle>
          <a:p>
            <a:endParaRPr/>
          </a:p>
        </p:txBody>
      </p:sp>
      <p:sp>
        <p:nvSpPr>
          <p:cNvPr id="715" name="1"/>
          <p:cNvSpPr txBox="1">
            <a:spLocks noGrp="1"/>
          </p:cNvSpPr>
          <p:nvPr>
            <p:ph type="body" sz="quarter" idx="28" hasCustomPrompt="1"/>
          </p:nvPr>
        </p:nvSpPr>
        <p:spPr>
          <a:xfrm>
            <a:off x="792377" y="1447753"/>
            <a:ext cx="455944" cy="880108"/>
          </a:xfrm>
          <a:prstGeom prst="rect">
            <a:avLst/>
          </a:prstGeom>
        </p:spPr>
        <p:txBody>
          <a:bodyPr anchor="ctr">
            <a:noAutofit/>
          </a:bodyPr>
          <a:lstStyle>
            <a:lvl1pPr marL="0" indent="0" algn="ctr" defTabSz="412750">
              <a:lnSpc>
                <a:spcPct val="100000"/>
              </a:lnSpc>
              <a:spcBef>
                <a:spcPts val="0"/>
              </a:spcBef>
              <a:buSzTx/>
              <a:buNone/>
              <a:defRPr sz="6400">
                <a:latin typeface="Domaine Display"/>
                <a:ea typeface="Domaine Display"/>
                <a:cs typeface="Domaine Display"/>
                <a:sym typeface="Domaine Display"/>
              </a:defRPr>
            </a:lvl1pPr>
          </a:lstStyle>
          <a:p>
            <a:r>
              <a:rPr lang="fi-FI"/>
              <a:t>X</a:t>
            </a:r>
            <a:endParaRPr/>
          </a:p>
        </p:txBody>
      </p:sp>
      <p:sp>
        <p:nvSpPr>
          <p:cNvPr id="721" name="Line"/>
          <p:cNvSpPr/>
          <p:nvPr/>
        </p:nvSpPr>
        <p:spPr>
          <a:xfrm>
            <a:off x="426963" y="4041706"/>
            <a:ext cx="10959202" cy="1"/>
          </a:xfrm>
          <a:prstGeom prst="line">
            <a:avLst/>
          </a:prstGeom>
          <a:ln w="19050">
            <a:solidFill>
              <a:schemeClr val="accent1">
                <a:lumOff val="-7254"/>
              </a:schemeClr>
            </a:solidFill>
            <a:miter lim="400000"/>
          </a:ln>
        </p:spPr>
        <p:txBody>
          <a:bodyPr tIns="45720" bIns="45720"/>
          <a:lstStyle/>
          <a:p>
            <a:pPr defTabSz="914400">
              <a:lnSpc>
                <a:spcPct val="100000"/>
              </a:lnSpc>
              <a:defRPr sz="3600">
                <a:solidFill>
                  <a:srgbClr val="414359"/>
                </a:solidFill>
              </a:defRPr>
            </a:pPr>
            <a:endParaRPr sz="1800"/>
          </a:p>
        </p:txBody>
      </p:sp>
      <p:sp>
        <p:nvSpPr>
          <p:cNvPr id="722" name="LOREM IPSUM"/>
          <p:cNvSpPr txBox="1">
            <a:spLocks noGrp="1"/>
          </p:cNvSpPr>
          <p:nvPr>
            <p:ph type="body" sz="quarter" idx="34"/>
          </p:nvPr>
        </p:nvSpPr>
        <p:spPr>
          <a:xfrm rot="16200000">
            <a:off x="-426854" y="2912896"/>
            <a:ext cx="1797269" cy="153888"/>
          </a:xfrm>
          <a:prstGeom prst="rect">
            <a:avLst/>
          </a:prstGeom>
        </p:spPr>
        <p:txBody>
          <a:bodyPr anchor="ctr">
            <a:spAutoFit/>
          </a:bodyPr>
          <a:lstStyle>
            <a:lvl1pPr marL="0" indent="0" algn="ctr" defTabSz="412750">
              <a:lnSpc>
                <a:spcPct val="100000"/>
              </a:lnSpc>
              <a:spcBef>
                <a:spcPts val="0"/>
              </a:spcBef>
              <a:buSzTx/>
              <a:buNone/>
              <a:defRPr sz="1000" b="1">
                <a:latin typeface="+mn-lt"/>
                <a:ea typeface="+mn-ea"/>
                <a:cs typeface="+mn-cs"/>
                <a:sym typeface="Helvetica"/>
              </a:defRPr>
            </a:lvl1pPr>
          </a:lstStyle>
          <a:p>
            <a:endParaRPr/>
          </a:p>
        </p:txBody>
      </p:sp>
      <p:sp>
        <p:nvSpPr>
          <p:cNvPr id="726" name="LOREM IPSUM"/>
          <p:cNvSpPr txBox="1">
            <a:spLocks noGrp="1"/>
          </p:cNvSpPr>
          <p:nvPr>
            <p:ph type="body" sz="quarter" idx="38"/>
          </p:nvPr>
        </p:nvSpPr>
        <p:spPr>
          <a:xfrm rot="16200000">
            <a:off x="-424416" y="4863397"/>
            <a:ext cx="1797269" cy="153888"/>
          </a:xfrm>
          <a:prstGeom prst="rect">
            <a:avLst/>
          </a:prstGeom>
        </p:spPr>
        <p:txBody>
          <a:bodyPr anchor="ctr">
            <a:spAutoFit/>
          </a:bodyPr>
          <a:lstStyle>
            <a:lvl1pPr marL="0" indent="0" algn="ctr" defTabSz="412750">
              <a:lnSpc>
                <a:spcPct val="100000"/>
              </a:lnSpc>
              <a:spcBef>
                <a:spcPts val="0"/>
              </a:spcBef>
              <a:buSzTx/>
              <a:buNone/>
              <a:defRPr sz="1000" b="1">
                <a:latin typeface="+mn-lt"/>
                <a:ea typeface="+mn-ea"/>
                <a:cs typeface="+mn-cs"/>
                <a:sym typeface="Helvetica"/>
              </a:defRPr>
            </a:lvl1pPr>
          </a:lstStyle>
          <a:p>
            <a:endParaRPr/>
          </a:p>
        </p:txBody>
      </p:sp>
      <p:pic>
        <p:nvPicPr>
          <p:cNvPr id="738" name="Mitton-arrow.png" descr="Mitton-arrow.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344" y="738013"/>
            <a:ext cx="383601" cy="338075"/>
          </a:xfrm>
          <a:prstGeom prst="rect">
            <a:avLst/>
          </a:prstGeom>
          <a:ln w="12700">
            <a:miter lim="400000"/>
          </a:ln>
        </p:spPr>
      </p:pic>
      <p:sp>
        <p:nvSpPr>
          <p:cNvPr id="35" name="Title 3">
            <a:extLst>
              <a:ext uri="{FF2B5EF4-FFF2-40B4-BE49-F238E27FC236}">
                <a16:creationId xmlns:a16="http://schemas.microsoft.com/office/drawing/2014/main" id="{F226AD1B-2D4B-4DFF-A862-60F684385205}"/>
              </a:ext>
            </a:extLst>
          </p:cNvPr>
          <p:cNvSpPr>
            <a:spLocks noGrp="1"/>
          </p:cNvSpPr>
          <p:nvPr>
            <p:ph type="title"/>
          </p:nvPr>
        </p:nvSpPr>
        <p:spPr>
          <a:xfrm>
            <a:off x="737136" y="807829"/>
            <a:ext cx="10284807" cy="328821"/>
          </a:xfrm>
        </p:spPr>
        <p:txBody>
          <a:bodyPr/>
          <a:lstStyle>
            <a:lvl1pPr>
              <a:defRPr sz="1500"/>
            </a:lvl1pPr>
          </a:lstStyle>
          <a:p>
            <a:endParaRPr lang="en-GB"/>
          </a:p>
        </p:txBody>
      </p:sp>
      <p:sp>
        <p:nvSpPr>
          <p:cNvPr id="2" name="Date Placeholder 1">
            <a:extLst>
              <a:ext uri="{FF2B5EF4-FFF2-40B4-BE49-F238E27FC236}">
                <a16:creationId xmlns:a16="http://schemas.microsoft.com/office/drawing/2014/main" id="{8C3FAB2A-87B9-4377-B3AC-A160558B8204}"/>
              </a:ext>
            </a:extLst>
          </p:cNvPr>
          <p:cNvSpPr>
            <a:spLocks noGrp="1"/>
          </p:cNvSpPr>
          <p:nvPr>
            <p:ph type="dt" sz="half" idx="48"/>
          </p:nvPr>
        </p:nvSpPr>
        <p:spPr/>
        <p:txBody>
          <a:bodyPr/>
          <a:lstStyle/>
          <a:p>
            <a:fld id="{83BE55D8-3E0F-2642-95D6-3A1E2A4865CC}" type="datetime1">
              <a:rPr lang="en-US" smtClean="0"/>
              <a:t>11/30/2022</a:t>
            </a:fld>
            <a:endParaRPr lang="fi-FI"/>
          </a:p>
        </p:txBody>
      </p:sp>
      <p:sp>
        <p:nvSpPr>
          <p:cNvPr id="3" name="Footer Placeholder 2">
            <a:extLst>
              <a:ext uri="{FF2B5EF4-FFF2-40B4-BE49-F238E27FC236}">
                <a16:creationId xmlns:a16="http://schemas.microsoft.com/office/drawing/2014/main" id="{C540A4F8-E7CE-4467-B5EC-4B4805E855CB}"/>
              </a:ext>
            </a:extLst>
          </p:cNvPr>
          <p:cNvSpPr>
            <a:spLocks noGrp="1"/>
          </p:cNvSpPr>
          <p:nvPr>
            <p:ph type="ftr" sz="quarter" idx="49"/>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4E12246F-B168-41B6-B4DD-EB935BF14401}"/>
              </a:ext>
            </a:extLst>
          </p:cNvPr>
          <p:cNvSpPr>
            <a:spLocks noGrp="1"/>
          </p:cNvSpPr>
          <p:nvPr>
            <p:ph type="sldNum" sz="quarter" idx="50"/>
          </p:nvPr>
        </p:nvSpPr>
        <p:spPr/>
        <p:txBody>
          <a:bodyPr/>
          <a:lstStyle/>
          <a:p>
            <a:fld id="{31160B98-140E-4345-B1A3-2A7247C42973}" type="slidenum">
              <a:rPr lang="fi-FI" smtClean="0"/>
              <a:pPr/>
              <a:t>‹#›</a:t>
            </a:fld>
            <a:endParaRPr lang="fi-FI"/>
          </a:p>
        </p:txBody>
      </p:sp>
      <p:sp>
        <p:nvSpPr>
          <p:cNvPr id="39" name="Text Placeholder 4">
            <a:extLst>
              <a:ext uri="{FF2B5EF4-FFF2-40B4-BE49-F238E27FC236}">
                <a16:creationId xmlns:a16="http://schemas.microsoft.com/office/drawing/2014/main" id="{BEABA653-12B5-4CED-93DC-FEA6258D7BC1}"/>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40" name="Lorem ipsum">
            <a:extLst>
              <a:ext uri="{FF2B5EF4-FFF2-40B4-BE49-F238E27FC236}">
                <a16:creationId xmlns:a16="http://schemas.microsoft.com/office/drawing/2014/main" id="{9E75F50C-9082-40C0-8739-6D3BA1F5F0B4}"/>
              </a:ext>
            </a:extLst>
          </p:cNvPr>
          <p:cNvSpPr txBox="1">
            <a:spLocks noGrp="1"/>
          </p:cNvSpPr>
          <p:nvPr>
            <p:ph type="body" sz="quarter" idx="51"/>
          </p:nvPr>
        </p:nvSpPr>
        <p:spPr>
          <a:xfrm>
            <a:off x="4056440" y="1669054"/>
            <a:ext cx="1783758" cy="487020"/>
          </a:xfrm>
          <a:prstGeom prst="homePlate">
            <a:avLst/>
          </a:prstGeom>
          <a:solidFill>
            <a:srgbClr val="E9F352"/>
          </a:solidFill>
          <a:ln>
            <a:noFill/>
          </a:ln>
        </p:spPr>
        <p:txBody>
          <a:bodyPr bIns="18000" anchor="ctr">
            <a:noAutofit/>
          </a:bodyPr>
          <a:lstStyle>
            <a:lvl1pPr marL="0" indent="0" algn="ctr" defTabSz="412750">
              <a:lnSpc>
                <a:spcPct val="100000"/>
              </a:lnSpc>
              <a:spcBef>
                <a:spcPts val="50"/>
              </a:spcBef>
              <a:buSzTx/>
              <a:buNone/>
              <a:defRPr sz="1200" b="1">
                <a:latin typeface="+mn-lt"/>
                <a:ea typeface="+mn-ea"/>
                <a:cs typeface="+mn-cs"/>
                <a:sym typeface="Helvetica"/>
              </a:defRPr>
            </a:lvl1pPr>
          </a:lstStyle>
          <a:p>
            <a:endParaRPr/>
          </a:p>
        </p:txBody>
      </p:sp>
      <p:sp>
        <p:nvSpPr>
          <p:cNvPr id="41" name="1">
            <a:extLst>
              <a:ext uri="{FF2B5EF4-FFF2-40B4-BE49-F238E27FC236}">
                <a16:creationId xmlns:a16="http://schemas.microsoft.com/office/drawing/2014/main" id="{5F7E313D-FD03-4933-AC8C-B0DB042B7E04}"/>
              </a:ext>
            </a:extLst>
          </p:cNvPr>
          <p:cNvSpPr txBox="1">
            <a:spLocks noGrp="1"/>
          </p:cNvSpPr>
          <p:nvPr>
            <p:ph type="body" sz="quarter" idx="52" hasCustomPrompt="1"/>
          </p:nvPr>
        </p:nvSpPr>
        <p:spPr>
          <a:xfrm>
            <a:off x="3472077" y="1447753"/>
            <a:ext cx="455944" cy="880108"/>
          </a:xfrm>
          <a:prstGeom prst="rect">
            <a:avLst/>
          </a:prstGeom>
        </p:spPr>
        <p:txBody>
          <a:bodyPr anchor="ctr">
            <a:noAutofit/>
          </a:bodyPr>
          <a:lstStyle>
            <a:lvl1pPr marL="0" indent="0" algn="ctr" defTabSz="412750">
              <a:lnSpc>
                <a:spcPct val="100000"/>
              </a:lnSpc>
              <a:spcBef>
                <a:spcPts val="0"/>
              </a:spcBef>
              <a:buSzTx/>
              <a:buNone/>
              <a:defRPr sz="6400">
                <a:latin typeface="Domaine Display"/>
                <a:ea typeface="Domaine Display"/>
                <a:cs typeface="Domaine Display"/>
                <a:sym typeface="Domaine Display"/>
              </a:defRPr>
            </a:lvl1pPr>
          </a:lstStyle>
          <a:p>
            <a:r>
              <a:rPr lang="fi-FI"/>
              <a:t>X</a:t>
            </a:r>
            <a:endParaRPr/>
          </a:p>
        </p:txBody>
      </p:sp>
      <p:sp>
        <p:nvSpPr>
          <p:cNvPr id="42" name="Lorem ipsum">
            <a:extLst>
              <a:ext uri="{FF2B5EF4-FFF2-40B4-BE49-F238E27FC236}">
                <a16:creationId xmlns:a16="http://schemas.microsoft.com/office/drawing/2014/main" id="{D89ADAB1-C383-4622-A543-0548B49B9296}"/>
              </a:ext>
            </a:extLst>
          </p:cNvPr>
          <p:cNvSpPr txBox="1">
            <a:spLocks noGrp="1"/>
          </p:cNvSpPr>
          <p:nvPr>
            <p:ph type="body" sz="quarter" idx="53"/>
          </p:nvPr>
        </p:nvSpPr>
        <p:spPr>
          <a:xfrm>
            <a:off x="6761540" y="1669054"/>
            <a:ext cx="1783758" cy="487020"/>
          </a:xfrm>
          <a:prstGeom prst="homePlate">
            <a:avLst/>
          </a:prstGeom>
          <a:solidFill>
            <a:srgbClr val="E9F352"/>
          </a:solidFill>
          <a:ln>
            <a:noFill/>
          </a:ln>
        </p:spPr>
        <p:txBody>
          <a:bodyPr bIns="18000" anchor="ctr">
            <a:noAutofit/>
          </a:bodyPr>
          <a:lstStyle>
            <a:lvl1pPr marL="0" indent="0" algn="ctr" defTabSz="412750">
              <a:lnSpc>
                <a:spcPct val="100000"/>
              </a:lnSpc>
              <a:spcBef>
                <a:spcPts val="50"/>
              </a:spcBef>
              <a:buSzTx/>
              <a:buNone/>
              <a:defRPr sz="1200" b="1">
                <a:latin typeface="+mn-lt"/>
                <a:ea typeface="+mn-ea"/>
                <a:cs typeface="+mn-cs"/>
                <a:sym typeface="Helvetica"/>
              </a:defRPr>
            </a:lvl1pPr>
          </a:lstStyle>
          <a:p>
            <a:endParaRPr/>
          </a:p>
        </p:txBody>
      </p:sp>
      <p:sp>
        <p:nvSpPr>
          <p:cNvPr id="43" name="1">
            <a:extLst>
              <a:ext uri="{FF2B5EF4-FFF2-40B4-BE49-F238E27FC236}">
                <a16:creationId xmlns:a16="http://schemas.microsoft.com/office/drawing/2014/main" id="{A7B12C41-D2A3-401E-BCB2-3523C5F99F8B}"/>
              </a:ext>
            </a:extLst>
          </p:cNvPr>
          <p:cNvSpPr txBox="1">
            <a:spLocks noGrp="1"/>
          </p:cNvSpPr>
          <p:nvPr>
            <p:ph type="body" sz="quarter" idx="54" hasCustomPrompt="1"/>
          </p:nvPr>
        </p:nvSpPr>
        <p:spPr>
          <a:xfrm>
            <a:off x="6177177" y="1447753"/>
            <a:ext cx="455944" cy="880108"/>
          </a:xfrm>
          <a:prstGeom prst="rect">
            <a:avLst/>
          </a:prstGeom>
        </p:spPr>
        <p:txBody>
          <a:bodyPr anchor="ctr">
            <a:noAutofit/>
          </a:bodyPr>
          <a:lstStyle>
            <a:lvl1pPr marL="0" indent="0" algn="ctr" defTabSz="412750">
              <a:lnSpc>
                <a:spcPct val="100000"/>
              </a:lnSpc>
              <a:spcBef>
                <a:spcPts val="0"/>
              </a:spcBef>
              <a:buSzTx/>
              <a:buNone/>
              <a:defRPr sz="6400">
                <a:latin typeface="Domaine Display"/>
                <a:ea typeface="Domaine Display"/>
                <a:cs typeface="Domaine Display"/>
                <a:sym typeface="Domaine Display"/>
              </a:defRPr>
            </a:lvl1pPr>
          </a:lstStyle>
          <a:p>
            <a:r>
              <a:rPr lang="fi-FI"/>
              <a:t>X</a:t>
            </a:r>
            <a:endParaRPr/>
          </a:p>
        </p:txBody>
      </p:sp>
      <p:sp>
        <p:nvSpPr>
          <p:cNvPr id="44" name="Lorem ipsum">
            <a:extLst>
              <a:ext uri="{FF2B5EF4-FFF2-40B4-BE49-F238E27FC236}">
                <a16:creationId xmlns:a16="http://schemas.microsoft.com/office/drawing/2014/main" id="{B4DB201F-B5EE-4383-8322-B40ACAE9DA24}"/>
              </a:ext>
            </a:extLst>
          </p:cNvPr>
          <p:cNvSpPr txBox="1">
            <a:spLocks noGrp="1"/>
          </p:cNvSpPr>
          <p:nvPr>
            <p:ph type="body" sz="quarter" idx="55"/>
          </p:nvPr>
        </p:nvSpPr>
        <p:spPr>
          <a:xfrm>
            <a:off x="9485690" y="1669054"/>
            <a:ext cx="1783758" cy="487020"/>
          </a:xfrm>
          <a:prstGeom prst="homePlate">
            <a:avLst/>
          </a:prstGeom>
          <a:solidFill>
            <a:srgbClr val="E9F352"/>
          </a:solidFill>
          <a:ln>
            <a:noFill/>
          </a:ln>
        </p:spPr>
        <p:txBody>
          <a:bodyPr bIns="18000" anchor="ctr">
            <a:noAutofit/>
          </a:bodyPr>
          <a:lstStyle>
            <a:lvl1pPr marL="0" indent="0" algn="ctr" defTabSz="412750">
              <a:lnSpc>
                <a:spcPct val="100000"/>
              </a:lnSpc>
              <a:spcBef>
                <a:spcPts val="50"/>
              </a:spcBef>
              <a:buSzTx/>
              <a:buNone/>
              <a:defRPr sz="1200" b="1">
                <a:latin typeface="+mn-lt"/>
                <a:ea typeface="+mn-ea"/>
                <a:cs typeface="+mn-cs"/>
                <a:sym typeface="Helvetica"/>
              </a:defRPr>
            </a:lvl1pPr>
          </a:lstStyle>
          <a:p>
            <a:endParaRPr/>
          </a:p>
        </p:txBody>
      </p:sp>
      <p:sp>
        <p:nvSpPr>
          <p:cNvPr id="45" name="1">
            <a:extLst>
              <a:ext uri="{FF2B5EF4-FFF2-40B4-BE49-F238E27FC236}">
                <a16:creationId xmlns:a16="http://schemas.microsoft.com/office/drawing/2014/main" id="{85D7E0DA-86AD-40D0-9237-B8D725A6C7F4}"/>
              </a:ext>
            </a:extLst>
          </p:cNvPr>
          <p:cNvSpPr txBox="1">
            <a:spLocks noGrp="1"/>
          </p:cNvSpPr>
          <p:nvPr>
            <p:ph type="body" sz="quarter" idx="56" hasCustomPrompt="1"/>
          </p:nvPr>
        </p:nvSpPr>
        <p:spPr>
          <a:xfrm>
            <a:off x="8901327" y="1447753"/>
            <a:ext cx="455944" cy="880108"/>
          </a:xfrm>
          <a:prstGeom prst="rect">
            <a:avLst/>
          </a:prstGeom>
        </p:spPr>
        <p:txBody>
          <a:bodyPr anchor="ctr">
            <a:noAutofit/>
          </a:bodyPr>
          <a:lstStyle>
            <a:lvl1pPr marL="0" indent="0" algn="ctr" defTabSz="412750">
              <a:lnSpc>
                <a:spcPct val="100000"/>
              </a:lnSpc>
              <a:spcBef>
                <a:spcPts val="0"/>
              </a:spcBef>
              <a:buSzTx/>
              <a:buNone/>
              <a:defRPr sz="6400">
                <a:latin typeface="Domaine Display"/>
                <a:ea typeface="Domaine Display"/>
                <a:cs typeface="Domaine Display"/>
                <a:sym typeface="Domaine Display"/>
              </a:defRPr>
            </a:lvl1pPr>
          </a:lstStyle>
          <a:p>
            <a:r>
              <a:rPr lang="fi-FI"/>
              <a:t>X</a:t>
            </a:r>
            <a:endParaRPr/>
          </a:p>
        </p:txBody>
      </p:sp>
      <p:sp>
        <p:nvSpPr>
          <p:cNvPr id="6" name="Text Placeholder 5">
            <a:extLst>
              <a:ext uri="{FF2B5EF4-FFF2-40B4-BE49-F238E27FC236}">
                <a16:creationId xmlns:a16="http://schemas.microsoft.com/office/drawing/2014/main" id="{23CEECB3-5AA1-45C0-9608-03037EA0CF03}"/>
              </a:ext>
            </a:extLst>
          </p:cNvPr>
          <p:cNvSpPr>
            <a:spLocks noGrp="1"/>
          </p:cNvSpPr>
          <p:nvPr>
            <p:ph type="body" sz="quarter" idx="57"/>
          </p:nvPr>
        </p:nvSpPr>
        <p:spPr>
          <a:xfrm>
            <a:off x="1076059" y="2538893"/>
            <a:ext cx="2297704" cy="1093645"/>
          </a:xfrm>
        </p:spPr>
        <p:txBody>
          <a:bodyPr/>
          <a:lstStyle>
            <a:lvl1pPr marL="0" indent="0">
              <a:lnSpc>
                <a:spcPct val="130000"/>
              </a:lnSpc>
              <a:buNone/>
              <a:defRPr sz="1000"/>
            </a:lvl1pPr>
          </a:lstStyle>
          <a:p>
            <a:pPr lvl="0"/>
            <a:endParaRPr lang="en-US"/>
          </a:p>
        </p:txBody>
      </p:sp>
      <p:sp>
        <p:nvSpPr>
          <p:cNvPr id="48" name="Text Placeholder 5">
            <a:extLst>
              <a:ext uri="{FF2B5EF4-FFF2-40B4-BE49-F238E27FC236}">
                <a16:creationId xmlns:a16="http://schemas.microsoft.com/office/drawing/2014/main" id="{9FA20B6C-25FB-4F0E-8C70-C00FFFA6A398}"/>
              </a:ext>
            </a:extLst>
          </p:cNvPr>
          <p:cNvSpPr>
            <a:spLocks noGrp="1"/>
          </p:cNvSpPr>
          <p:nvPr>
            <p:ph type="body" sz="quarter" idx="58"/>
          </p:nvPr>
        </p:nvSpPr>
        <p:spPr>
          <a:xfrm>
            <a:off x="1076059" y="4443893"/>
            <a:ext cx="2297704" cy="1093645"/>
          </a:xfrm>
        </p:spPr>
        <p:txBody>
          <a:bodyPr/>
          <a:lstStyle>
            <a:lvl1pPr marL="0" indent="0">
              <a:lnSpc>
                <a:spcPct val="130000"/>
              </a:lnSpc>
              <a:buNone/>
              <a:defRPr sz="1000"/>
            </a:lvl1pPr>
          </a:lstStyle>
          <a:p>
            <a:pPr lvl="0"/>
            <a:endParaRPr lang="en-US"/>
          </a:p>
        </p:txBody>
      </p:sp>
      <p:sp>
        <p:nvSpPr>
          <p:cNvPr id="49" name="Text Placeholder 5">
            <a:extLst>
              <a:ext uri="{FF2B5EF4-FFF2-40B4-BE49-F238E27FC236}">
                <a16:creationId xmlns:a16="http://schemas.microsoft.com/office/drawing/2014/main" id="{1C8D7715-9B9E-4C0A-8099-075D7210B849}"/>
              </a:ext>
            </a:extLst>
          </p:cNvPr>
          <p:cNvSpPr>
            <a:spLocks noGrp="1"/>
          </p:cNvSpPr>
          <p:nvPr>
            <p:ph type="body" sz="quarter" idx="59"/>
          </p:nvPr>
        </p:nvSpPr>
        <p:spPr>
          <a:xfrm>
            <a:off x="3743059" y="2538893"/>
            <a:ext cx="2297704" cy="1093645"/>
          </a:xfrm>
        </p:spPr>
        <p:txBody>
          <a:bodyPr/>
          <a:lstStyle>
            <a:lvl1pPr marL="0" indent="0">
              <a:lnSpc>
                <a:spcPct val="130000"/>
              </a:lnSpc>
              <a:buNone/>
              <a:defRPr sz="1000"/>
            </a:lvl1pPr>
          </a:lstStyle>
          <a:p>
            <a:pPr lvl="0"/>
            <a:endParaRPr lang="en-US"/>
          </a:p>
        </p:txBody>
      </p:sp>
      <p:sp>
        <p:nvSpPr>
          <p:cNvPr id="50" name="Text Placeholder 5">
            <a:extLst>
              <a:ext uri="{FF2B5EF4-FFF2-40B4-BE49-F238E27FC236}">
                <a16:creationId xmlns:a16="http://schemas.microsoft.com/office/drawing/2014/main" id="{0D900064-DDD6-4BF2-92E2-301D636B2F8B}"/>
              </a:ext>
            </a:extLst>
          </p:cNvPr>
          <p:cNvSpPr>
            <a:spLocks noGrp="1"/>
          </p:cNvSpPr>
          <p:nvPr>
            <p:ph type="body" sz="quarter" idx="60"/>
          </p:nvPr>
        </p:nvSpPr>
        <p:spPr>
          <a:xfrm>
            <a:off x="3743059" y="4443893"/>
            <a:ext cx="2297704" cy="1093645"/>
          </a:xfrm>
        </p:spPr>
        <p:txBody>
          <a:bodyPr/>
          <a:lstStyle>
            <a:lvl1pPr marL="0" indent="0">
              <a:lnSpc>
                <a:spcPct val="130000"/>
              </a:lnSpc>
              <a:buNone/>
              <a:defRPr sz="1000"/>
            </a:lvl1pPr>
          </a:lstStyle>
          <a:p>
            <a:pPr lvl="0"/>
            <a:endParaRPr lang="en-US"/>
          </a:p>
        </p:txBody>
      </p:sp>
      <p:sp>
        <p:nvSpPr>
          <p:cNvPr id="51" name="Text Placeholder 5">
            <a:extLst>
              <a:ext uri="{FF2B5EF4-FFF2-40B4-BE49-F238E27FC236}">
                <a16:creationId xmlns:a16="http://schemas.microsoft.com/office/drawing/2014/main" id="{65FDC6C3-A94E-4380-824D-27EFFF2BBDCA}"/>
              </a:ext>
            </a:extLst>
          </p:cNvPr>
          <p:cNvSpPr>
            <a:spLocks noGrp="1"/>
          </p:cNvSpPr>
          <p:nvPr>
            <p:ph type="body" sz="quarter" idx="61"/>
          </p:nvPr>
        </p:nvSpPr>
        <p:spPr>
          <a:xfrm>
            <a:off x="6410059" y="2538893"/>
            <a:ext cx="2297704" cy="1093645"/>
          </a:xfrm>
        </p:spPr>
        <p:txBody>
          <a:bodyPr/>
          <a:lstStyle>
            <a:lvl1pPr marL="0" indent="0">
              <a:lnSpc>
                <a:spcPct val="130000"/>
              </a:lnSpc>
              <a:buNone/>
              <a:defRPr sz="1000"/>
            </a:lvl1pPr>
          </a:lstStyle>
          <a:p>
            <a:pPr lvl="0"/>
            <a:endParaRPr lang="en-US"/>
          </a:p>
        </p:txBody>
      </p:sp>
      <p:sp>
        <p:nvSpPr>
          <p:cNvPr id="52" name="Text Placeholder 5">
            <a:extLst>
              <a:ext uri="{FF2B5EF4-FFF2-40B4-BE49-F238E27FC236}">
                <a16:creationId xmlns:a16="http://schemas.microsoft.com/office/drawing/2014/main" id="{5ED5C250-AA53-448E-9114-61CDEC5DE472}"/>
              </a:ext>
            </a:extLst>
          </p:cNvPr>
          <p:cNvSpPr>
            <a:spLocks noGrp="1"/>
          </p:cNvSpPr>
          <p:nvPr>
            <p:ph type="body" sz="quarter" idx="62"/>
          </p:nvPr>
        </p:nvSpPr>
        <p:spPr>
          <a:xfrm>
            <a:off x="6410059" y="4443893"/>
            <a:ext cx="2297704" cy="1093645"/>
          </a:xfrm>
        </p:spPr>
        <p:txBody>
          <a:bodyPr/>
          <a:lstStyle>
            <a:lvl1pPr marL="0" indent="0">
              <a:lnSpc>
                <a:spcPct val="130000"/>
              </a:lnSpc>
              <a:buNone/>
              <a:defRPr sz="1000"/>
            </a:lvl1pPr>
          </a:lstStyle>
          <a:p>
            <a:pPr lvl="0"/>
            <a:endParaRPr lang="en-US"/>
          </a:p>
        </p:txBody>
      </p:sp>
      <p:sp>
        <p:nvSpPr>
          <p:cNvPr id="53" name="Text Placeholder 5">
            <a:extLst>
              <a:ext uri="{FF2B5EF4-FFF2-40B4-BE49-F238E27FC236}">
                <a16:creationId xmlns:a16="http://schemas.microsoft.com/office/drawing/2014/main" id="{AB2AD075-265A-4D36-AE02-7DCDC43C6A25}"/>
              </a:ext>
            </a:extLst>
          </p:cNvPr>
          <p:cNvSpPr>
            <a:spLocks noGrp="1"/>
          </p:cNvSpPr>
          <p:nvPr>
            <p:ph type="body" sz="quarter" idx="63"/>
          </p:nvPr>
        </p:nvSpPr>
        <p:spPr>
          <a:xfrm>
            <a:off x="9172309" y="2538893"/>
            <a:ext cx="2297704" cy="1093645"/>
          </a:xfrm>
        </p:spPr>
        <p:txBody>
          <a:bodyPr/>
          <a:lstStyle>
            <a:lvl1pPr marL="0" indent="0">
              <a:lnSpc>
                <a:spcPct val="130000"/>
              </a:lnSpc>
              <a:buNone/>
              <a:defRPr sz="1000"/>
            </a:lvl1pPr>
          </a:lstStyle>
          <a:p>
            <a:pPr lvl="0"/>
            <a:endParaRPr lang="en-US"/>
          </a:p>
        </p:txBody>
      </p:sp>
      <p:sp>
        <p:nvSpPr>
          <p:cNvPr id="54" name="Text Placeholder 5">
            <a:extLst>
              <a:ext uri="{FF2B5EF4-FFF2-40B4-BE49-F238E27FC236}">
                <a16:creationId xmlns:a16="http://schemas.microsoft.com/office/drawing/2014/main" id="{615F1502-6719-4D89-A7A5-EB3EF93E6729}"/>
              </a:ext>
            </a:extLst>
          </p:cNvPr>
          <p:cNvSpPr>
            <a:spLocks noGrp="1"/>
          </p:cNvSpPr>
          <p:nvPr>
            <p:ph type="body" sz="quarter" idx="64"/>
          </p:nvPr>
        </p:nvSpPr>
        <p:spPr>
          <a:xfrm>
            <a:off x="9172309" y="4443893"/>
            <a:ext cx="2297704" cy="1093645"/>
          </a:xfrm>
        </p:spPr>
        <p:txBody>
          <a:bodyPr/>
          <a:lstStyle>
            <a:lvl1pPr marL="0" indent="0">
              <a:lnSpc>
                <a:spcPct val="130000"/>
              </a:lnSpc>
              <a:buNone/>
              <a:defRPr sz="1000"/>
            </a:lvl1pPr>
          </a:lstStyle>
          <a:p>
            <a:pPr lvl="0"/>
            <a:endParaRPr lang="en-US"/>
          </a:p>
        </p:txBody>
      </p:sp>
    </p:spTree>
    <p:extLst>
      <p:ext uri="{BB962C8B-B14F-4D97-AF65-F5344CB8AC3E}">
        <p14:creationId xmlns:p14="http://schemas.microsoft.com/office/powerpoint/2010/main" val="2649483567"/>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preserve="1" userDrawn="1">
  <p:cSld name="Fourfold table">
    <p:spTree>
      <p:nvGrpSpPr>
        <p:cNvPr id="1" name=""/>
        <p:cNvGrpSpPr/>
        <p:nvPr/>
      </p:nvGrpSpPr>
      <p:grpSpPr>
        <a:xfrm>
          <a:off x="0" y="0"/>
          <a:ext cx="0" cy="0"/>
          <a:chOff x="0" y="0"/>
          <a:chExt cx="0" cy="0"/>
        </a:xfrm>
      </p:grpSpPr>
      <p:pic>
        <p:nvPicPr>
          <p:cNvPr id="707" name="Miltton_Text_Black.png" descr="Miltton_Text_Black.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2" name="Date Placeholder 1">
            <a:extLst>
              <a:ext uri="{FF2B5EF4-FFF2-40B4-BE49-F238E27FC236}">
                <a16:creationId xmlns:a16="http://schemas.microsoft.com/office/drawing/2014/main" id="{8C3FAB2A-87B9-4377-B3AC-A160558B8204}"/>
              </a:ext>
            </a:extLst>
          </p:cNvPr>
          <p:cNvSpPr>
            <a:spLocks noGrp="1"/>
          </p:cNvSpPr>
          <p:nvPr>
            <p:ph type="dt" sz="half" idx="48"/>
          </p:nvPr>
        </p:nvSpPr>
        <p:spPr/>
        <p:txBody>
          <a:bodyPr/>
          <a:lstStyle/>
          <a:p>
            <a:fld id="{7020465E-C65E-DD49-92F4-D42946B464F6}" type="datetime1">
              <a:rPr lang="en-US" smtClean="0"/>
              <a:t>11/30/2022</a:t>
            </a:fld>
            <a:endParaRPr lang="fi-FI"/>
          </a:p>
        </p:txBody>
      </p:sp>
      <p:sp>
        <p:nvSpPr>
          <p:cNvPr id="3" name="Footer Placeholder 2">
            <a:extLst>
              <a:ext uri="{FF2B5EF4-FFF2-40B4-BE49-F238E27FC236}">
                <a16:creationId xmlns:a16="http://schemas.microsoft.com/office/drawing/2014/main" id="{C540A4F8-E7CE-4467-B5EC-4B4805E855CB}"/>
              </a:ext>
            </a:extLst>
          </p:cNvPr>
          <p:cNvSpPr>
            <a:spLocks noGrp="1"/>
          </p:cNvSpPr>
          <p:nvPr>
            <p:ph type="ftr" sz="quarter" idx="49"/>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4E12246F-B168-41B6-B4DD-EB935BF14401}"/>
              </a:ext>
            </a:extLst>
          </p:cNvPr>
          <p:cNvSpPr>
            <a:spLocks noGrp="1"/>
          </p:cNvSpPr>
          <p:nvPr>
            <p:ph type="sldNum" sz="quarter" idx="50"/>
          </p:nvPr>
        </p:nvSpPr>
        <p:spPr/>
        <p:txBody>
          <a:bodyPr/>
          <a:lstStyle/>
          <a:p>
            <a:fld id="{31160B98-140E-4345-B1A3-2A7247C42973}" type="slidenum">
              <a:rPr lang="fi-FI" smtClean="0"/>
              <a:pPr/>
              <a:t>‹#›</a:t>
            </a:fld>
            <a:endParaRPr lang="fi-FI"/>
          </a:p>
        </p:txBody>
      </p:sp>
      <p:sp>
        <p:nvSpPr>
          <p:cNvPr id="39" name="Text Placeholder 4">
            <a:extLst>
              <a:ext uri="{FF2B5EF4-FFF2-40B4-BE49-F238E27FC236}">
                <a16:creationId xmlns:a16="http://schemas.microsoft.com/office/drawing/2014/main" id="{BEABA653-12B5-4CED-93DC-FEA6258D7BC1}"/>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6" name="Text Placeholder 5">
            <a:extLst>
              <a:ext uri="{FF2B5EF4-FFF2-40B4-BE49-F238E27FC236}">
                <a16:creationId xmlns:a16="http://schemas.microsoft.com/office/drawing/2014/main" id="{23CEECB3-5AA1-45C0-9608-03037EA0CF03}"/>
              </a:ext>
            </a:extLst>
          </p:cNvPr>
          <p:cNvSpPr>
            <a:spLocks noGrp="1"/>
          </p:cNvSpPr>
          <p:nvPr>
            <p:ph type="body" sz="quarter" idx="57"/>
          </p:nvPr>
        </p:nvSpPr>
        <p:spPr>
          <a:xfrm>
            <a:off x="3327972" y="1655826"/>
            <a:ext cx="2158425" cy="1138542"/>
          </a:xfrm>
        </p:spPr>
        <p:txBody>
          <a:bodyPr/>
          <a:lstStyle>
            <a:lvl1pPr marL="0" indent="0">
              <a:lnSpc>
                <a:spcPct val="130000"/>
              </a:lnSpc>
              <a:buNone/>
              <a:defRPr sz="1000"/>
            </a:lvl1pPr>
          </a:lstStyle>
          <a:p>
            <a:pPr lvl="0"/>
            <a:endParaRPr lang="en-US"/>
          </a:p>
        </p:txBody>
      </p:sp>
      <p:sp>
        <p:nvSpPr>
          <p:cNvPr id="28" name="Line">
            <a:extLst>
              <a:ext uri="{FF2B5EF4-FFF2-40B4-BE49-F238E27FC236}">
                <a16:creationId xmlns:a16="http://schemas.microsoft.com/office/drawing/2014/main" id="{CC177CC8-269E-41F2-91E5-671E64879B4B}"/>
              </a:ext>
            </a:extLst>
          </p:cNvPr>
          <p:cNvSpPr/>
          <p:nvPr userDrawn="1"/>
        </p:nvSpPr>
        <p:spPr>
          <a:xfrm flipV="1">
            <a:off x="6096000" y="836902"/>
            <a:ext cx="1" cy="5234616"/>
          </a:xfrm>
          <a:prstGeom prst="line">
            <a:avLst/>
          </a:prstGeom>
          <a:ln w="25400">
            <a:solidFill>
              <a:schemeClr val="accent1">
                <a:lumOff val="-7254"/>
              </a:schemeClr>
            </a:solidFill>
            <a:miter lim="400000"/>
          </a:ln>
        </p:spPr>
        <p:txBody>
          <a:bodyPr lIns="25400" tIns="25400" rIns="25400" bIns="25400" anchor="ctr"/>
          <a:lstStyle/>
          <a:p>
            <a:pPr defTabSz="1219169">
              <a:lnSpc>
                <a:spcPct val="90000"/>
              </a:lnSpc>
              <a:spcBef>
                <a:spcPts val="2250"/>
              </a:spcBef>
              <a:defRPr sz="4800" b="0">
                <a:latin typeface="Helvetica Neue"/>
                <a:ea typeface="Helvetica Neue"/>
                <a:cs typeface="Helvetica Neue"/>
                <a:sym typeface="Helvetica Neue"/>
              </a:defRPr>
            </a:pPr>
            <a:endParaRPr sz="2400"/>
          </a:p>
        </p:txBody>
      </p:sp>
      <p:sp>
        <p:nvSpPr>
          <p:cNvPr id="29" name="Line">
            <a:extLst>
              <a:ext uri="{FF2B5EF4-FFF2-40B4-BE49-F238E27FC236}">
                <a16:creationId xmlns:a16="http://schemas.microsoft.com/office/drawing/2014/main" id="{1598DBCC-2108-42A6-A6E6-4F1F5856CEE9}"/>
              </a:ext>
            </a:extLst>
          </p:cNvPr>
          <p:cNvSpPr/>
          <p:nvPr userDrawn="1"/>
        </p:nvSpPr>
        <p:spPr>
          <a:xfrm>
            <a:off x="2078680" y="3429000"/>
            <a:ext cx="8502000" cy="0"/>
          </a:xfrm>
          <a:prstGeom prst="line">
            <a:avLst/>
          </a:prstGeom>
          <a:ln w="25400">
            <a:solidFill>
              <a:schemeClr val="accent1">
                <a:lumOff val="-7254"/>
              </a:schemeClr>
            </a:solidFill>
            <a:miter lim="400000"/>
          </a:ln>
        </p:spPr>
        <p:txBody>
          <a:bodyPr lIns="25400" tIns="25400" rIns="25400" bIns="25400" anchor="ctr"/>
          <a:lstStyle/>
          <a:p>
            <a:pPr defTabSz="1219169">
              <a:lnSpc>
                <a:spcPct val="90000"/>
              </a:lnSpc>
              <a:spcBef>
                <a:spcPts val="2250"/>
              </a:spcBef>
              <a:defRPr sz="4800" b="0">
                <a:latin typeface="Helvetica Neue"/>
                <a:ea typeface="Helvetica Neue"/>
                <a:cs typeface="Helvetica Neue"/>
                <a:sym typeface="Helvetica Neue"/>
              </a:defRPr>
            </a:pPr>
            <a:endParaRPr sz="2400"/>
          </a:p>
        </p:txBody>
      </p:sp>
      <p:sp>
        <p:nvSpPr>
          <p:cNvPr id="7" name="Text Placeholder 6">
            <a:extLst>
              <a:ext uri="{FF2B5EF4-FFF2-40B4-BE49-F238E27FC236}">
                <a16:creationId xmlns:a16="http://schemas.microsoft.com/office/drawing/2014/main" id="{85EFDCB6-2F19-4A59-A58D-BA60D5CF566F}"/>
              </a:ext>
            </a:extLst>
          </p:cNvPr>
          <p:cNvSpPr>
            <a:spLocks noGrp="1"/>
          </p:cNvSpPr>
          <p:nvPr>
            <p:ph type="body" sz="quarter" idx="59"/>
          </p:nvPr>
        </p:nvSpPr>
        <p:spPr>
          <a:xfrm>
            <a:off x="4961745" y="3159178"/>
            <a:ext cx="2267366" cy="550888"/>
          </a:xfrm>
          <a:solidFill>
            <a:srgbClr val="E9F352"/>
          </a:solidFill>
        </p:spPr>
        <p:txBody>
          <a:bodyPr bIns="18000" anchor="ctr" anchorCtr="0"/>
          <a:lstStyle>
            <a:lvl1pPr marL="0" indent="0" algn="ctr">
              <a:lnSpc>
                <a:spcPct val="100000"/>
              </a:lnSpc>
              <a:buNone/>
              <a:defRPr sz="2500" b="1"/>
            </a:lvl1pPr>
            <a:lvl2pPr marL="457200" indent="0">
              <a:buNone/>
              <a:defRPr/>
            </a:lvl2pPr>
          </a:lstStyle>
          <a:p>
            <a:pPr lvl="0"/>
            <a:endParaRPr lang="en-US"/>
          </a:p>
        </p:txBody>
      </p:sp>
      <p:sp>
        <p:nvSpPr>
          <p:cNvPr id="32" name="Text Placeholder 5">
            <a:extLst>
              <a:ext uri="{FF2B5EF4-FFF2-40B4-BE49-F238E27FC236}">
                <a16:creationId xmlns:a16="http://schemas.microsoft.com/office/drawing/2014/main" id="{5052F834-74EC-4C45-BF45-32D9983AB1C2}"/>
              </a:ext>
            </a:extLst>
          </p:cNvPr>
          <p:cNvSpPr>
            <a:spLocks noGrp="1"/>
          </p:cNvSpPr>
          <p:nvPr>
            <p:ph type="body" sz="quarter" idx="60"/>
          </p:nvPr>
        </p:nvSpPr>
        <p:spPr>
          <a:xfrm>
            <a:off x="7020297" y="1655826"/>
            <a:ext cx="2158423" cy="1138542"/>
          </a:xfrm>
        </p:spPr>
        <p:txBody>
          <a:bodyPr/>
          <a:lstStyle>
            <a:lvl1pPr marL="0" indent="0">
              <a:lnSpc>
                <a:spcPct val="130000"/>
              </a:lnSpc>
              <a:buNone/>
              <a:defRPr sz="1000"/>
            </a:lvl1pPr>
          </a:lstStyle>
          <a:p>
            <a:pPr lvl="0"/>
            <a:endParaRPr lang="en-US"/>
          </a:p>
        </p:txBody>
      </p:sp>
      <p:sp>
        <p:nvSpPr>
          <p:cNvPr id="33" name="Text Placeholder 5">
            <a:extLst>
              <a:ext uri="{FF2B5EF4-FFF2-40B4-BE49-F238E27FC236}">
                <a16:creationId xmlns:a16="http://schemas.microsoft.com/office/drawing/2014/main" id="{90F842C2-5F34-4903-9A91-FC01D0060EAC}"/>
              </a:ext>
            </a:extLst>
          </p:cNvPr>
          <p:cNvSpPr>
            <a:spLocks noGrp="1"/>
          </p:cNvSpPr>
          <p:nvPr>
            <p:ph type="body" sz="quarter" idx="61"/>
          </p:nvPr>
        </p:nvSpPr>
        <p:spPr>
          <a:xfrm>
            <a:off x="3327972" y="4520621"/>
            <a:ext cx="2158425" cy="1138542"/>
          </a:xfrm>
        </p:spPr>
        <p:txBody>
          <a:bodyPr/>
          <a:lstStyle>
            <a:lvl1pPr marL="0" indent="0">
              <a:lnSpc>
                <a:spcPct val="130000"/>
              </a:lnSpc>
              <a:buNone/>
              <a:defRPr sz="1000"/>
            </a:lvl1pPr>
          </a:lstStyle>
          <a:p>
            <a:pPr lvl="0"/>
            <a:endParaRPr lang="en-US"/>
          </a:p>
        </p:txBody>
      </p:sp>
      <p:sp>
        <p:nvSpPr>
          <p:cNvPr id="34" name="Text Placeholder 5">
            <a:extLst>
              <a:ext uri="{FF2B5EF4-FFF2-40B4-BE49-F238E27FC236}">
                <a16:creationId xmlns:a16="http://schemas.microsoft.com/office/drawing/2014/main" id="{098E5E1D-0D46-4475-9291-4F5082C4D153}"/>
              </a:ext>
            </a:extLst>
          </p:cNvPr>
          <p:cNvSpPr>
            <a:spLocks noGrp="1"/>
          </p:cNvSpPr>
          <p:nvPr>
            <p:ph type="body" sz="quarter" idx="62"/>
          </p:nvPr>
        </p:nvSpPr>
        <p:spPr>
          <a:xfrm>
            <a:off x="7020297" y="4520621"/>
            <a:ext cx="2158423" cy="1138542"/>
          </a:xfrm>
        </p:spPr>
        <p:txBody>
          <a:bodyPr/>
          <a:lstStyle>
            <a:lvl1pPr marL="0" indent="0">
              <a:lnSpc>
                <a:spcPct val="130000"/>
              </a:lnSpc>
              <a:buNone/>
              <a:defRPr sz="1000"/>
            </a:lvl1pPr>
          </a:lstStyle>
          <a:p>
            <a:pPr lvl="0"/>
            <a:endParaRPr lang="en-US"/>
          </a:p>
        </p:txBody>
      </p:sp>
      <p:sp>
        <p:nvSpPr>
          <p:cNvPr id="19" name="Measurements">
            <a:extLst>
              <a:ext uri="{FF2B5EF4-FFF2-40B4-BE49-F238E27FC236}">
                <a16:creationId xmlns:a16="http://schemas.microsoft.com/office/drawing/2014/main" id="{753089E3-43A9-9342-8DBD-6C883F012349}"/>
              </a:ext>
            </a:extLst>
          </p:cNvPr>
          <p:cNvSpPr txBox="1">
            <a:spLocks noGrp="1"/>
          </p:cNvSpPr>
          <p:nvPr>
            <p:ph type="body" sz="quarter" idx="53"/>
          </p:nvPr>
        </p:nvSpPr>
        <p:spPr>
          <a:xfrm>
            <a:off x="3327973" y="1326316"/>
            <a:ext cx="2158420" cy="223138"/>
          </a:xfrm>
          <a:prstGeom prst="rect">
            <a:avLst/>
          </a:prstGeom>
        </p:spPr>
        <p:txBody>
          <a:bodyPr wrap="square" anchor="ctr">
            <a:spAutoFit/>
          </a:bodyPr>
          <a:lstStyle>
            <a:lvl1pPr marL="0" indent="0" algn="l" defTabSz="412750">
              <a:lnSpc>
                <a:spcPct val="100000"/>
              </a:lnSpc>
              <a:spcBef>
                <a:spcPts val="0"/>
              </a:spcBef>
              <a:buSzTx/>
              <a:buNone/>
              <a:defRPr sz="1450" b="1">
                <a:latin typeface="+mn-lt"/>
                <a:ea typeface="+mn-ea"/>
                <a:cs typeface="+mn-cs"/>
                <a:sym typeface="Helvetica"/>
              </a:defRPr>
            </a:lvl1pPr>
          </a:lstStyle>
          <a:p>
            <a:endParaRPr/>
          </a:p>
        </p:txBody>
      </p:sp>
      <p:sp>
        <p:nvSpPr>
          <p:cNvPr id="20" name="Measurements">
            <a:extLst>
              <a:ext uri="{FF2B5EF4-FFF2-40B4-BE49-F238E27FC236}">
                <a16:creationId xmlns:a16="http://schemas.microsoft.com/office/drawing/2014/main" id="{E6094675-85D7-BE43-8657-92FCDC8D36F4}"/>
              </a:ext>
            </a:extLst>
          </p:cNvPr>
          <p:cNvSpPr txBox="1">
            <a:spLocks noGrp="1"/>
          </p:cNvSpPr>
          <p:nvPr>
            <p:ph type="body" sz="quarter" idx="63"/>
          </p:nvPr>
        </p:nvSpPr>
        <p:spPr>
          <a:xfrm>
            <a:off x="7020297" y="1326316"/>
            <a:ext cx="2158417" cy="223138"/>
          </a:xfrm>
          <a:prstGeom prst="rect">
            <a:avLst/>
          </a:prstGeom>
        </p:spPr>
        <p:txBody>
          <a:bodyPr wrap="square" anchor="ctr">
            <a:spAutoFit/>
          </a:bodyPr>
          <a:lstStyle>
            <a:lvl1pPr marL="0" indent="0" algn="l" defTabSz="412750">
              <a:lnSpc>
                <a:spcPct val="100000"/>
              </a:lnSpc>
              <a:spcBef>
                <a:spcPts val="0"/>
              </a:spcBef>
              <a:buSzTx/>
              <a:buNone/>
              <a:defRPr sz="1450" b="1">
                <a:latin typeface="+mn-lt"/>
                <a:ea typeface="+mn-ea"/>
                <a:cs typeface="+mn-cs"/>
                <a:sym typeface="Helvetica"/>
              </a:defRPr>
            </a:lvl1pPr>
          </a:lstStyle>
          <a:p>
            <a:endParaRPr/>
          </a:p>
        </p:txBody>
      </p:sp>
      <p:sp>
        <p:nvSpPr>
          <p:cNvPr id="21" name="Measurements">
            <a:extLst>
              <a:ext uri="{FF2B5EF4-FFF2-40B4-BE49-F238E27FC236}">
                <a16:creationId xmlns:a16="http://schemas.microsoft.com/office/drawing/2014/main" id="{BB35B722-FF2B-034A-95C1-D848E040CB67}"/>
              </a:ext>
            </a:extLst>
          </p:cNvPr>
          <p:cNvSpPr txBox="1">
            <a:spLocks noGrp="1"/>
          </p:cNvSpPr>
          <p:nvPr>
            <p:ph type="body" sz="quarter" idx="64"/>
          </p:nvPr>
        </p:nvSpPr>
        <p:spPr>
          <a:xfrm>
            <a:off x="3327973" y="4185262"/>
            <a:ext cx="2158420" cy="223138"/>
          </a:xfrm>
          <a:prstGeom prst="rect">
            <a:avLst/>
          </a:prstGeom>
        </p:spPr>
        <p:txBody>
          <a:bodyPr wrap="square" anchor="ctr">
            <a:spAutoFit/>
          </a:bodyPr>
          <a:lstStyle>
            <a:lvl1pPr marL="0" indent="0" algn="l" defTabSz="412750">
              <a:lnSpc>
                <a:spcPct val="100000"/>
              </a:lnSpc>
              <a:spcBef>
                <a:spcPts val="0"/>
              </a:spcBef>
              <a:buSzTx/>
              <a:buNone/>
              <a:defRPr sz="1450" b="1">
                <a:latin typeface="+mn-lt"/>
                <a:ea typeface="+mn-ea"/>
                <a:cs typeface="+mn-cs"/>
                <a:sym typeface="Helvetica"/>
              </a:defRPr>
            </a:lvl1pPr>
          </a:lstStyle>
          <a:p>
            <a:endParaRPr/>
          </a:p>
        </p:txBody>
      </p:sp>
      <p:sp>
        <p:nvSpPr>
          <p:cNvPr id="22" name="Measurements">
            <a:extLst>
              <a:ext uri="{FF2B5EF4-FFF2-40B4-BE49-F238E27FC236}">
                <a16:creationId xmlns:a16="http://schemas.microsoft.com/office/drawing/2014/main" id="{BE4EF000-155E-014E-8354-444DA1C5FFC9}"/>
              </a:ext>
            </a:extLst>
          </p:cNvPr>
          <p:cNvSpPr txBox="1">
            <a:spLocks noGrp="1"/>
          </p:cNvSpPr>
          <p:nvPr>
            <p:ph type="body" sz="quarter" idx="65"/>
          </p:nvPr>
        </p:nvSpPr>
        <p:spPr>
          <a:xfrm>
            <a:off x="7020297" y="4185262"/>
            <a:ext cx="2158417" cy="223138"/>
          </a:xfrm>
          <a:prstGeom prst="rect">
            <a:avLst/>
          </a:prstGeom>
        </p:spPr>
        <p:txBody>
          <a:bodyPr wrap="square" anchor="ctr">
            <a:spAutoFit/>
          </a:bodyPr>
          <a:lstStyle>
            <a:lvl1pPr marL="0" indent="0" algn="l" defTabSz="412750">
              <a:lnSpc>
                <a:spcPct val="100000"/>
              </a:lnSpc>
              <a:spcBef>
                <a:spcPts val="0"/>
              </a:spcBef>
              <a:buSzTx/>
              <a:buNone/>
              <a:defRPr sz="1450" b="1">
                <a:latin typeface="+mn-lt"/>
                <a:ea typeface="+mn-ea"/>
                <a:cs typeface="+mn-cs"/>
                <a:sym typeface="Helvetica"/>
              </a:defRPr>
            </a:lvl1pPr>
          </a:lstStyle>
          <a:p>
            <a:endParaRPr/>
          </a:p>
        </p:txBody>
      </p:sp>
    </p:spTree>
    <p:extLst>
      <p:ext uri="{BB962C8B-B14F-4D97-AF65-F5344CB8AC3E}">
        <p14:creationId xmlns:p14="http://schemas.microsoft.com/office/powerpoint/2010/main" val="3028863368"/>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preserve="1" userDrawn="1">
  <p:cSld name="Divider image 1">
    <p:spTree>
      <p:nvGrpSpPr>
        <p:cNvPr id="1" name=""/>
        <p:cNvGrpSpPr/>
        <p:nvPr/>
      </p:nvGrpSpPr>
      <p:grpSpPr>
        <a:xfrm>
          <a:off x="0" y="0"/>
          <a:ext cx="0" cy="0"/>
          <a:chOff x="0" y="0"/>
          <a:chExt cx="0" cy="0"/>
        </a:xfrm>
      </p:grpSpPr>
      <p:pic>
        <p:nvPicPr>
          <p:cNvPr id="764" name="Miltton_TeamsBG_2_2.png" descr="Miltton_TeamsBG_2_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765" name="Miltton_Text_Black.png" descr="Miltton_Text_Black.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7" name="Text Placeholder 4">
            <a:extLst>
              <a:ext uri="{FF2B5EF4-FFF2-40B4-BE49-F238E27FC236}">
                <a16:creationId xmlns:a16="http://schemas.microsoft.com/office/drawing/2014/main" id="{EBF1CC73-057D-40F6-A727-F82084ED65A7}"/>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2" name="Date Placeholder 1">
            <a:extLst>
              <a:ext uri="{FF2B5EF4-FFF2-40B4-BE49-F238E27FC236}">
                <a16:creationId xmlns:a16="http://schemas.microsoft.com/office/drawing/2014/main" id="{BFA768C3-5A29-4465-8AC1-BDAC62F2423A}"/>
              </a:ext>
            </a:extLst>
          </p:cNvPr>
          <p:cNvSpPr>
            <a:spLocks noGrp="1"/>
          </p:cNvSpPr>
          <p:nvPr>
            <p:ph type="dt" sz="half" idx="14"/>
          </p:nvPr>
        </p:nvSpPr>
        <p:spPr/>
        <p:txBody>
          <a:bodyPr/>
          <a:lstStyle/>
          <a:p>
            <a:fld id="{A623F801-1B44-F948-BA8C-B5304F9B5340}" type="datetime1">
              <a:rPr lang="en-US" smtClean="0"/>
              <a:t>11/30/2022</a:t>
            </a:fld>
            <a:endParaRPr lang="fi-FI"/>
          </a:p>
        </p:txBody>
      </p:sp>
      <p:sp>
        <p:nvSpPr>
          <p:cNvPr id="3" name="Footer Placeholder 2">
            <a:extLst>
              <a:ext uri="{FF2B5EF4-FFF2-40B4-BE49-F238E27FC236}">
                <a16:creationId xmlns:a16="http://schemas.microsoft.com/office/drawing/2014/main" id="{1ADD5629-32E1-48BE-A58A-8A7EDE751246}"/>
              </a:ext>
            </a:extLst>
          </p:cNvPr>
          <p:cNvSpPr>
            <a:spLocks noGrp="1"/>
          </p:cNvSpPr>
          <p:nvPr>
            <p:ph type="ftr" sz="quarter" idx="15"/>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4FF32598-0331-4657-A994-3C037752A913}"/>
              </a:ext>
            </a:extLst>
          </p:cNvPr>
          <p:cNvSpPr>
            <a:spLocks noGrp="1"/>
          </p:cNvSpPr>
          <p:nvPr>
            <p:ph type="sldNum" sz="quarter" idx="16"/>
          </p:nvPr>
        </p:nvSpPr>
        <p:spPr/>
        <p:txBody>
          <a:bodyPr/>
          <a:lstStyle/>
          <a:p>
            <a:fld id="{31160B98-140E-4345-B1A3-2A7247C42973}" type="slidenum">
              <a:rPr lang="fi-FI" smtClean="0"/>
              <a:pPr/>
              <a:t>‹#›</a:t>
            </a:fld>
            <a:endParaRPr lang="fi-FI"/>
          </a:p>
        </p:txBody>
      </p:sp>
    </p:spTree>
    <p:extLst>
      <p:ext uri="{BB962C8B-B14F-4D97-AF65-F5344CB8AC3E}">
        <p14:creationId xmlns:p14="http://schemas.microsoft.com/office/powerpoint/2010/main" val="2634353530"/>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Divider image 2">
    <p:spTree>
      <p:nvGrpSpPr>
        <p:cNvPr id="1" name=""/>
        <p:cNvGrpSpPr/>
        <p:nvPr/>
      </p:nvGrpSpPr>
      <p:grpSpPr>
        <a:xfrm>
          <a:off x="0" y="0"/>
          <a:ext cx="0" cy="0"/>
          <a:chOff x="0" y="0"/>
          <a:chExt cx="0" cy="0"/>
        </a:xfrm>
      </p:grpSpPr>
      <p:pic>
        <p:nvPicPr>
          <p:cNvPr id="775" name="Miltton_TeamsBG_2_4.png" descr="Miltton_TeamsBG_2_4.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776" name="Miltton_Text_Black.png" descr="Miltton_Text_Black.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2" name="Date Placeholder 1">
            <a:extLst>
              <a:ext uri="{FF2B5EF4-FFF2-40B4-BE49-F238E27FC236}">
                <a16:creationId xmlns:a16="http://schemas.microsoft.com/office/drawing/2014/main" id="{FC1CD669-0B91-4D1F-98DC-FAD0B51B255A}"/>
              </a:ext>
            </a:extLst>
          </p:cNvPr>
          <p:cNvSpPr>
            <a:spLocks noGrp="1"/>
          </p:cNvSpPr>
          <p:nvPr>
            <p:ph type="dt" sz="half" idx="10"/>
          </p:nvPr>
        </p:nvSpPr>
        <p:spPr/>
        <p:txBody>
          <a:bodyPr/>
          <a:lstStyle/>
          <a:p>
            <a:fld id="{3A58BE3C-7FBD-594C-AE80-0B10EF21755F}" type="datetime1">
              <a:rPr lang="en-US" smtClean="0"/>
              <a:t>11/30/2022</a:t>
            </a:fld>
            <a:endParaRPr lang="fi-FI"/>
          </a:p>
        </p:txBody>
      </p:sp>
      <p:sp>
        <p:nvSpPr>
          <p:cNvPr id="3" name="Footer Placeholder 2">
            <a:extLst>
              <a:ext uri="{FF2B5EF4-FFF2-40B4-BE49-F238E27FC236}">
                <a16:creationId xmlns:a16="http://schemas.microsoft.com/office/drawing/2014/main" id="{950CB20A-4CB3-4E93-9283-EE4D25F45AD8}"/>
              </a:ext>
            </a:extLst>
          </p:cNvPr>
          <p:cNvSpPr>
            <a:spLocks noGrp="1"/>
          </p:cNvSpPr>
          <p:nvPr>
            <p:ph type="ftr" sz="quarter" idx="11"/>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B822238E-8895-4DD4-9F43-44C1B31FE4FB}"/>
              </a:ext>
            </a:extLst>
          </p:cNvPr>
          <p:cNvSpPr>
            <a:spLocks noGrp="1"/>
          </p:cNvSpPr>
          <p:nvPr>
            <p:ph type="sldNum" sz="quarter" idx="12"/>
          </p:nvPr>
        </p:nvSpPr>
        <p:spPr/>
        <p:txBody>
          <a:bodyPr/>
          <a:lstStyle/>
          <a:p>
            <a:fld id="{31160B98-140E-4345-B1A3-2A7247C42973}" type="slidenum">
              <a:rPr lang="fi-FI" smtClean="0"/>
              <a:pPr/>
              <a:t>‹#›</a:t>
            </a:fld>
            <a:endParaRPr lang="fi-FI"/>
          </a:p>
        </p:txBody>
      </p:sp>
      <p:sp>
        <p:nvSpPr>
          <p:cNvPr id="10" name="Text Placeholder 4">
            <a:extLst>
              <a:ext uri="{FF2B5EF4-FFF2-40B4-BE49-F238E27FC236}">
                <a16:creationId xmlns:a16="http://schemas.microsoft.com/office/drawing/2014/main" id="{8B99E224-CCAE-4B55-8BBA-AEDEF873819B}"/>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598163022"/>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Divider image 3">
    <p:spTree>
      <p:nvGrpSpPr>
        <p:cNvPr id="1" name=""/>
        <p:cNvGrpSpPr/>
        <p:nvPr/>
      </p:nvGrpSpPr>
      <p:grpSpPr>
        <a:xfrm>
          <a:off x="0" y="0"/>
          <a:ext cx="0" cy="0"/>
          <a:chOff x="0" y="0"/>
          <a:chExt cx="0" cy="0"/>
        </a:xfrm>
      </p:grpSpPr>
      <p:pic>
        <p:nvPicPr>
          <p:cNvPr id="786" name="Miltton_TeamsBG_2_8.png" descr="Miltton_TeamsBG_2_8.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787" name="Miltton_Text_Black.png" descr="Miltton_Text_Black.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7" name="Text Placeholder 4">
            <a:extLst>
              <a:ext uri="{FF2B5EF4-FFF2-40B4-BE49-F238E27FC236}">
                <a16:creationId xmlns:a16="http://schemas.microsoft.com/office/drawing/2014/main" id="{00786BF7-1349-4AC4-9385-2541F91F7867}"/>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2" name="Date Placeholder 1">
            <a:extLst>
              <a:ext uri="{FF2B5EF4-FFF2-40B4-BE49-F238E27FC236}">
                <a16:creationId xmlns:a16="http://schemas.microsoft.com/office/drawing/2014/main" id="{6DA4885A-2518-44A4-9A0C-9F6CAF8AA0DF}"/>
              </a:ext>
            </a:extLst>
          </p:cNvPr>
          <p:cNvSpPr>
            <a:spLocks noGrp="1"/>
          </p:cNvSpPr>
          <p:nvPr>
            <p:ph type="dt" sz="half" idx="14"/>
          </p:nvPr>
        </p:nvSpPr>
        <p:spPr/>
        <p:txBody>
          <a:bodyPr/>
          <a:lstStyle/>
          <a:p>
            <a:fld id="{CBF36E2E-5A68-924D-929C-8226E12155C2}" type="datetime1">
              <a:rPr lang="en-US" smtClean="0"/>
              <a:t>11/30/2022</a:t>
            </a:fld>
            <a:endParaRPr lang="fi-FI"/>
          </a:p>
        </p:txBody>
      </p:sp>
      <p:sp>
        <p:nvSpPr>
          <p:cNvPr id="3" name="Footer Placeholder 2">
            <a:extLst>
              <a:ext uri="{FF2B5EF4-FFF2-40B4-BE49-F238E27FC236}">
                <a16:creationId xmlns:a16="http://schemas.microsoft.com/office/drawing/2014/main" id="{5611F71C-D7F6-41B5-825E-46C3E4A54F84}"/>
              </a:ext>
            </a:extLst>
          </p:cNvPr>
          <p:cNvSpPr>
            <a:spLocks noGrp="1"/>
          </p:cNvSpPr>
          <p:nvPr>
            <p:ph type="ftr" sz="quarter" idx="15"/>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DF2BFE2D-2EA8-4381-9C6C-CB7A7A9E0392}"/>
              </a:ext>
            </a:extLst>
          </p:cNvPr>
          <p:cNvSpPr>
            <a:spLocks noGrp="1"/>
          </p:cNvSpPr>
          <p:nvPr>
            <p:ph type="sldNum" sz="quarter" idx="16"/>
          </p:nvPr>
        </p:nvSpPr>
        <p:spPr/>
        <p:txBody>
          <a:bodyPr/>
          <a:lstStyle/>
          <a:p>
            <a:fld id="{31160B98-140E-4345-B1A3-2A7247C42973}" type="slidenum">
              <a:rPr lang="fi-FI" smtClean="0"/>
              <a:pPr/>
              <a:t>‹#›</a:t>
            </a:fld>
            <a:endParaRPr lang="fi-FI"/>
          </a:p>
        </p:txBody>
      </p:sp>
    </p:spTree>
    <p:extLst>
      <p:ext uri="{BB962C8B-B14F-4D97-AF65-F5344CB8AC3E}">
        <p14:creationId xmlns:p14="http://schemas.microsoft.com/office/powerpoint/2010/main" val="1763283905"/>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Circle and Steps">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CF004E31-6D9B-4A78-B83B-A73F38A2626E}"/>
              </a:ext>
            </a:extLst>
          </p:cNvPr>
          <p:cNvSpPr/>
          <p:nvPr userDrawn="1"/>
        </p:nvSpPr>
        <p:spPr>
          <a:xfrm>
            <a:off x="5619750" y="1346200"/>
            <a:ext cx="4375150" cy="4375150"/>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2">
            <a:extLst>
              <a:ext uri="{FF2B5EF4-FFF2-40B4-BE49-F238E27FC236}">
                <a16:creationId xmlns:a16="http://schemas.microsoft.com/office/drawing/2014/main" id="{643F3253-2BA8-4A2B-B22F-C689A30446CD}"/>
              </a:ext>
            </a:extLst>
          </p:cNvPr>
          <p:cNvSpPr>
            <a:spLocks noGrp="1"/>
          </p:cNvSpPr>
          <p:nvPr>
            <p:ph type="body" sz="quarter" idx="34" hasCustomPrompt="1"/>
          </p:nvPr>
        </p:nvSpPr>
        <p:spPr>
          <a:xfrm>
            <a:off x="7353299" y="3081338"/>
            <a:ext cx="859915" cy="887412"/>
          </a:xfrm>
          <a:prstGeom prst="ellipse">
            <a:avLst/>
          </a:prstGeom>
          <a:solidFill>
            <a:srgbClr val="E9F352"/>
          </a:solidFill>
        </p:spPr>
        <p:txBody>
          <a:bodyPr anchor="ctr" anchorCtr="0"/>
          <a:lstStyle>
            <a:lvl1pPr marL="0" indent="0" algn="ctr">
              <a:lnSpc>
                <a:spcPct val="100000"/>
              </a:lnSpc>
              <a:buNone/>
              <a:defRPr sz="1800" b="1"/>
            </a:lvl1pPr>
          </a:lstStyle>
          <a:p>
            <a:pPr lvl="0"/>
            <a:r>
              <a:rPr lang="en-US"/>
              <a:t>X</a:t>
            </a:r>
            <a:endParaRPr lang="en-GB"/>
          </a:p>
        </p:txBody>
      </p:sp>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a:lstStyle/>
          <a:p>
            <a:endParaRPr lang="en-GB"/>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32092A55-A9E9-FD4D-926B-E3F3C60B6179}"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13" name="Text Placeholder 5">
            <a:extLst>
              <a:ext uri="{FF2B5EF4-FFF2-40B4-BE49-F238E27FC236}">
                <a16:creationId xmlns:a16="http://schemas.microsoft.com/office/drawing/2014/main" id="{7356D275-CDCC-4D51-B850-69DCD42A4E40}"/>
              </a:ext>
            </a:extLst>
          </p:cNvPr>
          <p:cNvSpPr>
            <a:spLocks noGrp="1"/>
          </p:cNvSpPr>
          <p:nvPr>
            <p:ph type="body" sz="quarter" idx="57"/>
          </p:nvPr>
        </p:nvSpPr>
        <p:spPr>
          <a:xfrm>
            <a:off x="6953250" y="4152901"/>
            <a:ext cx="1708150" cy="1138542"/>
          </a:xfrm>
        </p:spPr>
        <p:txBody>
          <a:bodyPr anchor="ctr" anchorCtr="0"/>
          <a:lstStyle>
            <a:lvl1pPr marL="0" indent="0" algn="ctr">
              <a:lnSpc>
                <a:spcPct val="130000"/>
              </a:lnSpc>
              <a:buNone/>
              <a:defRPr sz="1200"/>
            </a:lvl1pPr>
          </a:lstStyle>
          <a:p>
            <a:pPr lvl="0"/>
            <a:endParaRPr lang="en-US"/>
          </a:p>
        </p:txBody>
      </p:sp>
      <p:sp>
        <p:nvSpPr>
          <p:cNvPr id="14" name="Text Placeholder 5">
            <a:extLst>
              <a:ext uri="{FF2B5EF4-FFF2-40B4-BE49-F238E27FC236}">
                <a16:creationId xmlns:a16="http://schemas.microsoft.com/office/drawing/2014/main" id="{E49B8FF8-AC81-44F2-8D4F-FDE641560B77}"/>
              </a:ext>
            </a:extLst>
          </p:cNvPr>
          <p:cNvSpPr>
            <a:spLocks noGrp="1"/>
          </p:cNvSpPr>
          <p:nvPr>
            <p:ph type="body" sz="quarter" idx="58"/>
          </p:nvPr>
        </p:nvSpPr>
        <p:spPr>
          <a:xfrm>
            <a:off x="6953250" y="1771651"/>
            <a:ext cx="1708150" cy="1138542"/>
          </a:xfrm>
        </p:spPr>
        <p:txBody>
          <a:bodyPr anchor="ctr" anchorCtr="0"/>
          <a:lstStyle>
            <a:lvl1pPr marL="0" indent="0" algn="ctr">
              <a:lnSpc>
                <a:spcPct val="130000"/>
              </a:lnSpc>
              <a:buNone/>
              <a:defRPr sz="1200"/>
            </a:lvl1pPr>
          </a:lstStyle>
          <a:p>
            <a:pPr lvl="0"/>
            <a:endParaRPr lang="en-US"/>
          </a:p>
        </p:txBody>
      </p:sp>
      <p:sp>
        <p:nvSpPr>
          <p:cNvPr id="15" name="Text Placeholder 5">
            <a:extLst>
              <a:ext uri="{FF2B5EF4-FFF2-40B4-BE49-F238E27FC236}">
                <a16:creationId xmlns:a16="http://schemas.microsoft.com/office/drawing/2014/main" id="{3A87E54C-BEA0-4B1E-B49E-BEDC9BC90FD1}"/>
              </a:ext>
            </a:extLst>
          </p:cNvPr>
          <p:cNvSpPr>
            <a:spLocks noGrp="1"/>
          </p:cNvSpPr>
          <p:nvPr>
            <p:ph type="body" sz="quarter" idx="59"/>
          </p:nvPr>
        </p:nvSpPr>
        <p:spPr>
          <a:xfrm>
            <a:off x="5727700" y="2971801"/>
            <a:ext cx="1555750" cy="1138542"/>
          </a:xfrm>
        </p:spPr>
        <p:txBody>
          <a:bodyPr anchor="ctr" anchorCtr="0"/>
          <a:lstStyle>
            <a:lvl1pPr marL="0" indent="0" algn="ctr">
              <a:lnSpc>
                <a:spcPct val="130000"/>
              </a:lnSpc>
              <a:buNone/>
              <a:defRPr sz="1200"/>
            </a:lvl1pPr>
          </a:lstStyle>
          <a:p>
            <a:pPr lvl="0"/>
            <a:endParaRPr lang="en-US"/>
          </a:p>
        </p:txBody>
      </p:sp>
      <p:sp>
        <p:nvSpPr>
          <p:cNvPr id="16" name="Text Placeholder 5">
            <a:extLst>
              <a:ext uri="{FF2B5EF4-FFF2-40B4-BE49-F238E27FC236}">
                <a16:creationId xmlns:a16="http://schemas.microsoft.com/office/drawing/2014/main" id="{8C88BABE-5380-46DB-AC9D-0903DEC244E6}"/>
              </a:ext>
            </a:extLst>
          </p:cNvPr>
          <p:cNvSpPr>
            <a:spLocks noGrp="1"/>
          </p:cNvSpPr>
          <p:nvPr>
            <p:ph type="body" sz="quarter" idx="60"/>
          </p:nvPr>
        </p:nvSpPr>
        <p:spPr>
          <a:xfrm>
            <a:off x="8318500" y="2971801"/>
            <a:ext cx="1555750" cy="1138542"/>
          </a:xfrm>
        </p:spPr>
        <p:txBody>
          <a:bodyPr anchor="ctr" anchorCtr="0"/>
          <a:lstStyle>
            <a:lvl1pPr marL="0" indent="0" algn="ctr">
              <a:lnSpc>
                <a:spcPct val="130000"/>
              </a:lnSpc>
              <a:buNone/>
              <a:defRPr sz="1200"/>
            </a:lvl1pPr>
          </a:lstStyle>
          <a:p>
            <a:pPr lvl="0"/>
            <a:endParaRPr lang="en-US"/>
          </a:p>
        </p:txBody>
      </p:sp>
      <p:sp>
        <p:nvSpPr>
          <p:cNvPr id="17" name="1">
            <a:extLst>
              <a:ext uri="{FF2B5EF4-FFF2-40B4-BE49-F238E27FC236}">
                <a16:creationId xmlns:a16="http://schemas.microsoft.com/office/drawing/2014/main" id="{2A83D96B-8F31-4F93-B917-5F0B340B83DB}"/>
              </a:ext>
            </a:extLst>
          </p:cNvPr>
          <p:cNvSpPr txBox="1">
            <a:spLocks noGrp="1"/>
          </p:cNvSpPr>
          <p:nvPr>
            <p:ph type="body" sz="quarter" idx="28" hasCustomPrompt="1"/>
          </p:nvPr>
        </p:nvSpPr>
        <p:spPr>
          <a:xfrm>
            <a:off x="4820079" y="3203239"/>
            <a:ext cx="455944" cy="585922"/>
          </a:xfrm>
          <a:prstGeom prst="rect">
            <a:avLst/>
          </a:prstGeom>
        </p:spPr>
        <p:txBody>
          <a:bodyPr anchor="ctr">
            <a:noAutofit/>
          </a:bodyPr>
          <a:lstStyle>
            <a:lvl1pPr marL="0" indent="0" algn="ctr" defTabSz="412750">
              <a:lnSpc>
                <a:spcPct val="100000"/>
              </a:lnSpc>
              <a:spcBef>
                <a:spcPts val="0"/>
              </a:spcBef>
              <a:buSzTx/>
              <a:buNone/>
              <a:defRPr sz="2700">
                <a:latin typeface="Domaine Display"/>
                <a:ea typeface="Domaine Display"/>
                <a:cs typeface="Domaine Display"/>
                <a:sym typeface="Domaine Display"/>
              </a:defRPr>
            </a:lvl1pPr>
          </a:lstStyle>
          <a:p>
            <a:r>
              <a:rPr lang="fi-FI"/>
              <a:t>X</a:t>
            </a:r>
            <a:endParaRPr/>
          </a:p>
        </p:txBody>
      </p:sp>
      <p:sp>
        <p:nvSpPr>
          <p:cNvPr id="18" name="1">
            <a:extLst>
              <a:ext uri="{FF2B5EF4-FFF2-40B4-BE49-F238E27FC236}">
                <a16:creationId xmlns:a16="http://schemas.microsoft.com/office/drawing/2014/main" id="{57FE8D17-F7EA-4F29-80E0-3F7D1B93C626}"/>
              </a:ext>
            </a:extLst>
          </p:cNvPr>
          <p:cNvSpPr txBox="1">
            <a:spLocks noGrp="1"/>
          </p:cNvSpPr>
          <p:nvPr>
            <p:ph type="body" sz="quarter" idx="61" hasCustomPrompt="1"/>
          </p:nvPr>
        </p:nvSpPr>
        <p:spPr>
          <a:xfrm>
            <a:off x="10287429" y="3203239"/>
            <a:ext cx="455944" cy="585922"/>
          </a:xfrm>
          <a:prstGeom prst="rect">
            <a:avLst/>
          </a:prstGeom>
        </p:spPr>
        <p:txBody>
          <a:bodyPr anchor="ctr">
            <a:noAutofit/>
          </a:bodyPr>
          <a:lstStyle>
            <a:lvl1pPr marL="0" indent="0" algn="ctr" defTabSz="412750">
              <a:lnSpc>
                <a:spcPct val="100000"/>
              </a:lnSpc>
              <a:spcBef>
                <a:spcPts val="0"/>
              </a:spcBef>
              <a:buSzTx/>
              <a:buNone/>
              <a:defRPr sz="2700">
                <a:latin typeface="Domaine Display"/>
                <a:ea typeface="Domaine Display"/>
                <a:cs typeface="Domaine Display"/>
                <a:sym typeface="Domaine Display"/>
              </a:defRPr>
            </a:lvl1pPr>
          </a:lstStyle>
          <a:p>
            <a:r>
              <a:rPr lang="fi-FI"/>
              <a:t>X</a:t>
            </a:r>
            <a:endParaRPr/>
          </a:p>
        </p:txBody>
      </p:sp>
      <p:sp>
        <p:nvSpPr>
          <p:cNvPr id="19" name="1">
            <a:extLst>
              <a:ext uri="{FF2B5EF4-FFF2-40B4-BE49-F238E27FC236}">
                <a16:creationId xmlns:a16="http://schemas.microsoft.com/office/drawing/2014/main" id="{64EC0E97-06FA-4FFD-A963-5165267D9FF1}"/>
              </a:ext>
            </a:extLst>
          </p:cNvPr>
          <p:cNvSpPr txBox="1">
            <a:spLocks noGrp="1"/>
          </p:cNvSpPr>
          <p:nvPr>
            <p:ph type="body" sz="quarter" idx="62" hasCustomPrompt="1"/>
          </p:nvPr>
        </p:nvSpPr>
        <p:spPr>
          <a:xfrm>
            <a:off x="7575979" y="599739"/>
            <a:ext cx="455944" cy="585922"/>
          </a:xfrm>
          <a:prstGeom prst="rect">
            <a:avLst/>
          </a:prstGeom>
        </p:spPr>
        <p:txBody>
          <a:bodyPr anchor="ctr">
            <a:noAutofit/>
          </a:bodyPr>
          <a:lstStyle>
            <a:lvl1pPr marL="0" indent="0" algn="ctr" defTabSz="412750">
              <a:lnSpc>
                <a:spcPct val="100000"/>
              </a:lnSpc>
              <a:spcBef>
                <a:spcPts val="0"/>
              </a:spcBef>
              <a:buSzTx/>
              <a:buNone/>
              <a:defRPr sz="2700">
                <a:latin typeface="Domaine Display"/>
                <a:ea typeface="Domaine Display"/>
                <a:cs typeface="Domaine Display"/>
                <a:sym typeface="Domaine Display"/>
              </a:defRPr>
            </a:lvl1pPr>
          </a:lstStyle>
          <a:p>
            <a:r>
              <a:rPr lang="fi-FI"/>
              <a:t>X</a:t>
            </a:r>
            <a:endParaRPr/>
          </a:p>
        </p:txBody>
      </p:sp>
      <p:sp>
        <p:nvSpPr>
          <p:cNvPr id="20" name="1">
            <a:extLst>
              <a:ext uri="{FF2B5EF4-FFF2-40B4-BE49-F238E27FC236}">
                <a16:creationId xmlns:a16="http://schemas.microsoft.com/office/drawing/2014/main" id="{6869D030-3E39-4EBD-99B8-B3F26DAD86CD}"/>
              </a:ext>
            </a:extLst>
          </p:cNvPr>
          <p:cNvSpPr txBox="1">
            <a:spLocks noGrp="1"/>
          </p:cNvSpPr>
          <p:nvPr>
            <p:ph type="body" sz="quarter" idx="63" hasCustomPrompt="1"/>
          </p:nvPr>
        </p:nvSpPr>
        <p:spPr>
          <a:xfrm>
            <a:off x="7575979" y="5870239"/>
            <a:ext cx="455944" cy="585922"/>
          </a:xfrm>
          <a:prstGeom prst="rect">
            <a:avLst/>
          </a:prstGeom>
        </p:spPr>
        <p:txBody>
          <a:bodyPr anchor="ctr">
            <a:noAutofit/>
          </a:bodyPr>
          <a:lstStyle>
            <a:lvl1pPr marL="0" indent="0" algn="ctr" defTabSz="412750">
              <a:lnSpc>
                <a:spcPct val="100000"/>
              </a:lnSpc>
              <a:spcBef>
                <a:spcPts val="0"/>
              </a:spcBef>
              <a:buSzTx/>
              <a:buNone/>
              <a:defRPr sz="2700">
                <a:latin typeface="Domaine Display"/>
                <a:ea typeface="Domaine Display"/>
                <a:cs typeface="Domaine Display"/>
                <a:sym typeface="Domaine Display"/>
              </a:defRPr>
            </a:lvl1pPr>
          </a:lstStyle>
          <a:p>
            <a:r>
              <a:rPr lang="fi-FI"/>
              <a:t>X</a:t>
            </a:r>
            <a:endParaRPr/>
          </a:p>
        </p:txBody>
      </p:sp>
    </p:spTree>
    <p:extLst>
      <p:ext uri="{BB962C8B-B14F-4D97-AF65-F5344CB8AC3E}">
        <p14:creationId xmlns:p14="http://schemas.microsoft.com/office/powerpoint/2010/main" val="363377291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Pyramid 1">
    <p:bg>
      <p:bgPr>
        <a:solidFill>
          <a:srgbClr val="E5E4E6"/>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E87A273-735D-4A3B-A540-557F201BEC4A}"/>
              </a:ext>
            </a:extLst>
          </p:cNvPr>
          <p:cNvGrpSpPr/>
          <p:nvPr userDrawn="1"/>
        </p:nvGrpSpPr>
        <p:grpSpPr>
          <a:xfrm>
            <a:off x="4706531" y="1271578"/>
            <a:ext cx="6504135" cy="4386689"/>
            <a:chOff x="4706531" y="1271578"/>
            <a:chExt cx="6504135" cy="4386689"/>
          </a:xfrm>
        </p:grpSpPr>
        <p:sp>
          <p:nvSpPr>
            <p:cNvPr id="21" name="Triangle">
              <a:extLst>
                <a:ext uri="{FF2B5EF4-FFF2-40B4-BE49-F238E27FC236}">
                  <a16:creationId xmlns:a16="http://schemas.microsoft.com/office/drawing/2014/main" id="{CACB75DA-1BEE-491E-94CA-2C2A87EF8B2C}"/>
                </a:ext>
              </a:extLst>
            </p:cNvPr>
            <p:cNvSpPr/>
            <p:nvPr userDrawn="1"/>
          </p:nvSpPr>
          <p:spPr>
            <a:xfrm>
              <a:off x="6787666" y="1350596"/>
              <a:ext cx="4307671" cy="430767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00000"/>
            </a:solidFill>
            <a:ln w="25400">
              <a:solidFill>
                <a:srgbClr val="000000"/>
              </a:solidFill>
              <a:miter lim="400000"/>
            </a:ln>
          </p:spPr>
          <p:txBody>
            <a:bodyPr lIns="25400" tIns="25400" rIns="25400" bIns="25400" anchor="ctr"/>
            <a:lstStyle/>
            <a:p>
              <a:pPr algn="ctr" defTabSz="412750">
                <a:lnSpc>
                  <a:spcPct val="100000"/>
                </a:lnSpc>
                <a:defRPr sz="3200" b="0">
                  <a:solidFill>
                    <a:srgbClr val="FFFFFF"/>
                  </a:solidFill>
                  <a:latin typeface="Helvetica Neue"/>
                  <a:ea typeface="Helvetica Neue"/>
                  <a:cs typeface="Helvetica Neue"/>
                  <a:sym typeface="Helvetica Neue"/>
                </a:defRPr>
              </a:pPr>
              <a:endParaRPr sz="1600"/>
            </a:p>
          </p:txBody>
        </p:sp>
        <p:sp>
          <p:nvSpPr>
            <p:cNvPr id="22" name="Rectangle">
              <a:extLst>
                <a:ext uri="{FF2B5EF4-FFF2-40B4-BE49-F238E27FC236}">
                  <a16:creationId xmlns:a16="http://schemas.microsoft.com/office/drawing/2014/main" id="{F91F32B2-592A-4159-A5D4-36A27C18E10B}"/>
                </a:ext>
              </a:extLst>
            </p:cNvPr>
            <p:cNvSpPr/>
            <p:nvPr userDrawn="1"/>
          </p:nvSpPr>
          <p:spPr>
            <a:xfrm>
              <a:off x="6065742" y="1271578"/>
              <a:ext cx="5144924" cy="3154814"/>
            </a:xfrm>
            <a:prstGeom prst="rect">
              <a:avLst/>
            </a:prstGeom>
            <a:solidFill>
              <a:schemeClr val="accent3">
                <a:hueOff val="1800000"/>
                <a:satOff val="1520"/>
                <a:lumOff val="-1764"/>
              </a:schemeClr>
            </a:solidFill>
            <a:ln w="12700">
              <a:miter lim="400000"/>
            </a:ln>
          </p:spPr>
          <p:txBody>
            <a:bodyPr lIns="25400" tIns="25400" rIns="25400" bIns="2540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23" name="Triangle">
              <a:extLst>
                <a:ext uri="{FF2B5EF4-FFF2-40B4-BE49-F238E27FC236}">
                  <a16:creationId xmlns:a16="http://schemas.microsoft.com/office/drawing/2014/main" id="{BB4DBC4F-B275-4622-902F-BE8161218B33}"/>
                </a:ext>
              </a:extLst>
            </p:cNvPr>
            <p:cNvSpPr/>
            <p:nvPr userDrawn="1"/>
          </p:nvSpPr>
          <p:spPr>
            <a:xfrm>
              <a:off x="6787666" y="1350596"/>
              <a:ext cx="4307671" cy="430767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ln w="25400">
              <a:solidFill>
                <a:srgbClr val="000000"/>
              </a:solidFill>
              <a:miter lim="400000"/>
            </a:ln>
          </p:spPr>
          <p:txBody>
            <a:bodyPr lIns="25400" tIns="25400" rIns="25400" bIns="25400" anchor="ctr"/>
            <a:lstStyle/>
            <a:p>
              <a:pPr algn="ctr" defTabSz="412750">
                <a:lnSpc>
                  <a:spcPct val="100000"/>
                </a:lnSpc>
                <a:defRPr sz="3200" b="0">
                  <a:solidFill>
                    <a:srgbClr val="FFFFFF"/>
                  </a:solidFill>
                  <a:latin typeface="Helvetica Neue"/>
                  <a:ea typeface="Helvetica Neue"/>
                  <a:cs typeface="Helvetica Neue"/>
                  <a:sym typeface="Helvetica Neue"/>
                </a:defRPr>
              </a:pPr>
              <a:endParaRPr sz="1600"/>
            </a:p>
          </p:txBody>
        </p:sp>
        <p:sp>
          <p:nvSpPr>
            <p:cNvPr id="24" name="Line">
              <a:extLst>
                <a:ext uri="{FF2B5EF4-FFF2-40B4-BE49-F238E27FC236}">
                  <a16:creationId xmlns:a16="http://schemas.microsoft.com/office/drawing/2014/main" id="{AF112777-38F5-4F14-A306-12A7129357E5}"/>
                </a:ext>
              </a:extLst>
            </p:cNvPr>
            <p:cNvSpPr/>
            <p:nvPr userDrawn="1"/>
          </p:nvSpPr>
          <p:spPr>
            <a:xfrm>
              <a:off x="4706531" y="5653504"/>
              <a:ext cx="3498160" cy="1"/>
            </a:xfrm>
            <a:prstGeom prst="line">
              <a:avLst/>
            </a:prstGeom>
            <a:ln w="19050">
              <a:solidFill>
                <a:srgbClr val="000000"/>
              </a:solidFill>
              <a:miter lim="400000"/>
            </a:ln>
          </p:spPr>
          <p:txBody>
            <a:bodyPr tIns="45720" bIns="45720"/>
            <a:lstStyle/>
            <a:p>
              <a:pPr defTabSz="914400">
                <a:lnSpc>
                  <a:spcPct val="100000"/>
                </a:lnSpc>
                <a:defRPr sz="3600">
                  <a:solidFill>
                    <a:srgbClr val="414359"/>
                  </a:solidFill>
                </a:defRPr>
              </a:pPr>
              <a:endParaRPr sz="1800"/>
            </a:p>
          </p:txBody>
        </p:sp>
        <p:sp>
          <p:nvSpPr>
            <p:cNvPr id="25" name="Line">
              <a:extLst>
                <a:ext uri="{FF2B5EF4-FFF2-40B4-BE49-F238E27FC236}">
                  <a16:creationId xmlns:a16="http://schemas.microsoft.com/office/drawing/2014/main" id="{FD9FEA37-0C58-440C-A0DA-DA82F7B5A958}"/>
                </a:ext>
              </a:extLst>
            </p:cNvPr>
            <p:cNvSpPr/>
            <p:nvPr userDrawn="1"/>
          </p:nvSpPr>
          <p:spPr>
            <a:xfrm>
              <a:off x="8049794" y="3129991"/>
              <a:ext cx="1783416" cy="1"/>
            </a:xfrm>
            <a:prstGeom prst="line">
              <a:avLst/>
            </a:prstGeom>
            <a:ln w="25400">
              <a:solidFill>
                <a:srgbClr val="000000"/>
              </a:solidFill>
              <a:miter lim="400000"/>
            </a:ln>
          </p:spPr>
          <p:txBody>
            <a:bodyPr tIns="45720" bIns="45720"/>
            <a:lstStyle/>
            <a:p>
              <a:pPr defTabSz="914400">
                <a:lnSpc>
                  <a:spcPct val="100000"/>
                </a:lnSpc>
                <a:defRPr sz="3600">
                  <a:solidFill>
                    <a:srgbClr val="414359"/>
                  </a:solidFill>
                </a:defRPr>
              </a:pPr>
              <a:endParaRPr sz="1800"/>
            </a:p>
          </p:txBody>
        </p:sp>
      </p:grpSp>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a:lstStyle/>
          <a:p>
            <a:endParaRPr lang="en-GB"/>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898C60A2-346F-A44E-8D00-E94A5B00F5D7}"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26" name="Text Placeholder 5">
            <a:extLst>
              <a:ext uri="{FF2B5EF4-FFF2-40B4-BE49-F238E27FC236}">
                <a16:creationId xmlns:a16="http://schemas.microsoft.com/office/drawing/2014/main" id="{9DC41D1B-183E-41CE-814C-43A295648448}"/>
              </a:ext>
            </a:extLst>
          </p:cNvPr>
          <p:cNvSpPr>
            <a:spLocks noGrp="1"/>
          </p:cNvSpPr>
          <p:nvPr>
            <p:ph type="body" sz="quarter" idx="59"/>
          </p:nvPr>
        </p:nvSpPr>
        <p:spPr>
          <a:xfrm>
            <a:off x="4722743" y="4102101"/>
            <a:ext cx="1708150" cy="1472778"/>
          </a:xfrm>
        </p:spPr>
        <p:txBody>
          <a:bodyPr anchor="b" anchorCtr="0"/>
          <a:lstStyle>
            <a:lvl1pPr marL="0" indent="0" algn="l">
              <a:lnSpc>
                <a:spcPct val="100000"/>
              </a:lnSpc>
              <a:buNone/>
              <a:defRPr sz="1000"/>
            </a:lvl1pPr>
          </a:lstStyle>
          <a:p>
            <a:pPr lvl="0"/>
            <a:endParaRPr lang="en-US"/>
          </a:p>
        </p:txBody>
      </p:sp>
      <p:sp>
        <p:nvSpPr>
          <p:cNvPr id="14" name="Text Placeholder 5">
            <a:extLst>
              <a:ext uri="{FF2B5EF4-FFF2-40B4-BE49-F238E27FC236}">
                <a16:creationId xmlns:a16="http://schemas.microsoft.com/office/drawing/2014/main" id="{E49B8FF8-AC81-44F2-8D4F-FDE641560B77}"/>
              </a:ext>
            </a:extLst>
          </p:cNvPr>
          <p:cNvSpPr>
            <a:spLocks noGrp="1"/>
          </p:cNvSpPr>
          <p:nvPr>
            <p:ph type="body" sz="quarter" idx="58"/>
          </p:nvPr>
        </p:nvSpPr>
        <p:spPr>
          <a:xfrm>
            <a:off x="7591286" y="4058097"/>
            <a:ext cx="2655957" cy="329779"/>
          </a:xfrm>
        </p:spPr>
        <p:txBody>
          <a:bodyPr anchor="ctr" anchorCtr="0"/>
          <a:lstStyle>
            <a:lvl1pPr marL="0" indent="0" algn="ctr">
              <a:lnSpc>
                <a:spcPct val="100000"/>
              </a:lnSpc>
              <a:buNone/>
              <a:defRPr sz="1000" b="0"/>
            </a:lvl1pPr>
          </a:lstStyle>
          <a:p>
            <a:pPr lvl="0"/>
            <a:endParaRPr lang="en-US"/>
          </a:p>
        </p:txBody>
      </p:sp>
      <p:sp>
        <p:nvSpPr>
          <p:cNvPr id="27" name="Text Placeholder 5">
            <a:extLst>
              <a:ext uri="{FF2B5EF4-FFF2-40B4-BE49-F238E27FC236}">
                <a16:creationId xmlns:a16="http://schemas.microsoft.com/office/drawing/2014/main" id="{9AE4A875-1E2A-42F2-8866-0F466013F074}"/>
              </a:ext>
            </a:extLst>
          </p:cNvPr>
          <p:cNvSpPr>
            <a:spLocks noGrp="1"/>
          </p:cNvSpPr>
          <p:nvPr>
            <p:ph type="body" sz="quarter" idx="60"/>
          </p:nvPr>
        </p:nvSpPr>
        <p:spPr>
          <a:xfrm>
            <a:off x="7591286" y="2756347"/>
            <a:ext cx="2655957" cy="329779"/>
          </a:xfrm>
        </p:spPr>
        <p:txBody>
          <a:bodyPr anchor="ctr" anchorCtr="0"/>
          <a:lstStyle>
            <a:lvl1pPr marL="0" indent="0" algn="ctr">
              <a:lnSpc>
                <a:spcPct val="100000"/>
              </a:lnSpc>
              <a:buNone/>
              <a:defRPr sz="1000" b="0"/>
            </a:lvl1pPr>
          </a:lstStyle>
          <a:p>
            <a:pPr lvl="0"/>
            <a:endParaRPr lang="en-US"/>
          </a:p>
        </p:txBody>
      </p:sp>
      <p:sp>
        <p:nvSpPr>
          <p:cNvPr id="28" name="Text Placeholder 5">
            <a:extLst>
              <a:ext uri="{FF2B5EF4-FFF2-40B4-BE49-F238E27FC236}">
                <a16:creationId xmlns:a16="http://schemas.microsoft.com/office/drawing/2014/main" id="{6C2B56DF-7C97-4383-9870-9FD21C5CF435}"/>
              </a:ext>
            </a:extLst>
          </p:cNvPr>
          <p:cNvSpPr>
            <a:spLocks noGrp="1"/>
          </p:cNvSpPr>
          <p:nvPr>
            <p:ph type="body" sz="quarter" idx="61"/>
          </p:nvPr>
        </p:nvSpPr>
        <p:spPr>
          <a:xfrm>
            <a:off x="7591286" y="5289997"/>
            <a:ext cx="2655957" cy="329779"/>
          </a:xfrm>
        </p:spPr>
        <p:txBody>
          <a:bodyPr anchor="ctr" anchorCtr="0"/>
          <a:lstStyle>
            <a:lvl1pPr marL="0" indent="0" algn="ctr">
              <a:lnSpc>
                <a:spcPct val="100000"/>
              </a:lnSpc>
              <a:buNone/>
              <a:defRPr sz="1000" b="0">
                <a:solidFill>
                  <a:schemeClr val="bg1"/>
                </a:solidFill>
              </a:defRPr>
            </a:lvl1pPr>
          </a:lstStyle>
          <a:p>
            <a:pPr lvl="0"/>
            <a:endParaRPr lang="en-US"/>
          </a:p>
        </p:txBody>
      </p:sp>
    </p:spTree>
    <p:extLst>
      <p:ext uri="{BB962C8B-B14F-4D97-AF65-F5344CB8AC3E}">
        <p14:creationId xmlns:p14="http://schemas.microsoft.com/office/powerpoint/2010/main" val="2518334428"/>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Pyramid 2">
    <p:bg>
      <p:bgPr>
        <a:solidFill>
          <a:srgbClr val="E5E4E6"/>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4F5B9C8-6676-445C-AA44-C7091BF636ED}"/>
              </a:ext>
            </a:extLst>
          </p:cNvPr>
          <p:cNvGrpSpPr/>
          <p:nvPr userDrawn="1"/>
        </p:nvGrpSpPr>
        <p:grpSpPr>
          <a:xfrm>
            <a:off x="4706531" y="1328728"/>
            <a:ext cx="6894587" cy="4430807"/>
            <a:chOff x="4706531" y="1328728"/>
            <a:chExt cx="6894587" cy="4430807"/>
          </a:xfrm>
        </p:grpSpPr>
        <p:sp>
          <p:nvSpPr>
            <p:cNvPr id="15" name="Triangle">
              <a:extLst>
                <a:ext uri="{FF2B5EF4-FFF2-40B4-BE49-F238E27FC236}">
                  <a16:creationId xmlns:a16="http://schemas.microsoft.com/office/drawing/2014/main" id="{81AC0645-567E-43DB-BA5D-F5B31D014926}"/>
                </a:ext>
              </a:extLst>
            </p:cNvPr>
            <p:cNvSpPr/>
            <p:nvPr/>
          </p:nvSpPr>
          <p:spPr>
            <a:xfrm>
              <a:off x="6787666" y="1350596"/>
              <a:ext cx="4307671" cy="430767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00000"/>
            </a:solidFill>
            <a:ln w="25400">
              <a:solidFill>
                <a:srgbClr val="000000"/>
              </a:solidFill>
              <a:miter lim="400000"/>
            </a:ln>
          </p:spPr>
          <p:txBody>
            <a:bodyPr lIns="25400" tIns="25400" rIns="25400" bIns="25400" anchor="ctr"/>
            <a:lstStyle/>
            <a:p>
              <a:pPr algn="ctr" defTabSz="412750">
                <a:lnSpc>
                  <a:spcPct val="100000"/>
                </a:lnSpc>
                <a:defRPr sz="3200" b="0">
                  <a:solidFill>
                    <a:srgbClr val="FFFFFF"/>
                  </a:solidFill>
                  <a:latin typeface="Helvetica Neue"/>
                  <a:ea typeface="Helvetica Neue"/>
                  <a:cs typeface="Helvetica Neue"/>
                  <a:sym typeface="Helvetica Neue"/>
                </a:defRPr>
              </a:pPr>
              <a:endParaRPr sz="1600"/>
            </a:p>
          </p:txBody>
        </p:sp>
        <p:sp>
          <p:nvSpPr>
            <p:cNvPr id="16" name="Rectangle">
              <a:extLst>
                <a:ext uri="{FF2B5EF4-FFF2-40B4-BE49-F238E27FC236}">
                  <a16:creationId xmlns:a16="http://schemas.microsoft.com/office/drawing/2014/main" id="{186750AA-8686-49FD-A711-256025EE81C2}"/>
                </a:ext>
              </a:extLst>
            </p:cNvPr>
            <p:cNvSpPr/>
            <p:nvPr/>
          </p:nvSpPr>
          <p:spPr>
            <a:xfrm>
              <a:off x="6456194" y="4429430"/>
              <a:ext cx="5144924" cy="1330105"/>
            </a:xfrm>
            <a:prstGeom prst="rect">
              <a:avLst/>
            </a:prstGeom>
            <a:solidFill>
              <a:schemeClr val="accent3">
                <a:hueOff val="1800000"/>
                <a:satOff val="1520"/>
                <a:lumOff val="-1764"/>
              </a:schemeClr>
            </a:solidFill>
            <a:ln w="12700">
              <a:miter lim="400000"/>
            </a:ln>
          </p:spPr>
          <p:txBody>
            <a:bodyPr lIns="25400" tIns="25400" rIns="25400" bIns="2540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17" name="Rectangle">
              <a:extLst>
                <a:ext uri="{FF2B5EF4-FFF2-40B4-BE49-F238E27FC236}">
                  <a16:creationId xmlns:a16="http://schemas.microsoft.com/office/drawing/2014/main" id="{7836C7F7-B2CF-4EB1-B2EB-81AA54C9222D}"/>
                </a:ext>
              </a:extLst>
            </p:cNvPr>
            <p:cNvSpPr/>
            <p:nvPr/>
          </p:nvSpPr>
          <p:spPr>
            <a:xfrm>
              <a:off x="6065742" y="1328728"/>
              <a:ext cx="5144924" cy="1783652"/>
            </a:xfrm>
            <a:prstGeom prst="rect">
              <a:avLst/>
            </a:prstGeom>
            <a:solidFill>
              <a:schemeClr val="accent3">
                <a:hueOff val="1800000"/>
                <a:satOff val="1520"/>
                <a:lumOff val="-1764"/>
              </a:schemeClr>
            </a:solidFill>
            <a:ln w="12700">
              <a:miter lim="400000"/>
            </a:ln>
          </p:spPr>
          <p:txBody>
            <a:bodyPr lIns="25400" tIns="25400" rIns="25400" bIns="2540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18" name="Triangle">
              <a:extLst>
                <a:ext uri="{FF2B5EF4-FFF2-40B4-BE49-F238E27FC236}">
                  <a16:creationId xmlns:a16="http://schemas.microsoft.com/office/drawing/2014/main" id="{1FC7AA41-E7EB-4457-B033-25D95D1425F1}"/>
                </a:ext>
              </a:extLst>
            </p:cNvPr>
            <p:cNvSpPr/>
            <p:nvPr/>
          </p:nvSpPr>
          <p:spPr>
            <a:xfrm>
              <a:off x="6787666" y="1350596"/>
              <a:ext cx="4307671" cy="430767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ln w="25400">
              <a:solidFill>
                <a:srgbClr val="000000"/>
              </a:solidFill>
              <a:miter lim="400000"/>
            </a:ln>
          </p:spPr>
          <p:txBody>
            <a:bodyPr lIns="25400" tIns="25400" rIns="25400" bIns="25400" anchor="ctr"/>
            <a:lstStyle/>
            <a:p>
              <a:pPr algn="ctr" defTabSz="412750">
                <a:lnSpc>
                  <a:spcPct val="100000"/>
                </a:lnSpc>
                <a:defRPr sz="3200" b="0">
                  <a:solidFill>
                    <a:srgbClr val="FFFFFF"/>
                  </a:solidFill>
                  <a:latin typeface="Helvetica Neue"/>
                  <a:ea typeface="Helvetica Neue"/>
                  <a:cs typeface="Helvetica Neue"/>
                  <a:sym typeface="Helvetica Neue"/>
                </a:defRPr>
              </a:pPr>
              <a:endParaRPr sz="1600"/>
            </a:p>
          </p:txBody>
        </p:sp>
        <p:sp>
          <p:nvSpPr>
            <p:cNvPr id="19" name="Line">
              <a:extLst>
                <a:ext uri="{FF2B5EF4-FFF2-40B4-BE49-F238E27FC236}">
                  <a16:creationId xmlns:a16="http://schemas.microsoft.com/office/drawing/2014/main" id="{817C2782-E2C9-4306-9CF6-0C5FD6692FA5}"/>
                </a:ext>
              </a:extLst>
            </p:cNvPr>
            <p:cNvSpPr/>
            <p:nvPr/>
          </p:nvSpPr>
          <p:spPr>
            <a:xfrm>
              <a:off x="4706531" y="4416392"/>
              <a:ext cx="3498160" cy="1"/>
            </a:xfrm>
            <a:prstGeom prst="line">
              <a:avLst/>
            </a:prstGeom>
            <a:ln w="19050">
              <a:solidFill>
                <a:srgbClr val="000000"/>
              </a:solidFill>
              <a:miter lim="400000"/>
            </a:ln>
          </p:spPr>
          <p:txBody>
            <a:bodyPr tIns="45720" bIns="45720"/>
            <a:lstStyle/>
            <a:p>
              <a:pPr defTabSz="914400">
                <a:lnSpc>
                  <a:spcPct val="100000"/>
                </a:lnSpc>
                <a:defRPr sz="3600">
                  <a:solidFill>
                    <a:srgbClr val="414359"/>
                  </a:solidFill>
                </a:defRPr>
              </a:pPr>
              <a:endParaRPr sz="1800"/>
            </a:p>
          </p:txBody>
        </p:sp>
      </p:grpSp>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a:lstStyle/>
          <a:p>
            <a:endParaRPr lang="en-GB"/>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0F548E11-0A09-0F42-A4D6-3B6C732185E7}"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26" name="Text Placeholder 5">
            <a:extLst>
              <a:ext uri="{FF2B5EF4-FFF2-40B4-BE49-F238E27FC236}">
                <a16:creationId xmlns:a16="http://schemas.microsoft.com/office/drawing/2014/main" id="{9DC41D1B-183E-41CE-814C-43A295648448}"/>
              </a:ext>
            </a:extLst>
          </p:cNvPr>
          <p:cNvSpPr>
            <a:spLocks noGrp="1"/>
          </p:cNvSpPr>
          <p:nvPr>
            <p:ph type="body" sz="quarter" idx="59"/>
          </p:nvPr>
        </p:nvSpPr>
        <p:spPr>
          <a:xfrm>
            <a:off x="4722743" y="2870201"/>
            <a:ext cx="1708150" cy="1472778"/>
          </a:xfrm>
        </p:spPr>
        <p:txBody>
          <a:bodyPr anchor="b" anchorCtr="0"/>
          <a:lstStyle>
            <a:lvl1pPr marL="0" indent="0" algn="l">
              <a:lnSpc>
                <a:spcPct val="100000"/>
              </a:lnSpc>
              <a:buNone/>
              <a:defRPr sz="1000"/>
            </a:lvl1pPr>
          </a:lstStyle>
          <a:p>
            <a:pPr lvl="0"/>
            <a:endParaRPr lang="en-US"/>
          </a:p>
        </p:txBody>
      </p:sp>
      <p:sp>
        <p:nvSpPr>
          <p:cNvPr id="14" name="Text Placeholder 5">
            <a:extLst>
              <a:ext uri="{FF2B5EF4-FFF2-40B4-BE49-F238E27FC236}">
                <a16:creationId xmlns:a16="http://schemas.microsoft.com/office/drawing/2014/main" id="{E49B8FF8-AC81-44F2-8D4F-FDE641560B77}"/>
              </a:ext>
            </a:extLst>
          </p:cNvPr>
          <p:cNvSpPr>
            <a:spLocks noGrp="1"/>
          </p:cNvSpPr>
          <p:nvPr>
            <p:ph type="body" sz="quarter" idx="58"/>
          </p:nvPr>
        </p:nvSpPr>
        <p:spPr>
          <a:xfrm>
            <a:off x="7591286" y="4058097"/>
            <a:ext cx="2655957" cy="329779"/>
          </a:xfrm>
        </p:spPr>
        <p:txBody>
          <a:bodyPr anchor="ctr" anchorCtr="0"/>
          <a:lstStyle>
            <a:lvl1pPr marL="0" indent="0" algn="ctr">
              <a:lnSpc>
                <a:spcPct val="100000"/>
              </a:lnSpc>
              <a:buNone/>
              <a:defRPr sz="1000" b="1">
                <a:solidFill>
                  <a:schemeClr val="bg1"/>
                </a:solidFill>
              </a:defRPr>
            </a:lvl1pPr>
          </a:lstStyle>
          <a:p>
            <a:pPr lvl="0"/>
            <a:endParaRPr lang="en-US"/>
          </a:p>
        </p:txBody>
      </p:sp>
      <p:sp>
        <p:nvSpPr>
          <p:cNvPr id="27" name="Text Placeholder 5">
            <a:extLst>
              <a:ext uri="{FF2B5EF4-FFF2-40B4-BE49-F238E27FC236}">
                <a16:creationId xmlns:a16="http://schemas.microsoft.com/office/drawing/2014/main" id="{9AE4A875-1E2A-42F2-8866-0F466013F074}"/>
              </a:ext>
            </a:extLst>
          </p:cNvPr>
          <p:cNvSpPr>
            <a:spLocks noGrp="1"/>
          </p:cNvSpPr>
          <p:nvPr>
            <p:ph type="body" sz="quarter" idx="60"/>
          </p:nvPr>
        </p:nvSpPr>
        <p:spPr>
          <a:xfrm>
            <a:off x="7591286" y="2756347"/>
            <a:ext cx="2655957" cy="329779"/>
          </a:xfrm>
        </p:spPr>
        <p:txBody>
          <a:bodyPr anchor="ctr" anchorCtr="0"/>
          <a:lstStyle>
            <a:lvl1pPr marL="0" indent="0" algn="ctr">
              <a:lnSpc>
                <a:spcPct val="100000"/>
              </a:lnSpc>
              <a:buNone/>
              <a:defRPr sz="1000" b="0"/>
            </a:lvl1pPr>
          </a:lstStyle>
          <a:p>
            <a:pPr lvl="0"/>
            <a:endParaRPr lang="en-US"/>
          </a:p>
        </p:txBody>
      </p:sp>
      <p:sp>
        <p:nvSpPr>
          <p:cNvPr id="28" name="Text Placeholder 5">
            <a:extLst>
              <a:ext uri="{FF2B5EF4-FFF2-40B4-BE49-F238E27FC236}">
                <a16:creationId xmlns:a16="http://schemas.microsoft.com/office/drawing/2014/main" id="{6C2B56DF-7C97-4383-9870-9FD21C5CF435}"/>
              </a:ext>
            </a:extLst>
          </p:cNvPr>
          <p:cNvSpPr>
            <a:spLocks noGrp="1"/>
          </p:cNvSpPr>
          <p:nvPr>
            <p:ph type="body" sz="quarter" idx="61"/>
          </p:nvPr>
        </p:nvSpPr>
        <p:spPr>
          <a:xfrm>
            <a:off x="7591286" y="5289997"/>
            <a:ext cx="2655957" cy="329779"/>
          </a:xfrm>
        </p:spPr>
        <p:txBody>
          <a:bodyPr anchor="ctr" anchorCtr="0"/>
          <a:lstStyle>
            <a:lvl1pPr marL="0" indent="0" algn="ctr">
              <a:lnSpc>
                <a:spcPct val="100000"/>
              </a:lnSpc>
              <a:buNone/>
              <a:defRPr sz="1000" b="0">
                <a:solidFill>
                  <a:schemeClr val="tx1"/>
                </a:solidFill>
              </a:defRPr>
            </a:lvl1pPr>
          </a:lstStyle>
          <a:p>
            <a:pPr lvl="0"/>
            <a:endParaRPr lang="en-US"/>
          </a:p>
        </p:txBody>
      </p:sp>
    </p:spTree>
    <p:extLst>
      <p:ext uri="{BB962C8B-B14F-4D97-AF65-F5344CB8AC3E}">
        <p14:creationId xmlns:p14="http://schemas.microsoft.com/office/powerpoint/2010/main" val="3544622652"/>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Pyramid 3">
    <p:bg>
      <p:bgPr>
        <a:solidFill>
          <a:srgbClr val="E5E4E6"/>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7C344D5-4A05-4313-901B-D8A4EAC0A092}"/>
              </a:ext>
            </a:extLst>
          </p:cNvPr>
          <p:cNvGrpSpPr/>
          <p:nvPr userDrawn="1"/>
        </p:nvGrpSpPr>
        <p:grpSpPr>
          <a:xfrm>
            <a:off x="4706531" y="1356946"/>
            <a:ext cx="6894587" cy="4491488"/>
            <a:chOff x="4706531" y="1356946"/>
            <a:chExt cx="6894587" cy="4491488"/>
          </a:xfrm>
        </p:grpSpPr>
        <p:sp>
          <p:nvSpPr>
            <p:cNvPr id="15" name="Triangle">
              <a:extLst>
                <a:ext uri="{FF2B5EF4-FFF2-40B4-BE49-F238E27FC236}">
                  <a16:creationId xmlns:a16="http://schemas.microsoft.com/office/drawing/2014/main" id="{A591AF52-4D8E-496B-9FE9-6AD5E4CFE99A}"/>
                </a:ext>
              </a:extLst>
            </p:cNvPr>
            <p:cNvSpPr/>
            <p:nvPr/>
          </p:nvSpPr>
          <p:spPr>
            <a:xfrm>
              <a:off x="6787666" y="1356946"/>
              <a:ext cx="4307671" cy="430767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00000"/>
            </a:solidFill>
            <a:ln w="25400">
              <a:solidFill>
                <a:srgbClr val="000000"/>
              </a:solidFill>
              <a:miter lim="400000"/>
            </a:ln>
          </p:spPr>
          <p:txBody>
            <a:bodyPr lIns="25400" tIns="25400" rIns="25400" bIns="25400" anchor="ctr"/>
            <a:lstStyle/>
            <a:p>
              <a:pPr algn="ctr" defTabSz="412750">
                <a:lnSpc>
                  <a:spcPct val="100000"/>
                </a:lnSpc>
                <a:defRPr sz="3200" b="0">
                  <a:solidFill>
                    <a:srgbClr val="FFFFFF"/>
                  </a:solidFill>
                  <a:latin typeface="Helvetica Neue"/>
                  <a:ea typeface="Helvetica Neue"/>
                  <a:cs typeface="Helvetica Neue"/>
                  <a:sym typeface="Helvetica Neue"/>
                </a:defRPr>
              </a:pPr>
              <a:endParaRPr sz="1600"/>
            </a:p>
          </p:txBody>
        </p:sp>
        <p:sp>
          <p:nvSpPr>
            <p:cNvPr id="16" name="Rectangle">
              <a:extLst>
                <a:ext uri="{FF2B5EF4-FFF2-40B4-BE49-F238E27FC236}">
                  <a16:creationId xmlns:a16="http://schemas.microsoft.com/office/drawing/2014/main" id="{DEB69230-BC7F-4CB7-9348-7E3044519719}"/>
                </a:ext>
              </a:extLst>
            </p:cNvPr>
            <p:cNvSpPr/>
            <p:nvPr/>
          </p:nvSpPr>
          <p:spPr>
            <a:xfrm>
              <a:off x="6456194" y="3142201"/>
              <a:ext cx="5144924" cy="2706233"/>
            </a:xfrm>
            <a:prstGeom prst="rect">
              <a:avLst/>
            </a:prstGeom>
            <a:solidFill>
              <a:schemeClr val="accent3">
                <a:hueOff val="1800000"/>
                <a:satOff val="1520"/>
                <a:lumOff val="-1764"/>
              </a:schemeClr>
            </a:solidFill>
            <a:ln w="12700">
              <a:miter lim="400000"/>
            </a:ln>
          </p:spPr>
          <p:txBody>
            <a:bodyPr lIns="25400" tIns="25400" rIns="25400" bIns="2540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17" name="Triangle">
              <a:extLst>
                <a:ext uri="{FF2B5EF4-FFF2-40B4-BE49-F238E27FC236}">
                  <a16:creationId xmlns:a16="http://schemas.microsoft.com/office/drawing/2014/main" id="{B64ADB6B-87B7-4C65-BCD7-E79981E75162}"/>
                </a:ext>
              </a:extLst>
            </p:cNvPr>
            <p:cNvSpPr/>
            <p:nvPr/>
          </p:nvSpPr>
          <p:spPr>
            <a:xfrm>
              <a:off x="6787666" y="1356946"/>
              <a:ext cx="4307671" cy="430767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ln w="25400">
              <a:solidFill>
                <a:srgbClr val="000000"/>
              </a:solidFill>
              <a:miter lim="400000"/>
            </a:ln>
          </p:spPr>
          <p:txBody>
            <a:bodyPr lIns="25400" tIns="25400" rIns="25400" bIns="25400" anchor="ctr"/>
            <a:lstStyle/>
            <a:p>
              <a:pPr algn="ctr" defTabSz="412750">
                <a:lnSpc>
                  <a:spcPct val="100000"/>
                </a:lnSpc>
                <a:defRPr sz="3200" b="0">
                  <a:solidFill>
                    <a:srgbClr val="FFFFFF"/>
                  </a:solidFill>
                  <a:latin typeface="Helvetica Neue"/>
                  <a:ea typeface="Helvetica Neue"/>
                  <a:cs typeface="Helvetica Neue"/>
                  <a:sym typeface="Helvetica Neue"/>
                </a:defRPr>
              </a:pPr>
              <a:endParaRPr sz="1600"/>
            </a:p>
          </p:txBody>
        </p:sp>
        <p:sp>
          <p:nvSpPr>
            <p:cNvPr id="18" name="Line">
              <a:extLst>
                <a:ext uri="{FF2B5EF4-FFF2-40B4-BE49-F238E27FC236}">
                  <a16:creationId xmlns:a16="http://schemas.microsoft.com/office/drawing/2014/main" id="{6AE7070F-CB45-495B-A7E9-BC5E90C4AF0F}"/>
                </a:ext>
              </a:extLst>
            </p:cNvPr>
            <p:cNvSpPr/>
            <p:nvPr/>
          </p:nvSpPr>
          <p:spPr>
            <a:xfrm>
              <a:off x="7407356" y="4436420"/>
              <a:ext cx="3068292" cy="1"/>
            </a:xfrm>
            <a:prstGeom prst="line">
              <a:avLst/>
            </a:prstGeom>
            <a:ln w="25400">
              <a:solidFill>
                <a:srgbClr val="000000"/>
              </a:solidFill>
              <a:miter lim="400000"/>
            </a:ln>
          </p:spPr>
          <p:txBody>
            <a:bodyPr tIns="45720" bIns="45720"/>
            <a:lstStyle/>
            <a:p>
              <a:pPr defTabSz="914400">
                <a:lnSpc>
                  <a:spcPct val="100000"/>
                </a:lnSpc>
                <a:defRPr sz="3600">
                  <a:solidFill>
                    <a:srgbClr val="414359"/>
                  </a:solidFill>
                </a:defRPr>
              </a:pPr>
              <a:endParaRPr sz="1800"/>
            </a:p>
          </p:txBody>
        </p:sp>
        <p:sp>
          <p:nvSpPr>
            <p:cNvPr id="19" name="Line">
              <a:extLst>
                <a:ext uri="{FF2B5EF4-FFF2-40B4-BE49-F238E27FC236}">
                  <a16:creationId xmlns:a16="http://schemas.microsoft.com/office/drawing/2014/main" id="{48BD3253-8800-450F-8457-B2BDA6836B3F}"/>
                </a:ext>
              </a:extLst>
            </p:cNvPr>
            <p:cNvSpPr/>
            <p:nvPr/>
          </p:nvSpPr>
          <p:spPr>
            <a:xfrm>
              <a:off x="4706531" y="3125229"/>
              <a:ext cx="3498160" cy="1"/>
            </a:xfrm>
            <a:prstGeom prst="line">
              <a:avLst/>
            </a:prstGeom>
            <a:ln w="19050">
              <a:solidFill>
                <a:srgbClr val="000000"/>
              </a:solidFill>
              <a:miter lim="400000"/>
            </a:ln>
          </p:spPr>
          <p:txBody>
            <a:bodyPr tIns="45720" bIns="45720"/>
            <a:lstStyle/>
            <a:p>
              <a:pPr defTabSz="914400">
                <a:lnSpc>
                  <a:spcPct val="100000"/>
                </a:lnSpc>
                <a:defRPr sz="3600">
                  <a:solidFill>
                    <a:srgbClr val="414359"/>
                  </a:solidFill>
                </a:defRPr>
              </a:pPr>
              <a:endParaRPr sz="1800"/>
            </a:p>
          </p:txBody>
        </p:sp>
      </p:grpSp>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a:lstStyle/>
          <a:p>
            <a:endParaRPr lang="en-GB"/>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11BAB683-94DF-2D4E-A132-3ED6FB1603B0}"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26" name="Text Placeholder 5">
            <a:extLst>
              <a:ext uri="{FF2B5EF4-FFF2-40B4-BE49-F238E27FC236}">
                <a16:creationId xmlns:a16="http://schemas.microsoft.com/office/drawing/2014/main" id="{9DC41D1B-183E-41CE-814C-43A295648448}"/>
              </a:ext>
            </a:extLst>
          </p:cNvPr>
          <p:cNvSpPr>
            <a:spLocks noGrp="1"/>
          </p:cNvSpPr>
          <p:nvPr>
            <p:ph type="body" sz="quarter" idx="59"/>
          </p:nvPr>
        </p:nvSpPr>
        <p:spPr>
          <a:xfrm>
            <a:off x="4722743" y="1625601"/>
            <a:ext cx="1708150" cy="1472778"/>
          </a:xfrm>
        </p:spPr>
        <p:txBody>
          <a:bodyPr anchor="b" anchorCtr="0"/>
          <a:lstStyle>
            <a:lvl1pPr marL="0" indent="0" algn="l">
              <a:lnSpc>
                <a:spcPct val="100000"/>
              </a:lnSpc>
              <a:buNone/>
              <a:defRPr sz="1000"/>
            </a:lvl1pPr>
          </a:lstStyle>
          <a:p>
            <a:pPr lvl="0"/>
            <a:endParaRPr lang="en-US"/>
          </a:p>
        </p:txBody>
      </p:sp>
      <p:sp>
        <p:nvSpPr>
          <p:cNvPr id="14" name="Text Placeholder 5">
            <a:extLst>
              <a:ext uri="{FF2B5EF4-FFF2-40B4-BE49-F238E27FC236}">
                <a16:creationId xmlns:a16="http://schemas.microsoft.com/office/drawing/2014/main" id="{E49B8FF8-AC81-44F2-8D4F-FDE641560B77}"/>
              </a:ext>
            </a:extLst>
          </p:cNvPr>
          <p:cNvSpPr>
            <a:spLocks noGrp="1"/>
          </p:cNvSpPr>
          <p:nvPr>
            <p:ph type="body" sz="quarter" idx="58"/>
          </p:nvPr>
        </p:nvSpPr>
        <p:spPr>
          <a:xfrm>
            <a:off x="7591286" y="4058097"/>
            <a:ext cx="2655957" cy="329779"/>
          </a:xfrm>
        </p:spPr>
        <p:txBody>
          <a:bodyPr anchor="ctr" anchorCtr="0"/>
          <a:lstStyle>
            <a:lvl1pPr marL="0" indent="0" algn="ctr">
              <a:lnSpc>
                <a:spcPct val="100000"/>
              </a:lnSpc>
              <a:buNone/>
              <a:defRPr sz="1000" b="0"/>
            </a:lvl1pPr>
          </a:lstStyle>
          <a:p>
            <a:pPr lvl="0"/>
            <a:endParaRPr lang="en-US"/>
          </a:p>
        </p:txBody>
      </p:sp>
      <p:sp>
        <p:nvSpPr>
          <p:cNvPr id="27" name="Text Placeholder 5">
            <a:extLst>
              <a:ext uri="{FF2B5EF4-FFF2-40B4-BE49-F238E27FC236}">
                <a16:creationId xmlns:a16="http://schemas.microsoft.com/office/drawing/2014/main" id="{9AE4A875-1E2A-42F2-8866-0F466013F074}"/>
              </a:ext>
            </a:extLst>
          </p:cNvPr>
          <p:cNvSpPr>
            <a:spLocks noGrp="1"/>
          </p:cNvSpPr>
          <p:nvPr>
            <p:ph type="body" sz="quarter" idx="60"/>
          </p:nvPr>
        </p:nvSpPr>
        <p:spPr>
          <a:xfrm>
            <a:off x="7591286" y="2756347"/>
            <a:ext cx="2655957" cy="329779"/>
          </a:xfrm>
        </p:spPr>
        <p:txBody>
          <a:bodyPr anchor="ctr" anchorCtr="0"/>
          <a:lstStyle>
            <a:lvl1pPr marL="0" indent="0" algn="ctr">
              <a:lnSpc>
                <a:spcPct val="100000"/>
              </a:lnSpc>
              <a:buNone/>
              <a:defRPr sz="1000" b="1">
                <a:solidFill>
                  <a:schemeClr val="bg1"/>
                </a:solidFill>
              </a:defRPr>
            </a:lvl1pPr>
          </a:lstStyle>
          <a:p>
            <a:pPr lvl="0"/>
            <a:endParaRPr lang="en-US"/>
          </a:p>
        </p:txBody>
      </p:sp>
      <p:sp>
        <p:nvSpPr>
          <p:cNvPr id="28" name="Text Placeholder 5">
            <a:extLst>
              <a:ext uri="{FF2B5EF4-FFF2-40B4-BE49-F238E27FC236}">
                <a16:creationId xmlns:a16="http://schemas.microsoft.com/office/drawing/2014/main" id="{6C2B56DF-7C97-4383-9870-9FD21C5CF435}"/>
              </a:ext>
            </a:extLst>
          </p:cNvPr>
          <p:cNvSpPr>
            <a:spLocks noGrp="1"/>
          </p:cNvSpPr>
          <p:nvPr>
            <p:ph type="body" sz="quarter" idx="61"/>
          </p:nvPr>
        </p:nvSpPr>
        <p:spPr>
          <a:xfrm>
            <a:off x="7591286" y="5289997"/>
            <a:ext cx="2655957" cy="329779"/>
          </a:xfrm>
        </p:spPr>
        <p:txBody>
          <a:bodyPr anchor="ctr" anchorCtr="0"/>
          <a:lstStyle>
            <a:lvl1pPr marL="0" indent="0" algn="ctr">
              <a:lnSpc>
                <a:spcPct val="100000"/>
              </a:lnSpc>
              <a:buNone/>
              <a:defRPr sz="1000" b="0">
                <a:solidFill>
                  <a:schemeClr val="tx1"/>
                </a:solidFill>
              </a:defRPr>
            </a:lvl1pPr>
          </a:lstStyle>
          <a:p>
            <a:pPr lvl="0"/>
            <a:endParaRPr lang="en-US"/>
          </a:p>
        </p:txBody>
      </p:sp>
    </p:spTree>
    <p:extLst>
      <p:ext uri="{BB962C8B-B14F-4D97-AF65-F5344CB8AC3E}">
        <p14:creationId xmlns:p14="http://schemas.microsoft.com/office/powerpoint/2010/main" val="402082826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Circle and Text">
    <p:spTree>
      <p:nvGrpSpPr>
        <p:cNvPr id="1" name=""/>
        <p:cNvGrpSpPr/>
        <p:nvPr/>
      </p:nvGrpSpPr>
      <p:grpSpPr>
        <a:xfrm>
          <a:off x="0" y="0"/>
          <a:ext cx="0" cy="0"/>
          <a:chOff x="0" y="0"/>
          <a:chExt cx="0" cy="0"/>
        </a:xfrm>
      </p:grpSpPr>
      <p:grpSp>
        <p:nvGrpSpPr>
          <p:cNvPr id="21" name="Group">
            <a:extLst>
              <a:ext uri="{FF2B5EF4-FFF2-40B4-BE49-F238E27FC236}">
                <a16:creationId xmlns:a16="http://schemas.microsoft.com/office/drawing/2014/main" id="{E43AAB55-269A-41CC-8CD6-FDD114D88897}"/>
              </a:ext>
            </a:extLst>
          </p:cNvPr>
          <p:cNvGrpSpPr/>
          <p:nvPr userDrawn="1"/>
        </p:nvGrpSpPr>
        <p:grpSpPr>
          <a:xfrm>
            <a:off x="5604286" y="1349380"/>
            <a:ext cx="4412635" cy="4388058"/>
            <a:chOff x="0" y="0"/>
            <a:chExt cx="8825268" cy="8776113"/>
          </a:xfrm>
        </p:grpSpPr>
        <p:sp>
          <p:nvSpPr>
            <p:cNvPr id="22" name="Circle">
              <a:extLst>
                <a:ext uri="{FF2B5EF4-FFF2-40B4-BE49-F238E27FC236}">
                  <a16:creationId xmlns:a16="http://schemas.microsoft.com/office/drawing/2014/main" id="{AF2404DD-D74D-4956-B9E3-85D0BFA8E23C}"/>
                </a:ext>
              </a:extLst>
            </p:cNvPr>
            <p:cNvSpPr/>
            <p:nvPr/>
          </p:nvSpPr>
          <p:spPr>
            <a:xfrm>
              <a:off x="662" y="0"/>
              <a:ext cx="8776114" cy="8776114"/>
            </a:xfrm>
            <a:prstGeom prst="ellipse">
              <a:avLst/>
            </a:prstGeom>
            <a:solidFill>
              <a:schemeClr val="accent1">
                <a:lumOff val="-7254"/>
              </a:schemeClr>
            </a:solidFill>
            <a:ln w="12700" cap="flat">
              <a:noFill/>
              <a:miter lim="400000"/>
            </a:ln>
            <a:effectLst/>
          </p:spPr>
          <p:txBody>
            <a:bodyPr wrap="square" lIns="0" tIns="0" rIns="0" bIns="0" numCol="1" anchor="ctr">
              <a:noAutofit/>
            </a:bodyP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23" name="Line">
              <a:extLst>
                <a:ext uri="{FF2B5EF4-FFF2-40B4-BE49-F238E27FC236}">
                  <a16:creationId xmlns:a16="http://schemas.microsoft.com/office/drawing/2014/main" id="{61E06C98-FD05-4A79-B7B0-68C1AA44B430}"/>
                </a:ext>
              </a:extLst>
            </p:cNvPr>
            <p:cNvSpPr/>
            <p:nvPr/>
          </p:nvSpPr>
          <p:spPr>
            <a:xfrm flipH="1" flipV="1">
              <a:off x="0" y="4388056"/>
              <a:ext cx="8825269" cy="1"/>
            </a:xfrm>
            <a:prstGeom prst="line">
              <a:avLst/>
            </a:prstGeom>
            <a:noFill/>
            <a:ln w="25400" cap="flat">
              <a:solidFill>
                <a:srgbClr val="FFFFFF"/>
              </a:solidFill>
              <a:prstDash val="solid"/>
              <a:miter lim="400000"/>
            </a:ln>
            <a:effectLst/>
          </p:spPr>
          <p:txBody>
            <a:bodyPr wrap="square" lIns="0" tIns="0" rIns="0" bIns="0" numCol="1" anchor="ctr">
              <a:noAutofit/>
            </a:bodyP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24" name="Line">
              <a:extLst>
                <a:ext uri="{FF2B5EF4-FFF2-40B4-BE49-F238E27FC236}">
                  <a16:creationId xmlns:a16="http://schemas.microsoft.com/office/drawing/2014/main" id="{03FE3234-38E3-4FD1-97F7-40D5EF35B0C2}"/>
                </a:ext>
              </a:extLst>
            </p:cNvPr>
            <p:cNvSpPr/>
            <p:nvPr/>
          </p:nvSpPr>
          <p:spPr>
            <a:xfrm flipH="1" flipV="1">
              <a:off x="2132166" y="550184"/>
              <a:ext cx="4388058" cy="7600339"/>
            </a:xfrm>
            <a:prstGeom prst="line">
              <a:avLst/>
            </a:prstGeom>
            <a:noFill/>
            <a:ln w="25400" cap="flat">
              <a:solidFill>
                <a:srgbClr val="FFFFFF"/>
              </a:solidFill>
              <a:prstDash val="solid"/>
              <a:miter lim="400000"/>
            </a:ln>
            <a:effectLst/>
          </p:spPr>
          <p:txBody>
            <a:bodyPr wrap="square" lIns="0" tIns="0" rIns="0" bIns="0" numCol="1" anchor="ctr">
              <a:noAutofit/>
            </a:bodyP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25" name="Line">
              <a:extLst>
                <a:ext uri="{FF2B5EF4-FFF2-40B4-BE49-F238E27FC236}">
                  <a16:creationId xmlns:a16="http://schemas.microsoft.com/office/drawing/2014/main" id="{A495D081-8E7F-4E41-80D6-B891D4DE7BA6}"/>
                </a:ext>
              </a:extLst>
            </p:cNvPr>
            <p:cNvSpPr/>
            <p:nvPr/>
          </p:nvSpPr>
          <p:spPr>
            <a:xfrm flipV="1">
              <a:off x="2103379" y="437776"/>
              <a:ext cx="4517856" cy="7825155"/>
            </a:xfrm>
            <a:prstGeom prst="line">
              <a:avLst/>
            </a:prstGeom>
            <a:noFill/>
            <a:ln w="25400" cap="flat">
              <a:solidFill>
                <a:srgbClr val="FFFFFF"/>
              </a:solidFill>
              <a:prstDash val="solid"/>
              <a:miter lim="400000"/>
            </a:ln>
            <a:effectLst/>
          </p:spPr>
          <p:txBody>
            <a:bodyPr wrap="square" lIns="0" tIns="0" rIns="0" bIns="0" numCol="1" anchor="ctr">
              <a:noAutofit/>
            </a:bodyP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grpSp>
      <p:sp>
        <p:nvSpPr>
          <p:cNvPr id="26" name="Lorem ipsum">
            <a:extLst>
              <a:ext uri="{FF2B5EF4-FFF2-40B4-BE49-F238E27FC236}">
                <a16:creationId xmlns:a16="http://schemas.microsoft.com/office/drawing/2014/main" id="{848CE43D-0D1A-45E1-AEDB-5A395CBD71BE}"/>
              </a:ext>
            </a:extLst>
          </p:cNvPr>
          <p:cNvSpPr txBox="1">
            <a:spLocks noGrp="1"/>
          </p:cNvSpPr>
          <p:nvPr>
            <p:ph type="body" sz="quarter" idx="21"/>
          </p:nvPr>
        </p:nvSpPr>
        <p:spPr>
          <a:xfrm>
            <a:off x="10132110" y="2548774"/>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endParaRPr/>
          </a:p>
        </p:txBody>
      </p:sp>
      <p:sp>
        <p:nvSpPr>
          <p:cNvPr id="27" name="Lorem ipsum">
            <a:extLst>
              <a:ext uri="{FF2B5EF4-FFF2-40B4-BE49-F238E27FC236}">
                <a16:creationId xmlns:a16="http://schemas.microsoft.com/office/drawing/2014/main" id="{B2400E12-B294-4F25-8C85-4E116F27A82F}"/>
              </a:ext>
            </a:extLst>
          </p:cNvPr>
          <p:cNvSpPr txBox="1">
            <a:spLocks noGrp="1"/>
          </p:cNvSpPr>
          <p:nvPr>
            <p:ph type="body" sz="quarter" idx="22"/>
          </p:nvPr>
        </p:nvSpPr>
        <p:spPr>
          <a:xfrm>
            <a:off x="10132110" y="4094787"/>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endParaRPr/>
          </a:p>
        </p:txBody>
      </p:sp>
      <p:sp>
        <p:nvSpPr>
          <p:cNvPr id="29" name="Lorem ipsum">
            <a:extLst>
              <a:ext uri="{FF2B5EF4-FFF2-40B4-BE49-F238E27FC236}">
                <a16:creationId xmlns:a16="http://schemas.microsoft.com/office/drawing/2014/main" id="{001D42ED-77F4-41AE-9695-24B969AF17C6}"/>
              </a:ext>
            </a:extLst>
          </p:cNvPr>
          <p:cNvSpPr txBox="1">
            <a:spLocks noGrp="1"/>
          </p:cNvSpPr>
          <p:nvPr>
            <p:ph type="body" sz="quarter" idx="24"/>
          </p:nvPr>
        </p:nvSpPr>
        <p:spPr>
          <a:xfrm>
            <a:off x="7054462" y="5961146"/>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endParaRPr/>
          </a:p>
        </p:txBody>
      </p:sp>
      <p:sp>
        <p:nvSpPr>
          <p:cNvPr id="30" name="Lorem ipsum">
            <a:extLst>
              <a:ext uri="{FF2B5EF4-FFF2-40B4-BE49-F238E27FC236}">
                <a16:creationId xmlns:a16="http://schemas.microsoft.com/office/drawing/2014/main" id="{188FB893-09DE-4745-8930-9B8F41CDD81C}"/>
              </a:ext>
            </a:extLst>
          </p:cNvPr>
          <p:cNvSpPr txBox="1">
            <a:spLocks noGrp="1"/>
          </p:cNvSpPr>
          <p:nvPr>
            <p:ph type="body" sz="quarter" idx="25"/>
          </p:nvPr>
        </p:nvSpPr>
        <p:spPr>
          <a:xfrm>
            <a:off x="7054462" y="946456"/>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endParaRPr/>
          </a:p>
        </p:txBody>
      </p:sp>
      <p:sp>
        <p:nvSpPr>
          <p:cNvPr id="31" name="Lorem ipsum">
            <a:extLst>
              <a:ext uri="{FF2B5EF4-FFF2-40B4-BE49-F238E27FC236}">
                <a16:creationId xmlns:a16="http://schemas.microsoft.com/office/drawing/2014/main" id="{FD36E205-032F-4791-A795-DA74D26C4155}"/>
              </a:ext>
            </a:extLst>
          </p:cNvPr>
          <p:cNvSpPr txBox="1">
            <a:spLocks noGrp="1"/>
          </p:cNvSpPr>
          <p:nvPr>
            <p:ph type="body" sz="quarter" idx="26"/>
          </p:nvPr>
        </p:nvSpPr>
        <p:spPr>
          <a:xfrm>
            <a:off x="6865998" y="1704848"/>
            <a:ext cx="1966982" cy="192360"/>
          </a:xfrm>
          <a:prstGeom prst="rect">
            <a:avLst/>
          </a:prstGeom>
        </p:spPr>
        <p:txBody>
          <a:bodyPr anchor="ctr">
            <a:spAutoFit/>
          </a:bodyPr>
          <a:lstStyle>
            <a:lvl1pPr marL="0" indent="0" algn="ctr" defTabSz="412750">
              <a:lnSpc>
                <a:spcPct val="100000"/>
              </a:lnSpc>
              <a:spcBef>
                <a:spcPts val="0"/>
              </a:spcBef>
              <a:buSzTx/>
              <a:buNone/>
              <a:defRPr sz="1250" b="1">
                <a:latin typeface="+mn-lt"/>
                <a:ea typeface="+mn-ea"/>
                <a:cs typeface="+mn-cs"/>
                <a:sym typeface="Helvetica"/>
              </a:defRPr>
            </a:lvl1pPr>
          </a:lstStyle>
          <a:p>
            <a:endParaRPr/>
          </a:p>
        </p:txBody>
      </p:sp>
      <p:sp>
        <p:nvSpPr>
          <p:cNvPr id="32" name="Lorem ipsum">
            <a:extLst>
              <a:ext uri="{FF2B5EF4-FFF2-40B4-BE49-F238E27FC236}">
                <a16:creationId xmlns:a16="http://schemas.microsoft.com/office/drawing/2014/main" id="{68926688-7E85-402C-9759-4A0EDFD8CDEC}"/>
              </a:ext>
            </a:extLst>
          </p:cNvPr>
          <p:cNvSpPr txBox="1">
            <a:spLocks noGrp="1"/>
          </p:cNvSpPr>
          <p:nvPr>
            <p:ph type="body" sz="quarter" idx="27"/>
          </p:nvPr>
        </p:nvSpPr>
        <p:spPr>
          <a:xfrm>
            <a:off x="8169864" y="2610782"/>
            <a:ext cx="1966981" cy="192360"/>
          </a:xfrm>
          <a:prstGeom prst="rect">
            <a:avLst/>
          </a:prstGeom>
        </p:spPr>
        <p:txBody>
          <a:bodyPr anchor="ctr">
            <a:spAutoFit/>
          </a:bodyPr>
          <a:lstStyle>
            <a:lvl1pPr marL="0" indent="0" algn="ctr" defTabSz="412750">
              <a:lnSpc>
                <a:spcPct val="100000"/>
              </a:lnSpc>
              <a:spcBef>
                <a:spcPts val="0"/>
              </a:spcBef>
              <a:buSzTx/>
              <a:buNone/>
              <a:defRPr sz="1250" b="1">
                <a:latin typeface="+mn-lt"/>
                <a:ea typeface="+mn-ea"/>
                <a:cs typeface="+mn-cs"/>
                <a:sym typeface="Helvetica"/>
              </a:defRPr>
            </a:lvl1pPr>
          </a:lstStyle>
          <a:p>
            <a:endParaRPr/>
          </a:p>
        </p:txBody>
      </p:sp>
      <p:sp>
        <p:nvSpPr>
          <p:cNvPr id="33" name="Lorem ipsum">
            <a:extLst>
              <a:ext uri="{FF2B5EF4-FFF2-40B4-BE49-F238E27FC236}">
                <a16:creationId xmlns:a16="http://schemas.microsoft.com/office/drawing/2014/main" id="{3A0D2CD0-7B35-4824-B6C9-A847539B939D}"/>
              </a:ext>
            </a:extLst>
          </p:cNvPr>
          <p:cNvSpPr txBox="1">
            <a:spLocks noGrp="1"/>
          </p:cNvSpPr>
          <p:nvPr>
            <p:ph type="body" sz="quarter" idx="28"/>
          </p:nvPr>
        </p:nvSpPr>
        <p:spPr>
          <a:xfrm>
            <a:off x="5528264" y="2610782"/>
            <a:ext cx="1966981" cy="192360"/>
          </a:xfrm>
          <a:prstGeom prst="rect">
            <a:avLst/>
          </a:prstGeom>
        </p:spPr>
        <p:txBody>
          <a:bodyPr anchor="ctr">
            <a:spAutoFit/>
          </a:bodyPr>
          <a:lstStyle>
            <a:lvl1pPr marL="0" indent="0" algn="ctr" defTabSz="412750">
              <a:lnSpc>
                <a:spcPct val="100000"/>
              </a:lnSpc>
              <a:spcBef>
                <a:spcPts val="0"/>
              </a:spcBef>
              <a:buSzTx/>
              <a:buNone/>
              <a:defRPr sz="1250" b="1">
                <a:latin typeface="+mn-lt"/>
                <a:ea typeface="+mn-ea"/>
                <a:cs typeface="+mn-cs"/>
                <a:sym typeface="Helvetica"/>
              </a:defRPr>
            </a:lvl1pPr>
          </a:lstStyle>
          <a:p>
            <a:endParaRPr/>
          </a:p>
        </p:txBody>
      </p:sp>
      <p:sp>
        <p:nvSpPr>
          <p:cNvPr id="34" name="Lorem ipsum">
            <a:extLst>
              <a:ext uri="{FF2B5EF4-FFF2-40B4-BE49-F238E27FC236}">
                <a16:creationId xmlns:a16="http://schemas.microsoft.com/office/drawing/2014/main" id="{B24CAAD9-729B-4660-8CDC-66CDBF859A55}"/>
              </a:ext>
            </a:extLst>
          </p:cNvPr>
          <p:cNvSpPr txBox="1">
            <a:spLocks noGrp="1"/>
          </p:cNvSpPr>
          <p:nvPr>
            <p:ph type="body" sz="quarter" idx="29"/>
          </p:nvPr>
        </p:nvSpPr>
        <p:spPr>
          <a:xfrm>
            <a:off x="8169864" y="4050115"/>
            <a:ext cx="1966981" cy="192360"/>
          </a:xfrm>
          <a:prstGeom prst="rect">
            <a:avLst/>
          </a:prstGeom>
        </p:spPr>
        <p:txBody>
          <a:bodyPr anchor="ctr">
            <a:spAutoFit/>
          </a:bodyPr>
          <a:lstStyle>
            <a:lvl1pPr marL="0" indent="0" algn="ctr" defTabSz="412750">
              <a:lnSpc>
                <a:spcPct val="100000"/>
              </a:lnSpc>
              <a:spcBef>
                <a:spcPts val="0"/>
              </a:spcBef>
              <a:buSzTx/>
              <a:buNone/>
              <a:defRPr sz="1250" b="1">
                <a:latin typeface="+mn-lt"/>
                <a:ea typeface="+mn-ea"/>
                <a:cs typeface="+mn-cs"/>
                <a:sym typeface="Helvetica"/>
              </a:defRPr>
            </a:lvl1pPr>
          </a:lstStyle>
          <a:p>
            <a:endParaRPr/>
          </a:p>
        </p:txBody>
      </p:sp>
      <p:sp>
        <p:nvSpPr>
          <p:cNvPr id="35" name="Lorem ipsum">
            <a:extLst>
              <a:ext uri="{FF2B5EF4-FFF2-40B4-BE49-F238E27FC236}">
                <a16:creationId xmlns:a16="http://schemas.microsoft.com/office/drawing/2014/main" id="{4B6E38A3-B0E7-485A-8ECF-9DFAE5F0A7F6}"/>
              </a:ext>
            </a:extLst>
          </p:cNvPr>
          <p:cNvSpPr txBox="1">
            <a:spLocks noGrp="1"/>
          </p:cNvSpPr>
          <p:nvPr>
            <p:ph type="body" sz="quarter" idx="30"/>
          </p:nvPr>
        </p:nvSpPr>
        <p:spPr>
          <a:xfrm>
            <a:off x="5528264" y="4050115"/>
            <a:ext cx="1966981" cy="192360"/>
          </a:xfrm>
          <a:prstGeom prst="rect">
            <a:avLst/>
          </a:prstGeom>
        </p:spPr>
        <p:txBody>
          <a:bodyPr anchor="ctr">
            <a:spAutoFit/>
          </a:bodyPr>
          <a:lstStyle>
            <a:lvl1pPr marL="0" indent="0" algn="ctr" defTabSz="412750">
              <a:lnSpc>
                <a:spcPct val="100000"/>
              </a:lnSpc>
              <a:spcBef>
                <a:spcPts val="0"/>
              </a:spcBef>
              <a:buSzTx/>
              <a:buNone/>
              <a:defRPr sz="1250" b="1">
                <a:latin typeface="+mn-lt"/>
                <a:ea typeface="+mn-ea"/>
                <a:cs typeface="+mn-cs"/>
                <a:sym typeface="Helvetica"/>
              </a:defRPr>
            </a:lvl1pPr>
          </a:lstStyle>
          <a:p>
            <a:endParaRPr/>
          </a:p>
        </p:txBody>
      </p:sp>
      <p:sp>
        <p:nvSpPr>
          <p:cNvPr id="36" name="Lorem ipsum">
            <a:extLst>
              <a:ext uri="{FF2B5EF4-FFF2-40B4-BE49-F238E27FC236}">
                <a16:creationId xmlns:a16="http://schemas.microsoft.com/office/drawing/2014/main" id="{4E4B39A2-D0FE-448E-8F81-B38285E23E6B}"/>
              </a:ext>
            </a:extLst>
          </p:cNvPr>
          <p:cNvSpPr txBox="1">
            <a:spLocks noGrp="1"/>
          </p:cNvSpPr>
          <p:nvPr>
            <p:ph type="body" sz="quarter" idx="31"/>
          </p:nvPr>
        </p:nvSpPr>
        <p:spPr>
          <a:xfrm>
            <a:off x="6865998" y="5005388"/>
            <a:ext cx="1966982" cy="192360"/>
          </a:xfrm>
          <a:prstGeom prst="rect">
            <a:avLst/>
          </a:prstGeom>
        </p:spPr>
        <p:txBody>
          <a:bodyPr anchor="ctr">
            <a:spAutoFit/>
          </a:bodyPr>
          <a:lstStyle>
            <a:lvl1pPr marL="0" indent="0" algn="ctr" defTabSz="412750">
              <a:lnSpc>
                <a:spcPct val="100000"/>
              </a:lnSpc>
              <a:spcBef>
                <a:spcPts val="0"/>
              </a:spcBef>
              <a:buSzTx/>
              <a:buNone/>
              <a:defRPr sz="1250" b="1">
                <a:latin typeface="+mn-lt"/>
                <a:ea typeface="+mn-ea"/>
                <a:cs typeface="+mn-cs"/>
                <a:sym typeface="Helvetica"/>
              </a:defRPr>
            </a:lvl1pPr>
          </a:lstStyle>
          <a:p>
            <a:endParaRPr/>
          </a:p>
        </p:txBody>
      </p:sp>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a:lstStyle/>
          <a:p>
            <a:endParaRPr lang="en-GB"/>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333E8D64-6500-8542-9E89-B14063B3092A}"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40" name="Lorem ipsum">
            <a:extLst>
              <a:ext uri="{FF2B5EF4-FFF2-40B4-BE49-F238E27FC236}">
                <a16:creationId xmlns:a16="http://schemas.microsoft.com/office/drawing/2014/main" id="{54E16CDB-BD08-3D40-9DD8-3F80417F3994}"/>
              </a:ext>
            </a:extLst>
          </p:cNvPr>
          <p:cNvSpPr txBox="1">
            <a:spLocks noGrp="1"/>
          </p:cNvSpPr>
          <p:nvPr>
            <p:ph type="body" sz="quarter" idx="33"/>
          </p:nvPr>
        </p:nvSpPr>
        <p:spPr>
          <a:xfrm>
            <a:off x="3916505" y="2548774"/>
            <a:ext cx="1590052" cy="179216"/>
          </a:xfrm>
          <a:prstGeom prst="rect">
            <a:avLst/>
          </a:prstGeom>
        </p:spPr>
        <p:txBody>
          <a:bodyPr anchor="ctr">
            <a:spAutoFit/>
          </a:bodyPr>
          <a:lstStyle>
            <a:lvl1pPr marL="0" indent="0" algn="r" defTabSz="412750">
              <a:lnSpc>
                <a:spcPct val="130000"/>
              </a:lnSpc>
              <a:spcBef>
                <a:spcPts val="0"/>
              </a:spcBef>
              <a:buSzTx/>
              <a:buNone/>
              <a:defRPr sz="1000">
                <a:latin typeface="+mn-lt"/>
                <a:ea typeface="+mn-ea"/>
                <a:cs typeface="+mn-cs"/>
                <a:sym typeface="Helvetica"/>
              </a:defRPr>
            </a:lvl1pPr>
          </a:lstStyle>
          <a:p>
            <a:endParaRPr/>
          </a:p>
        </p:txBody>
      </p:sp>
      <p:sp>
        <p:nvSpPr>
          <p:cNvPr id="41" name="Lorem ipsum">
            <a:extLst>
              <a:ext uri="{FF2B5EF4-FFF2-40B4-BE49-F238E27FC236}">
                <a16:creationId xmlns:a16="http://schemas.microsoft.com/office/drawing/2014/main" id="{D807A0F3-E8B0-374C-AD47-7C4720D543F3}"/>
              </a:ext>
            </a:extLst>
          </p:cNvPr>
          <p:cNvSpPr txBox="1">
            <a:spLocks noGrp="1"/>
          </p:cNvSpPr>
          <p:nvPr>
            <p:ph type="body" sz="quarter" idx="34"/>
          </p:nvPr>
        </p:nvSpPr>
        <p:spPr>
          <a:xfrm>
            <a:off x="3916505" y="4094787"/>
            <a:ext cx="1590052" cy="179216"/>
          </a:xfrm>
          <a:prstGeom prst="rect">
            <a:avLst/>
          </a:prstGeom>
        </p:spPr>
        <p:txBody>
          <a:bodyPr anchor="ctr">
            <a:spAutoFit/>
          </a:bodyPr>
          <a:lstStyle>
            <a:lvl1pPr marL="0" indent="0" algn="r" defTabSz="412750">
              <a:lnSpc>
                <a:spcPct val="130000"/>
              </a:lnSpc>
              <a:spcBef>
                <a:spcPts val="0"/>
              </a:spcBef>
              <a:buSzTx/>
              <a:buNone/>
              <a:defRPr sz="1000">
                <a:latin typeface="+mn-lt"/>
                <a:ea typeface="+mn-ea"/>
                <a:cs typeface="+mn-cs"/>
                <a:sym typeface="Helvetica"/>
              </a:defRPr>
            </a:lvl1pPr>
          </a:lstStyle>
          <a:p>
            <a:endParaRPr/>
          </a:p>
        </p:txBody>
      </p:sp>
    </p:spTree>
    <p:extLst>
      <p:ext uri="{BB962C8B-B14F-4D97-AF65-F5344CB8AC3E}">
        <p14:creationId xmlns:p14="http://schemas.microsoft.com/office/powerpoint/2010/main" val="2725579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iltton Cover Slide 3">
    <p:bg>
      <p:bgPr>
        <a:solidFill>
          <a:srgbClr val="EB5D29"/>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E45820DC-FE99-184B-87DB-ABBFB0BD113F}"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object 4">
            <a:extLst>
              <a:ext uri="{FF2B5EF4-FFF2-40B4-BE49-F238E27FC236}">
                <a16:creationId xmlns:a16="http://schemas.microsoft.com/office/drawing/2014/main" id="{ECF6AD64-A920-8B4F-A8ED-47E2389BEE0E}"/>
              </a:ext>
            </a:extLst>
          </p:cNvPr>
          <p:cNvSpPr/>
          <p:nvPr/>
        </p:nvSpPr>
        <p:spPr>
          <a:xfrm>
            <a:off x="4339305" y="1589708"/>
            <a:ext cx="1838976" cy="162072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pic>
        <p:nvPicPr>
          <p:cNvPr id="15" name="Picture 14">
            <a:extLst>
              <a:ext uri="{FF2B5EF4-FFF2-40B4-BE49-F238E27FC236}">
                <a16:creationId xmlns:a16="http://schemas.microsoft.com/office/drawing/2014/main" id="{1BF00318-F701-EC42-A380-2DF5A5E5A0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38953" y="1806387"/>
            <a:ext cx="4522694" cy="1228165"/>
          </a:xfrm>
          <a:prstGeom prst="rect">
            <a:avLst/>
          </a:prstGeom>
        </p:spPr>
      </p:pic>
      <p:sp>
        <p:nvSpPr>
          <p:cNvPr id="2" name="Title 1">
            <a:extLst>
              <a:ext uri="{FF2B5EF4-FFF2-40B4-BE49-F238E27FC236}">
                <a16:creationId xmlns:a16="http://schemas.microsoft.com/office/drawing/2014/main" id="{9F6E6260-E36C-484A-9F25-1346EC50A8D2}"/>
              </a:ext>
            </a:extLst>
          </p:cNvPr>
          <p:cNvSpPr>
            <a:spLocks noGrp="1"/>
          </p:cNvSpPr>
          <p:nvPr>
            <p:ph type="ctrTitle" hasCustomPrompt="1"/>
          </p:nvPr>
        </p:nvSpPr>
        <p:spPr>
          <a:xfrm>
            <a:off x="437882" y="3095741"/>
            <a:ext cx="10915918" cy="2387600"/>
          </a:xfrm>
        </p:spPr>
        <p:txBody>
          <a:bodyPr anchor="t" anchorCtr="0"/>
          <a:lstStyle>
            <a:lvl1pPr algn="l">
              <a:defRPr sz="9200" b="0"/>
            </a:lvl1pPr>
          </a:lstStyle>
          <a:p>
            <a:r>
              <a:rPr lang="en-GB"/>
              <a:t>title</a:t>
            </a:r>
          </a:p>
        </p:txBody>
      </p:sp>
    </p:spTree>
    <p:extLst>
      <p:ext uri="{BB962C8B-B14F-4D97-AF65-F5344CB8AC3E}">
        <p14:creationId xmlns:p14="http://schemas.microsoft.com/office/powerpoint/2010/main" val="5938612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icture Left black">
    <p:bg>
      <p:bgPr>
        <a:solidFill>
          <a:schemeClr val="tx1"/>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06789F3-151D-4A78-8134-2617E04A66C0}"/>
              </a:ext>
            </a:extLst>
          </p:cNvPr>
          <p:cNvSpPr>
            <a:spLocks noGrp="1"/>
          </p:cNvSpPr>
          <p:nvPr>
            <p:ph type="pic" sz="quarter" idx="13"/>
          </p:nvPr>
        </p:nvSpPr>
        <p:spPr>
          <a:xfrm>
            <a:off x="0" y="0"/>
            <a:ext cx="6094287" cy="6858000"/>
          </a:xfrm>
          <a:solidFill>
            <a:schemeClr val="bg1">
              <a:lumMod val="95000"/>
            </a:schemeClr>
          </a:solidFill>
        </p:spPr>
        <p:txBody>
          <a:bodyPr anchor="ctr" anchorCtr="0"/>
          <a:lstStyle>
            <a:lvl1pPr marL="0" indent="0" algn="ctr">
              <a:buNone/>
              <a:defRPr sz="1800"/>
            </a:lvl1pPr>
          </a:lstStyle>
          <a:p>
            <a:r>
              <a:rPr lang="en-GB"/>
              <a:t>Click icon to add picture</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7106363" y="1713600"/>
            <a:ext cx="4131480" cy="446407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p>
            <a:fld id="{3AEF2E12-D5A8-A241-B66E-6F2668FDC657}" type="datetime1">
              <a:rPr lang="en-US" smtClean="0"/>
              <a:t>11/30/2022</a:t>
            </a:fld>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lvl1pPr>
              <a:defRPr>
                <a:solidFill>
                  <a:schemeClr val="bg1"/>
                </a:solidFill>
              </a:defRPr>
            </a:lvl1pPr>
          </a:lstStyle>
          <a:p>
            <a:fld id="{31160B98-140E-4345-B1A3-2A7247C42973}" type="slidenum">
              <a:rPr lang="fi-FI" smtClean="0"/>
              <a:pPr/>
              <a:t>‹#›</a:t>
            </a:fld>
            <a:endParaRPr lang="fi-FI"/>
          </a:p>
        </p:txBody>
      </p:sp>
      <p:sp>
        <p:nvSpPr>
          <p:cNvPr id="2" name="Title 1">
            <a:extLst>
              <a:ext uri="{FF2B5EF4-FFF2-40B4-BE49-F238E27FC236}">
                <a16:creationId xmlns:a16="http://schemas.microsoft.com/office/drawing/2014/main" id="{42F11A0A-C208-45AA-99C2-CF1F5CAE0482}"/>
              </a:ext>
            </a:extLst>
          </p:cNvPr>
          <p:cNvSpPr>
            <a:spLocks noGrp="1"/>
          </p:cNvSpPr>
          <p:nvPr>
            <p:ph type="title"/>
          </p:nvPr>
        </p:nvSpPr>
        <p:spPr>
          <a:xfrm>
            <a:off x="7106363" y="1099929"/>
            <a:ext cx="4131480" cy="552121"/>
          </a:xfrm>
        </p:spPr>
        <p:txBody>
          <a:bodyPr/>
          <a:lstStyle>
            <a:lvl1pPr>
              <a:defRPr>
                <a:solidFill>
                  <a:schemeClr val="bg1"/>
                </a:solidFill>
              </a:defRPr>
            </a:lvl1pPr>
          </a:lstStyle>
          <a:p>
            <a:r>
              <a:rPr lang="en-GB"/>
              <a:t>Click to edit Master title style</a:t>
            </a:r>
          </a:p>
        </p:txBody>
      </p:sp>
      <p:sp>
        <p:nvSpPr>
          <p:cNvPr id="12" name="Text Placeholder 4">
            <a:extLst>
              <a:ext uri="{FF2B5EF4-FFF2-40B4-BE49-F238E27FC236}">
                <a16:creationId xmlns:a16="http://schemas.microsoft.com/office/drawing/2014/main" id="{B2FC95EC-4105-4BC0-A1F7-D0861812094F}"/>
              </a:ext>
            </a:extLst>
          </p:cNvPr>
          <p:cNvSpPr>
            <a:spLocks noGrp="1"/>
          </p:cNvSpPr>
          <p:nvPr>
            <p:ph type="body" sz="quarter" idx="17"/>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pic>
        <p:nvPicPr>
          <p:cNvPr id="13" name="Miltton_Text_White.png">
            <a:extLst>
              <a:ext uri="{FF2B5EF4-FFF2-40B4-BE49-F238E27FC236}">
                <a16:creationId xmlns:a16="http://schemas.microsoft.com/office/drawing/2014/main" id="{E0773CA5-3C27-491F-9EE1-D94224C5A35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0789200" y="108000"/>
            <a:ext cx="1148400" cy="546416"/>
          </a:xfrm>
          <a:prstGeom prst="rect">
            <a:avLst/>
          </a:prstGeom>
          <a:ln w="12700">
            <a:miter lim="400000"/>
          </a:ln>
        </p:spPr>
      </p:pic>
      <p:pic>
        <p:nvPicPr>
          <p:cNvPr id="15" name="Mitton-arrow_white.png" descr="Mitton-arrow_white.png">
            <a:extLst>
              <a:ext uri="{FF2B5EF4-FFF2-40B4-BE49-F238E27FC236}">
                <a16:creationId xmlns:a16="http://schemas.microsoft.com/office/drawing/2014/main" id="{991372DA-2B25-4F01-B51C-E8386E96207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6400209" y="936000"/>
            <a:ext cx="666000" cy="586959"/>
          </a:xfrm>
          <a:prstGeom prst="rect">
            <a:avLst/>
          </a:prstGeom>
          <a:ln w="12700">
            <a:miter lim="400000"/>
          </a:ln>
        </p:spPr>
      </p:pic>
    </p:spTree>
    <p:extLst>
      <p:ext uri="{BB962C8B-B14F-4D97-AF65-F5344CB8AC3E}">
        <p14:creationId xmlns:p14="http://schemas.microsoft.com/office/powerpoint/2010/main" val="1996080567"/>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Title and Text Picture">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F49C4248-E627-4DFE-963D-609199C60CF9}"/>
              </a:ext>
            </a:extLst>
          </p:cNvPr>
          <p:cNvSpPr>
            <a:spLocks noGrp="1"/>
          </p:cNvSpPr>
          <p:nvPr>
            <p:ph type="pic" sz="quarter" idx="13"/>
          </p:nvPr>
        </p:nvSpPr>
        <p:spPr>
          <a:xfrm>
            <a:off x="-1" y="0"/>
            <a:ext cx="5400000"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975351" y="2057400"/>
            <a:ext cx="4991100" cy="4120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p>
            <a:fld id="{F518C868-41B0-8741-9339-8E89E8B2AC06}" type="datetime1">
              <a:rPr lang="en-US" smtClean="0"/>
              <a:t>11/30/2022</a:t>
            </a:fld>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p>
            <a:fld id="{31160B98-140E-4345-B1A3-2A7247C42973}" type="slidenum">
              <a:rPr lang="fi-FI" smtClean="0"/>
              <a:t>‹#›</a:t>
            </a:fld>
            <a:endParaRPr lang="fi-FI"/>
          </a:p>
        </p:txBody>
      </p:sp>
      <p:sp>
        <p:nvSpPr>
          <p:cNvPr id="2" name="Title 1">
            <a:extLst>
              <a:ext uri="{FF2B5EF4-FFF2-40B4-BE49-F238E27FC236}">
                <a16:creationId xmlns:a16="http://schemas.microsoft.com/office/drawing/2014/main" id="{42F11A0A-C208-45AA-99C2-CF1F5CAE0482}"/>
              </a:ext>
            </a:extLst>
          </p:cNvPr>
          <p:cNvSpPr>
            <a:spLocks noGrp="1"/>
          </p:cNvSpPr>
          <p:nvPr>
            <p:ph type="title"/>
          </p:nvPr>
        </p:nvSpPr>
        <p:spPr>
          <a:xfrm>
            <a:off x="553163" y="1969879"/>
            <a:ext cx="4131480" cy="1179721"/>
          </a:xfrm>
        </p:spPr>
        <p:txBody>
          <a:bodyPr/>
          <a:lstStyle>
            <a:lvl1pPr algn="r">
              <a:defRPr sz="3200"/>
            </a:lvl1pPr>
          </a:lstStyle>
          <a:p>
            <a:endParaRPr lang="en-GB"/>
          </a:p>
        </p:txBody>
      </p:sp>
      <p:sp>
        <p:nvSpPr>
          <p:cNvPr id="12" name="Text Placeholder 4">
            <a:extLst>
              <a:ext uri="{FF2B5EF4-FFF2-40B4-BE49-F238E27FC236}">
                <a16:creationId xmlns:a16="http://schemas.microsoft.com/office/drawing/2014/main" id="{B2FC95EC-4105-4BC0-A1F7-D0861812094F}"/>
              </a:ext>
            </a:extLst>
          </p:cNvPr>
          <p:cNvSpPr>
            <a:spLocks noGrp="1"/>
          </p:cNvSpPr>
          <p:nvPr>
            <p:ph type="body" sz="quarter" idx="17"/>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456214416"/>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Title and Text Color">
    <p:bg>
      <p:bgPr>
        <a:solidFill>
          <a:srgbClr val="E4F03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2B67B97-1398-4778-ABD6-B39255FC97D5}"/>
              </a:ext>
            </a:extLst>
          </p:cNvPr>
          <p:cNvSpPr/>
          <p:nvPr userDrawn="1"/>
        </p:nvSpPr>
        <p:spPr>
          <a:xfrm flipH="1">
            <a:off x="5400000" y="0"/>
            <a:ext cx="67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975351" y="2057400"/>
            <a:ext cx="4991100" cy="4120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p>
            <a:fld id="{FBCC73D0-FA8A-1F46-82E0-AFFE24A6489D}" type="datetime1">
              <a:rPr lang="en-US" smtClean="0"/>
              <a:t>11/30/2022</a:t>
            </a:fld>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p>
            <a:fld id="{31160B98-140E-4345-B1A3-2A7247C42973}" type="slidenum">
              <a:rPr lang="fi-FI" smtClean="0"/>
              <a:t>‹#›</a:t>
            </a:fld>
            <a:endParaRPr lang="fi-FI"/>
          </a:p>
        </p:txBody>
      </p:sp>
      <p:sp>
        <p:nvSpPr>
          <p:cNvPr id="2" name="Title 1">
            <a:extLst>
              <a:ext uri="{FF2B5EF4-FFF2-40B4-BE49-F238E27FC236}">
                <a16:creationId xmlns:a16="http://schemas.microsoft.com/office/drawing/2014/main" id="{42F11A0A-C208-45AA-99C2-CF1F5CAE0482}"/>
              </a:ext>
            </a:extLst>
          </p:cNvPr>
          <p:cNvSpPr>
            <a:spLocks noGrp="1"/>
          </p:cNvSpPr>
          <p:nvPr>
            <p:ph type="title"/>
          </p:nvPr>
        </p:nvSpPr>
        <p:spPr>
          <a:xfrm>
            <a:off x="553163" y="1969879"/>
            <a:ext cx="4131480" cy="1179721"/>
          </a:xfrm>
        </p:spPr>
        <p:txBody>
          <a:bodyPr/>
          <a:lstStyle>
            <a:lvl1pPr algn="r">
              <a:defRPr sz="3200"/>
            </a:lvl1pPr>
          </a:lstStyle>
          <a:p>
            <a:endParaRPr lang="en-GB"/>
          </a:p>
        </p:txBody>
      </p:sp>
      <p:sp>
        <p:nvSpPr>
          <p:cNvPr id="12" name="Text Placeholder 4">
            <a:extLst>
              <a:ext uri="{FF2B5EF4-FFF2-40B4-BE49-F238E27FC236}">
                <a16:creationId xmlns:a16="http://schemas.microsoft.com/office/drawing/2014/main" id="{B2FC95EC-4105-4BC0-A1F7-D0861812094F}"/>
              </a:ext>
            </a:extLst>
          </p:cNvPr>
          <p:cNvSpPr>
            <a:spLocks noGrp="1"/>
          </p:cNvSpPr>
          <p:nvPr>
            <p:ph type="body" sz="quarter" idx="17"/>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4" name="Miltton_Text_Black.png">
            <a:extLst>
              <a:ext uri="{FF2B5EF4-FFF2-40B4-BE49-F238E27FC236}">
                <a16:creationId xmlns:a16="http://schemas.microsoft.com/office/drawing/2014/main" id="{93A0454E-A6B6-4B72-B8FE-81F84746B80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Tree>
    <p:extLst>
      <p:ext uri="{BB962C8B-B14F-4D97-AF65-F5344CB8AC3E}">
        <p14:creationId xmlns:p14="http://schemas.microsoft.com/office/powerpoint/2010/main" val="3464641055"/>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Columns 1-4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a:lstStyle/>
          <a:p>
            <a:endParaRPr lang="en-GB"/>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972CAA5B-A6E4-BF41-BA67-A8623ED9A93F}"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21" name="Text Placeholder 5">
            <a:extLst>
              <a:ext uri="{FF2B5EF4-FFF2-40B4-BE49-F238E27FC236}">
                <a16:creationId xmlns:a16="http://schemas.microsoft.com/office/drawing/2014/main" id="{C26B45C3-31D9-4BAA-B765-BAB9F0FA50BC}"/>
              </a:ext>
            </a:extLst>
          </p:cNvPr>
          <p:cNvSpPr>
            <a:spLocks noGrp="1"/>
          </p:cNvSpPr>
          <p:nvPr>
            <p:ph type="body" sz="quarter" idx="57"/>
          </p:nvPr>
        </p:nvSpPr>
        <p:spPr>
          <a:xfrm>
            <a:off x="952501" y="2482849"/>
            <a:ext cx="2146299" cy="3275221"/>
          </a:xfrm>
        </p:spPr>
        <p:txBody>
          <a:bodyPr/>
          <a:lstStyle>
            <a:lvl1pPr marL="0" indent="0">
              <a:lnSpc>
                <a:spcPct val="130000"/>
              </a:lnSpc>
              <a:buNone/>
              <a:defRPr sz="1000"/>
            </a:lvl1pPr>
          </a:lstStyle>
          <a:p>
            <a:pPr lvl="0"/>
            <a:endParaRPr lang="en-US"/>
          </a:p>
        </p:txBody>
      </p:sp>
      <p:sp>
        <p:nvSpPr>
          <p:cNvPr id="22" name="Text Placeholder 6">
            <a:extLst>
              <a:ext uri="{FF2B5EF4-FFF2-40B4-BE49-F238E27FC236}">
                <a16:creationId xmlns:a16="http://schemas.microsoft.com/office/drawing/2014/main" id="{E65D2ABF-97FC-4BDD-BDB8-E326E108140D}"/>
              </a:ext>
            </a:extLst>
          </p:cNvPr>
          <p:cNvSpPr>
            <a:spLocks noGrp="1"/>
          </p:cNvSpPr>
          <p:nvPr>
            <p:ph type="body" sz="quarter" idx="59"/>
          </p:nvPr>
        </p:nvSpPr>
        <p:spPr>
          <a:xfrm>
            <a:off x="952501" y="2081659"/>
            <a:ext cx="2019299" cy="331341"/>
          </a:xfrm>
          <a:solidFill>
            <a:srgbClr val="E9F352"/>
          </a:solidFill>
        </p:spPr>
        <p:txBody>
          <a:bodyPr anchor="ctr" anchorCtr="0"/>
          <a:lstStyle>
            <a:lvl1pPr marL="0" indent="0" algn="ctr">
              <a:lnSpc>
                <a:spcPct val="100000"/>
              </a:lnSpc>
              <a:buNone/>
              <a:defRPr sz="1500" b="1"/>
            </a:lvl1pPr>
            <a:lvl2pPr marL="457200" indent="0">
              <a:buNone/>
              <a:defRPr/>
            </a:lvl2pPr>
          </a:lstStyle>
          <a:p>
            <a:pPr lvl="0"/>
            <a:endParaRPr lang="en-US"/>
          </a:p>
        </p:txBody>
      </p:sp>
      <p:sp>
        <p:nvSpPr>
          <p:cNvPr id="23" name="Text Placeholder 5">
            <a:extLst>
              <a:ext uri="{FF2B5EF4-FFF2-40B4-BE49-F238E27FC236}">
                <a16:creationId xmlns:a16="http://schemas.microsoft.com/office/drawing/2014/main" id="{3182F74D-F757-4E60-B4DE-6F2D0C5209D0}"/>
              </a:ext>
            </a:extLst>
          </p:cNvPr>
          <p:cNvSpPr>
            <a:spLocks noGrp="1"/>
          </p:cNvSpPr>
          <p:nvPr>
            <p:ph type="body" sz="quarter" idx="60"/>
          </p:nvPr>
        </p:nvSpPr>
        <p:spPr>
          <a:xfrm>
            <a:off x="3594101" y="2482849"/>
            <a:ext cx="2146299" cy="3275221"/>
          </a:xfrm>
        </p:spPr>
        <p:txBody>
          <a:bodyPr/>
          <a:lstStyle>
            <a:lvl1pPr marL="0" indent="0">
              <a:lnSpc>
                <a:spcPct val="130000"/>
              </a:lnSpc>
              <a:buNone/>
              <a:defRPr sz="1000"/>
            </a:lvl1pPr>
          </a:lstStyle>
          <a:p>
            <a:pPr lvl="0"/>
            <a:endParaRPr lang="en-US"/>
          </a:p>
        </p:txBody>
      </p:sp>
      <p:sp>
        <p:nvSpPr>
          <p:cNvPr id="24" name="Text Placeholder 6">
            <a:extLst>
              <a:ext uri="{FF2B5EF4-FFF2-40B4-BE49-F238E27FC236}">
                <a16:creationId xmlns:a16="http://schemas.microsoft.com/office/drawing/2014/main" id="{EAA7D05C-0140-4AB4-A998-F815BEF1F4C3}"/>
              </a:ext>
            </a:extLst>
          </p:cNvPr>
          <p:cNvSpPr>
            <a:spLocks noGrp="1"/>
          </p:cNvSpPr>
          <p:nvPr>
            <p:ph type="body" sz="quarter" idx="61"/>
          </p:nvPr>
        </p:nvSpPr>
        <p:spPr>
          <a:xfrm>
            <a:off x="3594101" y="2081659"/>
            <a:ext cx="2019299" cy="331341"/>
          </a:xfrm>
          <a:solidFill>
            <a:srgbClr val="E9F352"/>
          </a:solidFill>
        </p:spPr>
        <p:txBody>
          <a:bodyPr anchor="ctr" anchorCtr="0"/>
          <a:lstStyle>
            <a:lvl1pPr marL="0" indent="0" algn="ctr">
              <a:lnSpc>
                <a:spcPct val="100000"/>
              </a:lnSpc>
              <a:buNone/>
              <a:defRPr sz="1500" b="1"/>
            </a:lvl1pPr>
            <a:lvl2pPr marL="457200" indent="0">
              <a:buNone/>
              <a:defRPr/>
            </a:lvl2pPr>
          </a:lstStyle>
          <a:p>
            <a:pPr lvl="0"/>
            <a:endParaRPr lang="en-US"/>
          </a:p>
        </p:txBody>
      </p:sp>
      <p:sp>
        <p:nvSpPr>
          <p:cNvPr id="25" name="Text Placeholder 5">
            <a:extLst>
              <a:ext uri="{FF2B5EF4-FFF2-40B4-BE49-F238E27FC236}">
                <a16:creationId xmlns:a16="http://schemas.microsoft.com/office/drawing/2014/main" id="{55A5C64D-0B89-40CB-859C-4B16F48A36E1}"/>
              </a:ext>
            </a:extLst>
          </p:cNvPr>
          <p:cNvSpPr>
            <a:spLocks noGrp="1"/>
          </p:cNvSpPr>
          <p:nvPr>
            <p:ph type="body" sz="quarter" idx="62"/>
          </p:nvPr>
        </p:nvSpPr>
        <p:spPr>
          <a:xfrm>
            <a:off x="6108701" y="2482849"/>
            <a:ext cx="2146299" cy="3275221"/>
          </a:xfrm>
        </p:spPr>
        <p:txBody>
          <a:bodyPr/>
          <a:lstStyle>
            <a:lvl1pPr marL="0" indent="0">
              <a:lnSpc>
                <a:spcPct val="130000"/>
              </a:lnSpc>
              <a:buNone/>
              <a:defRPr sz="1000"/>
            </a:lvl1pPr>
          </a:lstStyle>
          <a:p>
            <a:pPr lvl="0"/>
            <a:endParaRPr lang="en-US"/>
          </a:p>
        </p:txBody>
      </p:sp>
      <p:sp>
        <p:nvSpPr>
          <p:cNvPr id="26" name="Text Placeholder 6">
            <a:extLst>
              <a:ext uri="{FF2B5EF4-FFF2-40B4-BE49-F238E27FC236}">
                <a16:creationId xmlns:a16="http://schemas.microsoft.com/office/drawing/2014/main" id="{DFADF89A-FBBA-4143-98C0-AD7DDB1D1434}"/>
              </a:ext>
            </a:extLst>
          </p:cNvPr>
          <p:cNvSpPr>
            <a:spLocks noGrp="1"/>
          </p:cNvSpPr>
          <p:nvPr>
            <p:ph type="body" sz="quarter" idx="63"/>
          </p:nvPr>
        </p:nvSpPr>
        <p:spPr>
          <a:xfrm>
            <a:off x="6108701" y="2081659"/>
            <a:ext cx="2019299" cy="331341"/>
          </a:xfrm>
          <a:solidFill>
            <a:srgbClr val="E9F352"/>
          </a:solidFill>
        </p:spPr>
        <p:txBody>
          <a:bodyPr anchor="ctr" anchorCtr="0"/>
          <a:lstStyle>
            <a:lvl1pPr marL="0" indent="0" algn="ctr">
              <a:lnSpc>
                <a:spcPct val="100000"/>
              </a:lnSpc>
              <a:buNone/>
              <a:defRPr sz="1500" b="1"/>
            </a:lvl1pPr>
            <a:lvl2pPr marL="457200" indent="0">
              <a:buNone/>
              <a:defRPr/>
            </a:lvl2pPr>
          </a:lstStyle>
          <a:p>
            <a:pPr lvl="0"/>
            <a:endParaRPr lang="en-US"/>
          </a:p>
        </p:txBody>
      </p:sp>
      <p:sp>
        <p:nvSpPr>
          <p:cNvPr id="27" name="Text Placeholder 5">
            <a:extLst>
              <a:ext uri="{FF2B5EF4-FFF2-40B4-BE49-F238E27FC236}">
                <a16:creationId xmlns:a16="http://schemas.microsoft.com/office/drawing/2014/main" id="{69346970-8905-4F76-A70E-11DC75C4D2D3}"/>
              </a:ext>
            </a:extLst>
          </p:cNvPr>
          <p:cNvSpPr>
            <a:spLocks noGrp="1"/>
          </p:cNvSpPr>
          <p:nvPr>
            <p:ph type="body" sz="quarter" idx="64"/>
          </p:nvPr>
        </p:nvSpPr>
        <p:spPr>
          <a:xfrm>
            <a:off x="8674101" y="2482849"/>
            <a:ext cx="2146299" cy="3275221"/>
          </a:xfrm>
        </p:spPr>
        <p:txBody>
          <a:bodyPr/>
          <a:lstStyle>
            <a:lvl1pPr marL="0" indent="0">
              <a:lnSpc>
                <a:spcPct val="130000"/>
              </a:lnSpc>
              <a:buNone/>
              <a:defRPr sz="1000"/>
            </a:lvl1pPr>
          </a:lstStyle>
          <a:p>
            <a:pPr lvl="0"/>
            <a:endParaRPr lang="en-US"/>
          </a:p>
        </p:txBody>
      </p:sp>
      <p:sp>
        <p:nvSpPr>
          <p:cNvPr id="28" name="Text Placeholder 6">
            <a:extLst>
              <a:ext uri="{FF2B5EF4-FFF2-40B4-BE49-F238E27FC236}">
                <a16:creationId xmlns:a16="http://schemas.microsoft.com/office/drawing/2014/main" id="{9601163C-612D-444C-9CF6-F491EC16327A}"/>
              </a:ext>
            </a:extLst>
          </p:cNvPr>
          <p:cNvSpPr>
            <a:spLocks noGrp="1"/>
          </p:cNvSpPr>
          <p:nvPr>
            <p:ph type="body" sz="quarter" idx="65"/>
          </p:nvPr>
        </p:nvSpPr>
        <p:spPr>
          <a:xfrm>
            <a:off x="8674101" y="2081659"/>
            <a:ext cx="2019299" cy="331341"/>
          </a:xfrm>
          <a:solidFill>
            <a:srgbClr val="E9F352"/>
          </a:solidFill>
        </p:spPr>
        <p:txBody>
          <a:bodyPr anchor="ctr" anchorCtr="0"/>
          <a:lstStyle>
            <a:lvl1pPr marL="0" indent="0" algn="ctr">
              <a:lnSpc>
                <a:spcPct val="100000"/>
              </a:lnSpc>
              <a:buNone/>
              <a:defRPr sz="1500" b="1"/>
            </a:lvl1pPr>
            <a:lvl2pPr marL="457200" indent="0">
              <a:buNone/>
              <a:defRPr/>
            </a:lvl2pPr>
          </a:lstStyle>
          <a:p>
            <a:pPr lvl="0"/>
            <a:endParaRPr lang="en-US"/>
          </a:p>
        </p:txBody>
      </p:sp>
    </p:spTree>
    <p:extLst>
      <p:ext uri="{BB962C8B-B14F-4D97-AF65-F5344CB8AC3E}">
        <p14:creationId xmlns:p14="http://schemas.microsoft.com/office/powerpoint/2010/main" val="15429897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Columns 1-6 Picture">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06789F3-151D-4A78-8134-2617E04A66C0}"/>
              </a:ext>
            </a:extLst>
          </p:cNvPr>
          <p:cNvSpPr>
            <a:spLocks noGrp="1"/>
          </p:cNvSpPr>
          <p:nvPr>
            <p:ph type="pic" sz="quarter" idx="13"/>
          </p:nvPr>
        </p:nvSpPr>
        <p:spPr>
          <a:xfrm>
            <a:off x="-1" y="0"/>
            <a:ext cx="5400000"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p>
            <a:fld id="{64471CA8-9BB9-2A41-9094-593E321D4E7E}" type="datetime1">
              <a:rPr lang="en-US" smtClean="0"/>
              <a:t>11/30/2022</a:t>
            </a:fld>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p>
            <a:fld id="{31160B98-140E-4345-B1A3-2A7247C42973}" type="slidenum">
              <a:rPr lang="fi-FI" smtClean="0"/>
              <a:t>‹#›</a:t>
            </a:fld>
            <a:endParaRPr lang="fi-FI"/>
          </a:p>
        </p:txBody>
      </p:sp>
      <p:sp>
        <p:nvSpPr>
          <p:cNvPr id="2" name="Title 1">
            <a:extLst>
              <a:ext uri="{FF2B5EF4-FFF2-40B4-BE49-F238E27FC236}">
                <a16:creationId xmlns:a16="http://schemas.microsoft.com/office/drawing/2014/main" id="{42F11A0A-C208-45AA-99C2-CF1F5CAE0482}"/>
              </a:ext>
            </a:extLst>
          </p:cNvPr>
          <p:cNvSpPr>
            <a:spLocks noGrp="1"/>
          </p:cNvSpPr>
          <p:nvPr>
            <p:ph type="title"/>
          </p:nvPr>
        </p:nvSpPr>
        <p:spPr>
          <a:xfrm>
            <a:off x="553163" y="1157079"/>
            <a:ext cx="4131480" cy="1179721"/>
          </a:xfrm>
        </p:spPr>
        <p:txBody>
          <a:bodyPr/>
          <a:lstStyle>
            <a:lvl1pPr algn="r">
              <a:defRPr sz="3200"/>
            </a:lvl1pPr>
          </a:lstStyle>
          <a:p>
            <a:endParaRPr lang="en-GB"/>
          </a:p>
        </p:txBody>
      </p:sp>
      <p:sp>
        <p:nvSpPr>
          <p:cNvPr id="12" name="Text Placeholder 4">
            <a:extLst>
              <a:ext uri="{FF2B5EF4-FFF2-40B4-BE49-F238E27FC236}">
                <a16:creationId xmlns:a16="http://schemas.microsoft.com/office/drawing/2014/main" id="{B2FC95EC-4105-4BC0-A1F7-D0861812094F}"/>
              </a:ext>
            </a:extLst>
          </p:cNvPr>
          <p:cNvSpPr>
            <a:spLocks noGrp="1"/>
          </p:cNvSpPr>
          <p:nvPr>
            <p:ph type="body" sz="quarter" idx="17"/>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5" name="Text Placeholder 4">
            <a:extLst>
              <a:ext uri="{FF2B5EF4-FFF2-40B4-BE49-F238E27FC236}">
                <a16:creationId xmlns:a16="http://schemas.microsoft.com/office/drawing/2014/main" id="{69D3501D-3E7B-45F8-AE2F-2D72C51ED3BA}"/>
              </a:ext>
            </a:extLst>
          </p:cNvPr>
          <p:cNvSpPr>
            <a:spLocks noGrp="1"/>
          </p:cNvSpPr>
          <p:nvPr>
            <p:ph type="body" sz="quarter" idx="18"/>
          </p:nvPr>
        </p:nvSpPr>
        <p:spPr>
          <a:xfrm>
            <a:off x="6028614" y="1435259"/>
            <a:ext cx="2128841" cy="1055065"/>
          </a:xfrm>
        </p:spPr>
        <p:txBody>
          <a:bodyPr/>
          <a:lstStyle>
            <a:lvl1pPr>
              <a:lnSpc>
                <a:spcPct val="130000"/>
              </a:lnSpc>
              <a:defRPr sz="1000"/>
            </a:lvl1pPr>
          </a:lstStyle>
          <a:p>
            <a:pPr lvl="0"/>
            <a:r>
              <a:rPr lang="en-US"/>
              <a:t>Click to edit Master text styles</a:t>
            </a:r>
          </a:p>
        </p:txBody>
      </p:sp>
      <p:sp>
        <p:nvSpPr>
          <p:cNvPr id="13" name="Text Placeholder 4">
            <a:extLst>
              <a:ext uri="{FF2B5EF4-FFF2-40B4-BE49-F238E27FC236}">
                <a16:creationId xmlns:a16="http://schemas.microsoft.com/office/drawing/2014/main" id="{4360A90E-BA53-47F9-8AC5-F55BF988B365}"/>
              </a:ext>
            </a:extLst>
          </p:cNvPr>
          <p:cNvSpPr>
            <a:spLocks noGrp="1"/>
          </p:cNvSpPr>
          <p:nvPr>
            <p:ph type="body" sz="quarter" idx="19"/>
          </p:nvPr>
        </p:nvSpPr>
        <p:spPr>
          <a:xfrm>
            <a:off x="8783389" y="1435259"/>
            <a:ext cx="2158420" cy="1055065"/>
          </a:xfrm>
        </p:spPr>
        <p:txBody>
          <a:bodyPr/>
          <a:lstStyle>
            <a:lvl1pPr>
              <a:lnSpc>
                <a:spcPct val="130000"/>
              </a:lnSpc>
              <a:defRPr sz="1000"/>
            </a:lvl1pPr>
          </a:lstStyle>
          <a:p>
            <a:pPr lvl="0"/>
            <a:r>
              <a:rPr lang="en-US"/>
              <a:t>Click to edit Master text styles</a:t>
            </a:r>
          </a:p>
        </p:txBody>
      </p:sp>
      <p:sp>
        <p:nvSpPr>
          <p:cNvPr id="14" name="Text Placeholder 4">
            <a:extLst>
              <a:ext uri="{FF2B5EF4-FFF2-40B4-BE49-F238E27FC236}">
                <a16:creationId xmlns:a16="http://schemas.microsoft.com/office/drawing/2014/main" id="{8CDA0B6A-EE73-45DE-9A1D-DBC29501C24B}"/>
              </a:ext>
            </a:extLst>
          </p:cNvPr>
          <p:cNvSpPr>
            <a:spLocks noGrp="1"/>
          </p:cNvSpPr>
          <p:nvPr>
            <p:ph type="body" sz="quarter" idx="20"/>
          </p:nvPr>
        </p:nvSpPr>
        <p:spPr>
          <a:xfrm>
            <a:off x="6028614" y="3149759"/>
            <a:ext cx="2128841" cy="1055065"/>
          </a:xfrm>
        </p:spPr>
        <p:txBody>
          <a:bodyPr/>
          <a:lstStyle>
            <a:lvl1pPr>
              <a:lnSpc>
                <a:spcPct val="130000"/>
              </a:lnSpc>
              <a:defRPr sz="1000"/>
            </a:lvl1pPr>
          </a:lstStyle>
          <a:p>
            <a:pPr lvl="0"/>
            <a:r>
              <a:rPr lang="en-US"/>
              <a:t>Click to edit Master text styles</a:t>
            </a:r>
          </a:p>
        </p:txBody>
      </p:sp>
      <p:sp>
        <p:nvSpPr>
          <p:cNvPr id="15" name="Text Placeholder 4">
            <a:extLst>
              <a:ext uri="{FF2B5EF4-FFF2-40B4-BE49-F238E27FC236}">
                <a16:creationId xmlns:a16="http://schemas.microsoft.com/office/drawing/2014/main" id="{1CC48621-8773-456A-849A-95B35E1CDDBA}"/>
              </a:ext>
            </a:extLst>
          </p:cNvPr>
          <p:cNvSpPr>
            <a:spLocks noGrp="1"/>
          </p:cNvSpPr>
          <p:nvPr>
            <p:ph type="body" sz="quarter" idx="21"/>
          </p:nvPr>
        </p:nvSpPr>
        <p:spPr>
          <a:xfrm>
            <a:off x="8783389" y="3149759"/>
            <a:ext cx="2158420" cy="1055065"/>
          </a:xfrm>
        </p:spPr>
        <p:txBody>
          <a:bodyPr/>
          <a:lstStyle>
            <a:lvl1pPr>
              <a:lnSpc>
                <a:spcPct val="130000"/>
              </a:lnSpc>
              <a:defRPr sz="1000"/>
            </a:lvl1pPr>
          </a:lstStyle>
          <a:p>
            <a:pPr lvl="0"/>
            <a:r>
              <a:rPr lang="en-US"/>
              <a:t>Click to edit Master text styles</a:t>
            </a:r>
          </a:p>
        </p:txBody>
      </p:sp>
      <p:sp>
        <p:nvSpPr>
          <p:cNvPr id="16" name="Text Placeholder 4">
            <a:extLst>
              <a:ext uri="{FF2B5EF4-FFF2-40B4-BE49-F238E27FC236}">
                <a16:creationId xmlns:a16="http://schemas.microsoft.com/office/drawing/2014/main" id="{EB3917A7-796B-4D2C-9E99-CC559E61F71F}"/>
              </a:ext>
            </a:extLst>
          </p:cNvPr>
          <p:cNvSpPr>
            <a:spLocks noGrp="1"/>
          </p:cNvSpPr>
          <p:nvPr>
            <p:ph type="body" sz="quarter" idx="22"/>
          </p:nvPr>
        </p:nvSpPr>
        <p:spPr>
          <a:xfrm>
            <a:off x="6028614" y="4864259"/>
            <a:ext cx="2128841" cy="1055065"/>
          </a:xfrm>
        </p:spPr>
        <p:txBody>
          <a:bodyPr/>
          <a:lstStyle>
            <a:lvl1pPr>
              <a:lnSpc>
                <a:spcPct val="130000"/>
              </a:lnSpc>
              <a:defRPr sz="1000"/>
            </a:lvl1pPr>
          </a:lstStyle>
          <a:p>
            <a:pPr lvl="0"/>
            <a:r>
              <a:rPr lang="en-US"/>
              <a:t>Click to edit Master text styles</a:t>
            </a:r>
          </a:p>
        </p:txBody>
      </p:sp>
      <p:sp>
        <p:nvSpPr>
          <p:cNvPr id="17" name="Text Placeholder 4">
            <a:extLst>
              <a:ext uri="{FF2B5EF4-FFF2-40B4-BE49-F238E27FC236}">
                <a16:creationId xmlns:a16="http://schemas.microsoft.com/office/drawing/2014/main" id="{62A21834-363E-4F86-8DE2-BF8B56CE5A8F}"/>
              </a:ext>
            </a:extLst>
          </p:cNvPr>
          <p:cNvSpPr>
            <a:spLocks noGrp="1"/>
          </p:cNvSpPr>
          <p:nvPr>
            <p:ph type="body" sz="quarter" idx="23"/>
          </p:nvPr>
        </p:nvSpPr>
        <p:spPr>
          <a:xfrm>
            <a:off x="8783389" y="4864259"/>
            <a:ext cx="2158420" cy="1055065"/>
          </a:xfrm>
        </p:spPr>
        <p:txBody>
          <a:bodyPr/>
          <a:lstStyle>
            <a:lvl1pPr>
              <a:lnSpc>
                <a:spcPct val="130000"/>
              </a:lnSpc>
              <a:defRPr sz="1000"/>
            </a:lvl1pPr>
          </a:lstStyle>
          <a:p>
            <a:pPr lvl="0"/>
            <a:r>
              <a:rPr lang="en-US"/>
              <a:t>Click to edit Master text styles</a:t>
            </a:r>
          </a:p>
        </p:txBody>
      </p:sp>
      <p:sp>
        <p:nvSpPr>
          <p:cNvPr id="18" name="Measurements">
            <a:extLst>
              <a:ext uri="{FF2B5EF4-FFF2-40B4-BE49-F238E27FC236}">
                <a16:creationId xmlns:a16="http://schemas.microsoft.com/office/drawing/2014/main" id="{92D4ACD4-B04B-EC40-B11B-4DECFA7E6102}"/>
              </a:ext>
            </a:extLst>
          </p:cNvPr>
          <p:cNvSpPr txBox="1">
            <a:spLocks noGrp="1"/>
          </p:cNvSpPr>
          <p:nvPr>
            <p:ph type="body" sz="quarter" idx="53"/>
          </p:nvPr>
        </p:nvSpPr>
        <p:spPr>
          <a:xfrm>
            <a:off x="6028614" y="1100329"/>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endParaRPr/>
          </a:p>
        </p:txBody>
      </p:sp>
      <p:sp>
        <p:nvSpPr>
          <p:cNvPr id="19" name="Measurements">
            <a:extLst>
              <a:ext uri="{FF2B5EF4-FFF2-40B4-BE49-F238E27FC236}">
                <a16:creationId xmlns:a16="http://schemas.microsoft.com/office/drawing/2014/main" id="{D36FBD0C-1EC1-334E-89E1-82D1EF5431DE}"/>
              </a:ext>
            </a:extLst>
          </p:cNvPr>
          <p:cNvSpPr txBox="1">
            <a:spLocks noGrp="1"/>
          </p:cNvSpPr>
          <p:nvPr>
            <p:ph type="body" sz="quarter" idx="54"/>
          </p:nvPr>
        </p:nvSpPr>
        <p:spPr>
          <a:xfrm>
            <a:off x="8783389" y="1100329"/>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endParaRPr/>
          </a:p>
        </p:txBody>
      </p:sp>
      <p:sp>
        <p:nvSpPr>
          <p:cNvPr id="20" name="Measurements">
            <a:extLst>
              <a:ext uri="{FF2B5EF4-FFF2-40B4-BE49-F238E27FC236}">
                <a16:creationId xmlns:a16="http://schemas.microsoft.com/office/drawing/2014/main" id="{5159CB55-4738-754C-A380-499D0805D887}"/>
              </a:ext>
            </a:extLst>
          </p:cNvPr>
          <p:cNvSpPr txBox="1">
            <a:spLocks noGrp="1"/>
          </p:cNvSpPr>
          <p:nvPr>
            <p:ph type="body" sz="quarter" idx="55"/>
          </p:nvPr>
        </p:nvSpPr>
        <p:spPr>
          <a:xfrm>
            <a:off x="6028614" y="2819853"/>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endParaRPr/>
          </a:p>
        </p:txBody>
      </p:sp>
      <p:sp>
        <p:nvSpPr>
          <p:cNvPr id="21" name="Measurements">
            <a:extLst>
              <a:ext uri="{FF2B5EF4-FFF2-40B4-BE49-F238E27FC236}">
                <a16:creationId xmlns:a16="http://schemas.microsoft.com/office/drawing/2014/main" id="{F791A673-5E86-CE4D-A964-CFEBFE556584}"/>
              </a:ext>
            </a:extLst>
          </p:cNvPr>
          <p:cNvSpPr txBox="1">
            <a:spLocks noGrp="1"/>
          </p:cNvSpPr>
          <p:nvPr>
            <p:ph type="body" sz="quarter" idx="56"/>
          </p:nvPr>
        </p:nvSpPr>
        <p:spPr>
          <a:xfrm>
            <a:off x="8783389" y="2819853"/>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endParaRPr/>
          </a:p>
        </p:txBody>
      </p:sp>
      <p:sp>
        <p:nvSpPr>
          <p:cNvPr id="24" name="Measurements">
            <a:extLst>
              <a:ext uri="{FF2B5EF4-FFF2-40B4-BE49-F238E27FC236}">
                <a16:creationId xmlns:a16="http://schemas.microsoft.com/office/drawing/2014/main" id="{E45AB52D-1FDD-304D-B89E-D9FF6BB6B177}"/>
              </a:ext>
            </a:extLst>
          </p:cNvPr>
          <p:cNvSpPr txBox="1">
            <a:spLocks noGrp="1"/>
          </p:cNvSpPr>
          <p:nvPr>
            <p:ph type="body" sz="quarter" idx="57"/>
          </p:nvPr>
        </p:nvSpPr>
        <p:spPr>
          <a:xfrm>
            <a:off x="6028614" y="4533097"/>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endParaRPr/>
          </a:p>
        </p:txBody>
      </p:sp>
      <p:sp>
        <p:nvSpPr>
          <p:cNvPr id="25" name="Measurements">
            <a:extLst>
              <a:ext uri="{FF2B5EF4-FFF2-40B4-BE49-F238E27FC236}">
                <a16:creationId xmlns:a16="http://schemas.microsoft.com/office/drawing/2014/main" id="{52B89791-47A7-5A4C-B9CD-F308FD85311E}"/>
              </a:ext>
            </a:extLst>
          </p:cNvPr>
          <p:cNvSpPr txBox="1">
            <a:spLocks noGrp="1"/>
          </p:cNvSpPr>
          <p:nvPr>
            <p:ph type="body" sz="quarter" idx="58"/>
          </p:nvPr>
        </p:nvSpPr>
        <p:spPr>
          <a:xfrm>
            <a:off x="8783389" y="4533097"/>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endParaRPr/>
          </a:p>
        </p:txBody>
      </p:sp>
    </p:spTree>
    <p:extLst>
      <p:ext uri="{BB962C8B-B14F-4D97-AF65-F5344CB8AC3E}">
        <p14:creationId xmlns:p14="http://schemas.microsoft.com/office/powerpoint/2010/main" val="890462898"/>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Columns 1-6 Color">
    <p:bg>
      <p:bgPr>
        <a:solidFill>
          <a:srgbClr val="E4F030"/>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99E5C17-D48E-4584-AB09-900998A8D081}"/>
              </a:ext>
            </a:extLst>
          </p:cNvPr>
          <p:cNvSpPr/>
          <p:nvPr userDrawn="1"/>
        </p:nvSpPr>
        <p:spPr>
          <a:xfrm flipH="1">
            <a:off x="5400000" y="0"/>
            <a:ext cx="67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p>
            <a:fld id="{03BA8CFB-8739-D44E-B9A2-16057AE3F6D7}" type="datetime1">
              <a:rPr lang="en-US" smtClean="0"/>
              <a:t>11/30/2022</a:t>
            </a:fld>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p>
            <a:fld id="{31160B98-140E-4345-B1A3-2A7247C42973}" type="slidenum">
              <a:rPr lang="fi-FI" smtClean="0"/>
              <a:t>‹#›</a:t>
            </a:fld>
            <a:endParaRPr lang="fi-FI"/>
          </a:p>
        </p:txBody>
      </p:sp>
      <p:sp>
        <p:nvSpPr>
          <p:cNvPr id="2" name="Title 1">
            <a:extLst>
              <a:ext uri="{FF2B5EF4-FFF2-40B4-BE49-F238E27FC236}">
                <a16:creationId xmlns:a16="http://schemas.microsoft.com/office/drawing/2014/main" id="{42F11A0A-C208-45AA-99C2-CF1F5CAE0482}"/>
              </a:ext>
            </a:extLst>
          </p:cNvPr>
          <p:cNvSpPr>
            <a:spLocks noGrp="1"/>
          </p:cNvSpPr>
          <p:nvPr>
            <p:ph type="title"/>
          </p:nvPr>
        </p:nvSpPr>
        <p:spPr>
          <a:xfrm>
            <a:off x="553163" y="1157079"/>
            <a:ext cx="4131480" cy="1179721"/>
          </a:xfrm>
        </p:spPr>
        <p:txBody>
          <a:bodyPr/>
          <a:lstStyle>
            <a:lvl1pPr algn="r">
              <a:defRPr sz="3200"/>
            </a:lvl1pPr>
          </a:lstStyle>
          <a:p>
            <a:endParaRPr lang="en-GB"/>
          </a:p>
        </p:txBody>
      </p:sp>
      <p:sp>
        <p:nvSpPr>
          <p:cNvPr id="12" name="Text Placeholder 4">
            <a:extLst>
              <a:ext uri="{FF2B5EF4-FFF2-40B4-BE49-F238E27FC236}">
                <a16:creationId xmlns:a16="http://schemas.microsoft.com/office/drawing/2014/main" id="{B2FC95EC-4105-4BC0-A1F7-D0861812094F}"/>
              </a:ext>
            </a:extLst>
          </p:cNvPr>
          <p:cNvSpPr>
            <a:spLocks noGrp="1"/>
          </p:cNvSpPr>
          <p:nvPr>
            <p:ph type="body" sz="quarter" idx="17"/>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9" name="Miltton_Text_Black.png">
            <a:extLst>
              <a:ext uri="{FF2B5EF4-FFF2-40B4-BE49-F238E27FC236}">
                <a16:creationId xmlns:a16="http://schemas.microsoft.com/office/drawing/2014/main" id="{B4C90CE1-8955-462E-BE7A-2E57B3B3092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
        <p:nvSpPr>
          <p:cNvPr id="18" name="Text Placeholder 4">
            <a:extLst>
              <a:ext uri="{FF2B5EF4-FFF2-40B4-BE49-F238E27FC236}">
                <a16:creationId xmlns:a16="http://schemas.microsoft.com/office/drawing/2014/main" id="{621BB9AA-A8DE-5A45-A49F-0C5ACAF43D99}"/>
              </a:ext>
            </a:extLst>
          </p:cNvPr>
          <p:cNvSpPr>
            <a:spLocks noGrp="1"/>
          </p:cNvSpPr>
          <p:nvPr>
            <p:ph type="body" sz="quarter" idx="18"/>
          </p:nvPr>
        </p:nvSpPr>
        <p:spPr>
          <a:xfrm>
            <a:off x="6028614" y="1435259"/>
            <a:ext cx="2128841" cy="1055065"/>
          </a:xfrm>
        </p:spPr>
        <p:txBody>
          <a:bodyPr/>
          <a:lstStyle>
            <a:lvl1pPr>
              <a:lnSpc>
                <a:spcPct val="130000"/>
              </a:lnSpc>
              <a:defRPr sz="1000"/>
            </a:lvl1pPr>
          </a:lstStyle>
          <a:p>
            <a:pPr lvl="0"/>
            <a:r>
              <a:rPr lang="en-US"/>
              <a:t>Click to edit Master text styles</a:t>
            </a:r>
          </a:p>
        </p:txBody>
      </p:sp>
      <p:sp>
        <p:nvSpPr>
          <p:cNvPr id="21" name="Text Placeholder 4">
            <a:extLst>
              <a:ext uri="{FF2B5EF4-FFF2-40B4-BE49-F238E27FC236}">
                <a16:creationId xmlns:a16="http://schemas.microsoft.com/office/drawing/2014/main" id="{D8770DA4-26A0-9445-96FC-C57772DEDF93}"/>
              </a:ext>
            </a:extLst>
          </p:cNvPr>
          <p:cNvSpPr>
            <a:spLocks noGrp="1"/>
          </p:cNvSpPr>
          <p:nvPr>
            <p:ph type="body" sz="quarter" idx="19"/>
          </p:nvPr>
        </p:nvSpPr>
        <p:spPr>
          <a:xfrm>
            <a:off x="8783389" y="1435259"/>
            <a:ext cx="2158420" cy="1055065"/>
          </a:xfrm>
        </p:spPr>
        <p:txBody>
          <a:bodyPr/>
          <a:lstStyle>
            <a:lvl1pPr>
              <a:lnSpc>
                <a:spcPct val="130000"/>
              </a:lnSpc>
              <a:defRPr sz="1000"/>
            </a:lvl1pPr>
          </a:lstStyle>
          <a:p>
            <a:pPr lvl="0"/>
            <a:r>
              <a:rPr lang="en-US"/>
              <a:t>Click to edit Master text styles</a:t>
            </a:r>
          </a:p>
        </p:txBody>
      </p:sp>
      <p:sp>
        <p:nvSpPr>
          <p:cNvPr id="22" name="Text Placeholder 4">
            <a:extLst>
              <a:ext uri="{FF2B5EF4-FFF2-40B4-BE49-F238E27FC236}">
                <a16:creationId xmlns:a16="http://schemas.microsoft.com/office/drawing/2014/main" id="{02BF6501-7E8D-964C-983D-5DBD2B4EB0B3}"/>
              </a:ext>
            </a:extLst>
          </p:cNvPr>
          <p:cNvSpPr>
            <a:spLocks noGrp="1"/>
          </p:cNvSpPr>
          <p:nvPr>
            <p:ph type="body" sz="quarter" idx="20"/>
          </p:nvPr>
        </p:nvSpPr>
        <p:spPr>
          <a:xfrm>
            <a:off x="6028614" y="3149759"/>
            <a:ext cx="2128841" cy="1055065"/>
          </a:xfrm>
        </p:spPr>
        <p:txBody>
          <a:bodyPr/>
          <a:lstStyle>
            <a:lvl1pPr>
              <a:lnSpc>
                <a:spcPct val="130000"/>
              </a:lnSpc>
              <a:defRPr sz="1000"/>
            </a:lvl1pPr>
          </a:lstStyle>
          <a:p>
            <a:pPr lvl="0"/>
            <a:r>
              <a:rPr lang="en-US"/>
              <a:t>Click to edit Master text styles</a:t>
            </a:r>
          </a:p>
        </p:txBody>
      </p:sp>
      <p:sp>
        <p:nvSpPr>
          <p:cNvPr id="23" name="Text Placeholder 4">
            <a:extLst>
              <a:ext uri="{FF2B5EF4-FFF2-40B4-BE49-F238E27FC236}">
                <a16:creationId xmlns:a16="http://schemas.microsoft.com/office/drawing/2014/main" id="{3C26892C-EEDD-324B-A655-B1DCD5D405A7}"/>
              </a:ext>
            </a:extLst>
          </p:cNvPr>
          <p:cNvSpPr>
            <a:spLocks noGrp="1"/>
          </p:cNvSpPr>
          <p:nvPr>
            <p:ph type="body" sz="quarter" idx="21"/>
          </p:nvPr>
        </p:nvSpPr>
        <p:spPr>
          <a:xfrm>
            <a:off x="8783389" y="3149759"/>
            <a:ext cx="2158420" cy="1055065"/>
          </a:xfrm>
        </p:spPr>
        <p:txBody>
          <a:bodyPr/>
          <a:lstStyle>
            <a:lvl1pPr>
              <a:lnSpc>
                <a:spcPct val="130000"/>
              </a:lnSpc>
              <a:defRPr sz="1000"/>
            </a:lvl1pPr>
          </a:lstStyle>
          <a:p>
            <a:pPr lvl="0"/>
            <a:r>
              <a:rPr lang="en-US"/>
              <a:t>Click to edit Master text styles</a:t>
            </a:r>
          </a:p>
        </p:txBody>
      </p:sp>
      <p:sp>
        <p:nvSpPr>
          <p:cNvPr id="24" name="Text Placeholder 4">
            <a:extLst>
              <a:ext uri="{FF2B5EF4-FFF2-40B4-BE49-F238E27FC236}">
                <a16:creationId xmlns:a16="http://schemas.microsoft.com/office/drawing/2014/main" id="{6FB1F827-F53C-4C4D-9F19-7E94E77DB5AD}"/>
              </a:ext>
            </a:extLst>
          </p:cNvPr>
          <p:cNvSpPr>
            <a:spLocks noGrp="1"/>
          </p:cNvSpPr>
          <p:nvPr>
            <p:ph type="body" sz="quarter" idx="22"/>
          </p:nvPr>
        </p:nvSpPr>
        <p:spPr>
          <a:xfrm>
            <a:off x="6028614" y="4864259"/>
            <a:ext cx="2128841" cy="1055065"/>
          </a:xfrm>
        </p:spPr>
        <p:txBody>
          <a:bodyPr/>
          <a:lstStyle>
            <a:lvl1pPr>
              <a:lnSpc>
                <a:spcPct val="130000"/>
              </a:lnSpc>
              <a:defRPr sz="1000"/>
            </a:lvl1pPr>
          </a:lstStyle>
          <a:p>
            <a:pPr lvl="0"/>
            <a:r>
              <a:rPr lang="en-US"/>
              <a:t>Click to edit Master text styles</a:t>
            </a:r>
          </a:p>
        </p:txBody>
      </p:sp>
      <p:sp>
        <p:nvSpPr>
          <p:cNvPr id="25" name="Text Placeholder 4">
            <a:extLst>
              <a:ext uri="{FF2B5EF4-FFF2-40B4-BE49-F238E27FC236}">
                <a16:creationId xmlns:a16="http://schemas.microsoft.com/office/drawing/2014/main" id="{DA12A612-BAB3-4F4B-8428-E51B806EBDA5}"/>
              </a:ext>
            </a:extLst>
          </p:cNvPr>
          <p:cNvSpPr>
            <a:spLocks noGrp="1"/>
          </p:cNvSpPr>
          <p:nvPr>
            <p:ph type="body" sz="quarter" idx="23"/>
          </p:nvPr>
        </p:nvSpPr>
        <p:spPr>
          <a:xfrm>
            <a:off x="8783389" y="4864259"/>
            <a:ext cx="2158420" cy="1055065"/>
          </a:xfrm>
        </p:spPr>
        <p:txBody>
          <a:bodyPr/>
          <a:lstStyle>
            <a:lvl1pPr>
              <a:lnSpc>
                <a:spcPct val="130000"/>
              </a:lnSpc>
              <a:defRPr sz="1000"/>
            </a:lvl1pPr>
          </a:lstStyle>
          <a:p>
            <a:pPr lvl="0"/>
            <a:r>
              <a:rPr lang="en-US"/>
              <a:t>Click to edit Master text styles</a:t>
            </a:r>
          </a:p>
        </p:txBody>
      </p:sp>
      <p:sp>
        <p:nvSpPr>
          <p:cNvPr id="26" name="Measurements">
            <a:extLst>
              <a:ext uri="{FF2B5EF4-FFF2-40B4-BE49-F238E27FC236}">
                <a16:creationId xmlns:a16="http://schemas.microsoft.com/office/drawing/2014/main" id="{37E252F8-166F-0447-BC35-92A1A86310E6}"/>
              </a:ext>
            </a:extLst>
          </p:cNvPr>
          <p:cNvSpPr txBox="1">
            <a:spLocks noGrp="1"/>
          </p:cNvSpPr>
          <p:nvPr>
            <p:ph type="body" sz="quarter" idx="53"/>
          </p:nvPr>
        </p:nvSpPr>
        <p:spPr>
          <a:xfrm>
            <a:off x="6028614" y="1100329"/>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endParaRPr/>
          </a:p>
        </p:txBody>
      </p:sp>
      <p:sp>
        <p:nvSpPr>
          <p:cNvPr id="27" name="Measurements">
            <a:extLst>
              <a:ext uri="{FF2B5EF4-FFF2-40B4-BE49-F238E27FC236}">
                <a16:creationId xmlns:a16="http://schemas.microsoft.com/office/drawing/2014/main" id="{DDA85719-3158-CB4A-ABDD-DF1988F90178}"/>
              </a:ext>
            </a:extLst>
          </p:cNvPr>
          <p:cNvSpPr txBox="1">
            <a:spLocks noGrp="1"/>
          </p:cNvSpPr>
          <p:nvPr>
            <p:ph type="body" sz="quarter" idx="54"/>
          </p:nvPr>
        </p:nvSpPr>
        <p:spPr>
          <a:xfrm>
            <a:off x="8783389" y="1100329"/>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endParaRPr/>
          </a:p>
        </p:txBody>
      </p:sp>
      <p:sp>
        <p:nvSpPr>
          <p:cNvPr id="28" name="Measurements">
            <a:extLst>
              <a:ext uri="{FF2B5EF4-FFF2-40B4-BE49-F238E27FC236}">
                <a16:creationId xmlns:a16="http://schemas.microsoft.com/office/drawing/2014/main" id="{5C8969B2-630D-E544-8E3E-28834DB7E13B}"/>
              </a:ext>
            </a:extLst>
          </p:cNvPr>
          <p:cNvSpPr txBox="1">
            <a:spLocks noGrp="1"/>
          </p:cNvSpPr>
          <p:nvPr>
            <p:ph type="body" sz="quarter" idx="55"/>
          </p:nvPr>
        </p:nvSpPr>
        <p:spPr>
          <a:xfrm>
            <a:off x="6028614" y="2819853"/>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endParaRPr/>
          </a:p>
        </p:txBody>
      </p:sp>
      <p:sp>
        <p:nvSpPr>
          <p:cNvPr id="29" name="Measurements">
            <a:extLst>
              <a:ext uri="{FF2B5EF4-FFF2-40B4-BE49-F238E27FC236}">
                <a16:creationId xmlns:a16="http://schemas.microsoft.com/office/drawing/2014/main" id="{80CF7A2E-738A-594F-9031-19563F1620A7}"/>
              </a:ext>
            </a:extLst>
          </p:cNvPr>
          <p:cNvSpPr txBox="1">
            <a:spLocks noGrp="1"/>
          </p:cNvSpPr>
          <p:nvPr>
            <p:ph type="body" sz="quarter" idx="56"/>
          </p:nvPr>
        </p:nvSpPr>
        <p:spPr>
          <a:xfrm>
            <a:off x="8783389" y="2819853"/>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endParaRPr/>
          </a:p>
        </p:txBody>
      </p:sp>
      <p:sp>
        <p:nvSpPr>
          <p:cNvPr id="30" name="Measurements">
            <a:extLst>
              <a:ext uri="{FF2B5EF4-FFF2-40B4-BE49-F238E27FC236}">
                <a16:creationId xmlns:a16="http://schemas.microsoft.com/office/drawing/2014/main" id="{A3662B3E-086D-BB4E-AEEB-E120AFA0F32A}"/>
              </a:ext>
            </a:extLst>
          </p:cNvPr>
          <p:cNvSpPr txBox="1">
            <a:spLocks noGrp="1"/>
          </p:cNvSpPr>
          <p:nvPr>
            <p:ph type="body" sz="quarter" idx="57"/>
          </p:nvPr>
        </p:nvSpPr>
        <p:spPr>
          <a:xfrm>
            <a:off x="6028614" y="4533097"/>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endParaRPr/>
          </a:p>
        </p:txBody>
      </p:sp>
      <p:sp>
        <p:nvSpPr>
          <p:cNvPr id="31" name="Measurements">
            <a:extLst>
              <a:ext uri="{FF2B5EF4-FFF2-40B4-BE49-F238E27FC236}">
                <a16:creationId xmlns:a16="http://schemas.microsoft.com/office/drawing/2014/main" id="{42FCB728-0677-0644-8561-90307060CF7C}"/>
              </a:ext>
            </a:extLst>
          </p:cNvPr>
          <p:cNvSpPr txBox="1">
            <a:spLocks noGrp="1"/>
          </p:cNvSpPr>
          <p:nvPr>
            <p:ph type="body" sz="quarter" idx="58"/>
          </p:nvPr>
        </p:nvSpPr>
        <p:spPr>
          <a:xfrm>
            <a:off x="8783389" y="4533097"/>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endParaRPr/>
          </a:p>
        </p:txBody>
      </p:sp>
    </p:spTree>
    <p:extLst>
      <p:ext uri="{BB962C8B-B14F-4D97-AF65-F5344CB8AC3E}">
        <p14:creationId xmlns:p14="http://schemas.microsoft.com/office/powerpoint/2010/main" val="3798349326"/>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able 6 Columns">
    <p:spTree>
      <p:nvGrpSpPr>
        <p:cNvPr id="1" name=""/>
        <p:cNvGrpSpPr/>
        <p:nvPr/>
      </p:nvGrpSpPr>
      <p:grpSpPr>
        <a:xfrm>
          <a:off x="0" y="0"/>
          <a:ext cx="0" cy="0"/>
          <a:chOff x="0" y="0"/>
          <a:chExt cx="0" cy="0"/>
        </a:xfrm>
      </p:grpSpPr>
      <p:sp>
        <p:nvSpPr>
          <p:cNvPr id="714" name="Lorem ipsum"/>
          <p:cNvSpPr txBox="1">
            <a:spLocks noGrp="1"/>
          </p:cNvSpPr>
          <p:nvPr>
            <p:ph type="body" sz="quarter" idx="27"/>
          </p:nvPr>
        </p:nvSpPr>
        <p:spPr>
          <a:xfrm>
            <a:off x="883242" y="1238054"/>
            <a:ext cx="1758358" cy="628846"/>
          </a:xfrm>
          <a:prstGeom prst="rect">
            <a:avLst/>
          </a:prstGeom>
          <a:solidFill>
            <a:srgbClr val="E9F352"/>
          </a:solidFill>
          <a:ln>
            <a:noFill/>
          </a:ln>
        </p:spPr>
        <p:txBody>
          <a:bodyPr anchor="ctr">
            <a:noAutofit/>
          </a:bodyPr>
          <a:lstStyle>
            <a:lvl1pPr marL="0" indent="0" algn="ctr" defTabSz="412750">
              <a:lnSpc>
                <a:spcPct val="100000"/>
              </a:lnSpc>
              <a:spcBef>
                <a:spcPts val="50"/>
              </a:spcBef>
              <a:buSzTx/>
              <a:buNone/>
              <a:defRPr sz="1200" b="1">
                <a:latin typeface="+mn-lt"/>
                <a:ea typeface="+mn-ea"/>
                <a:cs typeface="+mn-cs"/>
                <a:sym typeface="Helvetica"/>
              </a:defRPr>
            </a:lvl1pPr>
          </a:lstStyle>
          <a:p>
            <a:endParaRPr/>
          </a:p>
        </p:txBody>
      </p:sp>
      <p:sp>
        <p:nvSpPr>
          <p:cNvPr id="722" name="LOREM IPSUM"/>
          <p:cNvSpPr txBox="1">
            <a:spLocks noGrp="1"/>
          </p:cNvSpPr>
          <p:nvPr>
            <p:ph type="body" sz="quarter" idx="34"/>
          </p:nvPr>
        </p:nvSpPr>
        <p:spPr>
          <a:xfrm rot="16200000">
            <a:off x="-441894" y="2843330"/>
            <a:ext cx="1894575" cy="221114"/>
          </a:xfrm>
          <a:prstGeom prst="rect">
            <a:avLst/>
          </a:prstGeom>
        </p:spPr>
        <p:txBody>
          <a:bodyPr wrap="square" anchor="ctr">
            <a:spAutoFit/>
          </a:bodyPr>
          <a:lstStyle>
            <a:lvl1pPr marL="0" indent="0" algn="ctr" defTabSz="412750">
              <a:lnSpc>
                <a:spcPct val="100000"/>
              </a:lnSpc>
              <a:spcBef>
                <a:spcPts val="0"/>
              </a:spcBef>
              <a:buSzTx/>
              <a:buNone/>
              <a:defRPr sz="1000" b="1">
                <a:latin typeface="+mn-lt"/>
                <a:ea typeface="+mn-ea"/>
                <a:cs typeface="+mn-cs"/>
                <a:sym typeface="Helvetica"/>
              </a:defRPr>
            </a:lvl1pPr>
          </a:lstStyle>
          <a:p>
            <a:endParaRPr/>
          </a:p>
        </p:txBody>
      </p:sp>
      <p:sp>
        <p:nvSpPr>
          <p:cNvPr id="2" name="Date Placeholder 1">
            <a:extLst>
              <a:ext uri="{FF2B5EF4-FFF2-40B4-BE49-F238E27FC236}">
                <a16:creationId xmlns:a16="http://schemas.microsoft.com/office/drawing/2014/main" id="{8C3FAB2A-87B9-4377-B3AC-A160558B8204}"/>
              </a:ext>
            </a:extLst>
          </p:cNvPr>
          <p:cNvSpPr>
            <a:spLocks noGrp="1"/>
          </p:cNvSpPr>
          <p:nvPr>
            <p:ph type="dt" sz="half" idx="48"/>
          </p:nvPr>
        </p:nvSpPr>
        <p:spPr/>
        <p:txBody>
          <a:bodyPr/>
          <a:lstStyle/>
          <a:p>
            <a:fld id="{F1A0A54F-E431-554D-8931-31D0586A1BB8}" type="datetime1">
              <a:rPr lang="en-US" smtClean="0"/>
              <a:t>11/30/2022</a:t>
            </a:fld>
            <a:endParaRPr lang="fi-FI"/>
          </a:p>
        </p:txBody>
      </p:sp>
      <p:sp>
        <p:nvSpPr>
          <p:cNvPr id="3" name="Footer Placeholder 2">
            <a:extLst>
              <a:ext uri="{FF2B5EF4-FFF2-40B4-BE49-F238E27FC236}">
                <a16:creationId xmlns:a16="http://schemas.microsoft.com/office/drawing/2014/main" id="{C540A4F8-E7CE-4467-B5EC-4B4805E855CB}"/>
              </a:ext>
            </a:extLst>
          </p:cNvPr>
          <p:cNvSpPr>
            <a:spLocks noGrp="1"/>
          </p:cNvSpPr>
          <p:nvPr>
            <p:ph type="ftr" sz="quarter" idx="49"/>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4E12246F-B168-41B6-B4DD-EB935BF14401}"/>
              </a:ext>
            </a:extLst>
          </p:cNvPr>
          <p:cNvSpPr>
            <a:spLocks noGrp="1"/>
          </p:cNvSpPr>
          <p:nvPr>
            <p:ph type="sldNum" sz="quarter" idx="50"/>
          </p:nvPr>
        </p:nvSpPr>
        <p:spPr/>
        <p:txBody>
          <a:bodyPr/>
          <a:lstStyle/>
          <a:p>
            <a:fld id="{31160B98-140E-4345-B1A3-2A7247C42973}" type="slidenum">
              <a:rPr lang="fi-FI" smtClean="0"/>
              <a:pPr/>
              <a:t>‹#›</a:t>
            </a:fld>
            <a:endParaRPr lang="fi-FI"/>
          </a:p>
        </p:txBody>
      </p:sp>
      <p:sp>
        <p:nvSpPr>
          <p:cNvPr id="39" name="Text Placeholder 4">
            <a:extLst>
              <a:ext uri="{FF2B5EF4-FFF2-40B4-BE49-F238E27FC236}">
                <a16:creationId xmlns:a16="http://schemas.microsoft.com/office/drawing/2014/main" id="{BEABA653-12B5-4CED-93DC-FEA6258D7BC1}"/>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6" name="Text Placeholder 5">
            <a:extLst>
              <a:ext uri="{FF2B5EF4-FFF2-40B4-BE49-F238E27FC236}">
                <a16:creationId xmlns:a16="http://schemas.microsoft.com/office/drawing/2014/main" id="{23CEECB3-5AA1-45C0-9608-03037EA0CF03}"/>
              </a:ext>
            </a:extLst>
          </p:cNvPr>
          <p:cNvSpPr>
            <a:spLocks noGrp="1"/>
          </p:cNvSpPr>
          <p:nvPr>
            <p:ph type="body" sz="quarter" idx="57"/>
          </p:nvPr>
        </p:nvSpPr>
        <p:spPr>
          <a:xfrm>
            <a:off x="883242" y="1949450"/>
            <a:ext cx="1758358" cy="2000250"/>
          </a:xfrm>
          <a:solidFill>
            <a:srgbClr val="F2F2F2"/>
          </a:solidFill>
        </p:spPr>
        <p:txBody>
          <a:bodyPr lIns="324000" tIns="180000" rIns="108000"/>
          <a:lstStyle>
            <a:lvl1pPr marL="0" indent="0">
              <a:lnSpc>
                <a:spcPct val="130000"/>
              </a:lnSpc>
              <a:buNone/>
              <a:defRPr sz="1000"/>
            </a:lvl1pPr>
          </a:lstStyle>
          <a:p>
            <a:pPr lvl="0"/>
            <a:endParaRPr lang="en-US"/>
          </a:p>
        </p:txBody>
      </p:sp>
      <p:sp>
        <p:nvSpPr>
          <p:cNvPr id="5" name="Title 4">
            <a:extLst>
              <a:ext uri="{FF2B5EF4-FFF2-40B4-BE49-F238E27FC236}">
                <a16:creationId xmlns:a16="http://schemas.microsoft.com/office/drawing/2014/main" id="{82939920-E34F-4BFA-8ED1-BA327D827EBC}"/>
              </a:ext>
            </a:extLst>
          </p:cNvPr>
          <p:cNvSpPr>
            <a:spLocks noGrp="1"/>
          </p:cNvSpPr>
          <p:nvPr>
            <p:ph type="title"/>
          </p:nvPr>
        </p:nvSpPr>
        <p:spPr>
          <a:xfrm>
            <a:off x="953036" y="801479"/>
            <a:ext cx="10284807" cy="366921"/>
          </a:xfrm>
        </p:spPr>
        <p:txBody>
          <a:bodyPr/>
          <a:lstStyle>
            <a:lvl1pPr algn="ctr">
              <a:defRPr/>
            </a:lvl1pPr>
          </a:lstStyle>
          <a:p>
            <a:r>
              <a:rPr lang="en-US"/>
              <a:t>Click to edit Master title style</a:t>
            </a:r>
            <a:endParaRPr lang="en-GB"/>
          </a:p>
        </p:txBody>
      </p:sp>
      <p:sp>
        <p:nvSpPr>
          <p:cNvPr id="31" name="Lorem ipsum">
            <a:extLst>
              <a:ext uri="{FF2B5EF4-FFF2-40B4-BE49-F238E27FC236}">
                <a16:creationId xmlns:a16="http://schemas.microsoft.com/office/drawing/2014/main" id="{B9701954-748C-4AE4-8759-BE1A4A1B5CB4}"/>
              </a:ext>
            </a:extLst>
          </p:cNvPr>
          <p:cNvSpPr txBox="1">
            <a:spLocks noGrp="1"/>
          </p:cNvSpPr>
          <p:nvPr>
            <p:ph type="body" sz="quarter" idx="58"/>
          </p:nvPr>
        </p:nvSpPr>
        <p:spPr>
          <a:xfrm>
            <a:off x="2705692" y="1238054"/>
            <a:ext cx="1758358" cy="628846"/>
          </a:xfrm>
          <a:prstGeom prst="rect">
            <a:avLst/>
          </a:prstGeom>
          <a:solidFill>
            <a:srgbClr val="E9F352"/>
          </a:solidFill>
          <a:ln>
            <a:noFill/>
          </a:ln>
        </p:spPr>
        <p:txBody>
          <a:bodyPr anchor="ctr">
            <a:noAutofit/>
          </a:bodyPr>
          <a:lstStyle>
            <a:lvl1pPr marL="0" indent="0" algn="ctr" defTabSz="412750">
              <a:lnSpc>
                <a:spcPct val="100000"/>
              </a:lnSpc>
              <a:spcBef>
                <a:spcPts val="50"/>
              </a:spcBef>
              <a:buSzTx/>
              <a:buNone/>
              <a:defRPr sz="1200" b="1">
                <a:latin typeface="+mn-lt"/>
                <a:ea typeface="+mn-ea"/>
                <a:cs typeface="+mn-cs"/>
                <a:sym typeface="Helvetica"/>
              </a:defRPr>
            </a:lvl1pPr>
          </a:lstStyle>
          <a:p>
            <a:endParaRPr/>
          </a:p>
        </p:txBody>
      </p:sp>
      <p:sp>
        <p:nvSpPr>
          <p:cNvPr id="32" name="Text Placeholder 5">
            <a:extLst>
              <a:ext uri="{FF2B5EF4-FFF2-40B4-BE49-F238E27FC236}">
                <a16:creationId xmlns:a16="http://schemas.microsoft.com/office/drawing/2014/main" id="{3D0F4402-3CFD-4B0B-8B2A-13A2706D4C3A}"/>
              </a:ext>
            </a:extLst>
          </p:cNvPr>
          <p:cNvSpPr>
            <a:spLocks noGrp="1"/>
          </p:cNvSpPr>
          <p:nvPr>
            <p:ph type="body" sz="quarter" idx="59"/>
          </p:nvPr>
        </p:nvSpPr>
        <p:spPr>
          <a:xfrm>
            <a:off x="2705692" y="1949450"/>
            <a:ext cx="1758358" cy="2000250"/>
          </a:xfrm>
          <a:solidFill>
            <a:srgbClr val="F2F2F2"/>
          </a:solidFill>
        </p:spPr>
        <p:txBody>
          <a:bodyPr lIns="324000" tIns="180000" rIns="108000"/>
          <a:lstStyle>
            <a:lvl1pPr marL="0" indent="0">
              <a:lnSpc>
                <a:spcPct val="130000"/>
              </a:lnSpc>
              <a:buNone/>
              <a:defRPr sz="1000"/>
            </a:lvl1pPr>
          </a:lstStyle>
          <a:p>
            <a:pPr lvl="0"/>
            <a:endParaRPr lang="en-US"/>
          </a:p>
        </p:txBody>
      </p:sp>
      <p:sp>
        <p:nvSpPr>
          <p:cNvPr id="33" name="Lorem ipsum">
            <a:extLst>
              <a:ext uri="{FF2B5EF4-FFF2-40B4-BE49-F238E27FC236}">
                <a16:creationId xmlns:a16="http://schemas.microsoft.com/office/drawing/2014/main" id="{7B61CB29-54F6-407E-AE0C-94FBE79EEF7B}"/>
              </a:ext>
            </a:extLst>
          </p:cNvPr>
          <p:cNvSpPr txBox="1">
            <a:spLocks noGrp="1"/>
          </p:cNvSpPr>
          <p:nvPr>
            <p:ph type="body" sz="quarter" idx="60"/>
          </p:nvPr>
        </p:nvSpPr>
        <p:spPr>
          <a:xfrm>
            <a:off x="4528142" y="1238054"/>
            <a:ext cx="1758358" cy="628846"/>
          </a:xfrm>
          <a:prstGeom prst="rect">
            <a:avLst/>
          </a:prstGeom>
          <a:solidFill>
            <a:srgbClr val="E9F352"/>
          </a:solidFill>
          <a:ln>
            <a:noFill/>
          </a:ln>
        </p:spPr>
        <p:txBody>
          <a:bodyPr anchor="ctr">
            <a:noAutofit/>
          </a:bodyPr>
          <a:lstStyle>
            <a:lvl1pPr marL="0" indent="0" algn="ctr" defTabSz="412750">
              <a:lnSpc>
                <a:spcPct val="100000"/>
              </a:lnSpc>
              <a:spcBef>
                <a:spcPts val="50"/>
              </a:spcBef>
              <a:buSzTx/>
              <a:buNone/>
              <a:defRPr sz="1200" b="1">
                <a:latin typeface="+mn-lt"/>
                <a:ea typeface="+mn-ea"/>
                <a:cs typeface="+mn-cs"/>
                <a:sym typeface="Helvetica"/>
              </a:defRPr>
            </a:lvl1pPr>
          </a:lstStyle>
          <a:p>
            <a:endParaRPr/>
          </a:p>
        </p:txBody>
      </p:sp>
      <p:sp>
        <p:nvSpPr>
          <p:cNvPr id="34" name="Text Placeholder 5">
            <a:extLst>
              <a:ext uri="{FF2B5EF4-FFF2-40B4-BE49-F238E27FC236}">
                <a16:creationId xmlns:a16="http://schemas.microsoft.com/office/drawing/2014/main" id="{860668A3-9EE1-4B6E-B136-8BE393DE2723}"/>
              </a:ext>
            </a:extLst>
          </p:cNvPr>
          <p:cNvSpPr>
            <a:spLocks noGrp="1"/>
          </p:cNvSpPr>
          <p:nvPr>
            <p:ph type="body" sz="quarter" idx="61"/>
          </p:nvPr>
        </p:nvSpPr>
        <p:spPr>
          <a:xfrm>
            <a:off x="4528142" y="1949450"/>
            <a:ext cx="1758358" cy="2000250"/>
          </a:xfrm>
          <a:solidFill>
            <a:srgbClr val="F2F2F2"/>
          </a:solidFill>
        </p:spPr>
        <p:txBody>
          <a:bodyPr lIns="324000" tIns="180000" rIns="108000"/>
          <a:lstStyle>
            <a:lvl1pPr marL="0" indent="0">
              <a:lnSpc>
                <a:spcPct val="130000"/>
              </a:lnSpc>
              <a:buNone/>
              <a:defRPr sz="1000"/>
            </a:lvl1pPr>
          </a:lstStyle>
          <a:p>
            <a:pPr lvl="0"/>
            <a:endParaRPr lang="en-US"/>
          </a:p>
        </p:txBody>
      </p:sp>
      <p:sp>
        <p:nvSpPr>
          <p:cNvPr id="36" name="Lorem ipsum">
            <a:extLst>
              <a:ext uri="{FF2B5EF4-FFF2-40B4-BE49-F238E27FC236}">
                <a16:creationId xmlns:a16="http://schemas.microsoft.com/office/drawing/2014/main" id="{D28A22C9-69F1-4D22-A28C-E7BF087A6F23}"/>
              </a:ext>
            </a:extLst>
          </p:cNvPr>
          <p:cNvSpPr txBox="1">
            <a:spLocks noGrp="1"/>
          </p:cNvSpPr>
          <p:nvPr>
            <p:ph type="body" sz="quarter" idx="62"/>
          </p:nvPr>
        </p:nvSpPr>
        <p:spPr>
          <a:xfrm>
            <a:off x="6344242" y="1238054"/>
            <a:ext cx="1758358" cy="628846"/>
          </a:xfrm>
          <a:prstGeom prst="rect">
            <a:avLst/>
          </a:prstGeom>
          <a:solidFill>
            <a:srgbClr val="E9F352"/>
          </a:solidFill>
          <a:ln>
            <a:noFill/>
          </a:ln>
        </p:spPr>
        <p:txBody>
          <a:bodyPr anchor="ctr">
            <a:noAutofit/>
          </a:bodyPr>
          <a:lstStyle>
            <a:lvl1pPr marL="0" indent="0" algn="ctr" defTabSz="412750">
              <a:lnSpc>
                <a:spcPct val="100000"/>
              </a:lnSpc>
              <a:spcBef>
                <a:spcPts val="50"/>
              </a:spcBef>
              <a:buSzTx/>
              <a:buNone/>
              <a:defRPr sz="1200" b="1">
                <a:latin typeface="+mn-lt"/>
                <a:ea typeface="+mn-ea"/>
                <a:cs typeface="+mn-cs"/>
                <a:sym typeface="Helvetica"/>
              </a:defRPr>
            </a:lvl1pPr>
          </a:lstStyle>
          <a:p>
            <a:endParaRPr/>
          </a:p>
        </p:txBody>
      </p:sp>
      <p:sp>
        <p:nvSpPr>
          <p:cNvPr id="37" name="Text Placeholder 5">
            <a:extLst>
              <a:ext uri="{FF2B5EF4-FFF2-40B4-BE49-F238E27FC236}">
                <a16:creationId xmlns:a16="http://schemas.microsoft.com/office/drawing/2014/main" id="{CAD2EE6A-EB86-4F56-8D25-3EB173034082}"/>
              </a:ext>
            </a:extLst>
          </p:cNvPr>
          <p:cNvSpPr>
            <a:spLocks noGrp="1"/>
          </p:cNvSpPr>
          <p:nvPr>
            <p:ph type="body" sz="quarter" idx="63"/>
          </p:nvPr>
        </p:nvSpPr>
        <p:spPr>
          <a:xfrm>
            <a:off x="6344242" y="1949450"/>
            <a:ext cx="1758358" cy="2000250"/>
          </a:xfrm>
          <a:solidFill>
            <a:srgbClr val="F2F2F2"/>
          </a:solidFill>
        </p:spPr>
        <p:txBody>
          <a:bodyPr lIns="324000" tIns="180000" rIns="108000"/>
          <a:lstStyle>
            <a:lvl1pPr marL="0" indent="0">
              <a:lnSpc>
                <a:spcPct val="130000"/>
              </a:lnSpc>
              <a:buNone/>
              <a:defRPr sz="1000"/>
            </a:lvl1pPr>
          </a:lstStyle>
          <a:p>
            <a:pPr lvl="0"/>
            <a:endParaRPr lang="en-US"/>
          </a:p>
        </p:txBody>
      </p:sp>
      <p:sp>
        <p:nvSpPr>
          <p:cNvPr id="38" name="Lorem ipsum">
            <a:extLst>
              <a:ext uri="{FF2B5EF4-FFF2-40B4-BE49-F238E27FC236}">
                <a16:creationId xmlns:a16="http://schemas.microsoft.com/office/drawing/2014/main" id="{428B3327-3908-4B2A-9437-5D5CE74770CD}"/>
              </a:ext>
            </a:extLst>
          </p:cNvPr>
          <p:cNvSpPr txBox="1">
            <a:spLocks noGrp="1"/>
          </p:cNvSpPr>
          <p:nvPr>
            <p:ph type="body" sz="quarter" idx="64"/>
          </p:nvPr>
        </p:nvSpPr>
        <p:spPr>
          <a:xfrm>
            <a:off x="8160342" y="1238054"/>
            <a:ext cx="1758358" cy="628846"/>
          </a:xfrm>
          <a:prstGeom prst="rect">
            <a:avLst/>
          </a:prstGeom>
          <a:solidFill>
            <a:srgbClr val="E9F352"/>
          </a:solidFill>
          <a:ln>
            <a:noFill/>
          </a:ln>
        </p:spPr>
        <p:txBody>
          <a:bodyPr anchor="ctr">
            <a:noAutofit/>
          </a:bodyPr>
          <a:lstStyle>
            <a:lvl1pPr marL="0" indent="0" algn="ctr" defTabSz="412750">
              <a:lnSpc>
                <a:spcPct val="100000"/>
              </a:lnSpc>
              <a:spcBef>
                <a:spcPts val="50"/>
              </a:spcBef>
              <a:buSzTx/>
              <a:buNone/>
              <a:defRPr sz="1200" b="1">
                <a:latin typeface="+mn-lt"/>
                <a:ea typeface="+mn-ea"/>
                <a:cs typeface="+mn-cs"/>
                <a:sym typeface="Helvetica"/>
              </a:defRPr>
            </a:lvl1pPr>
          </a:lstStyle>
          <a:p>
            <a:endParaRPr/>
          </a:p>
        </p:txBody>
      </p:sp>
      <p:sp>
        <p:nvSpPr>
          <p:cNvPr id="46" name="Text Placeholder 5">
            <a:extLst>
              <a:ext uri="{FF2B5EF4-FFF2-40B4-BE49-F238E27FC236}">
                <a16:creationId xmlns:a16="http://schemas.microsoft.com/office/drawing/2014/main" id="{B6121A90-8630-432E-A21C-8A8ACE5713A2}"/>
              </a:ext>
            </a:extLst>
          </p:cNvPr>
          <p:cNvSpPr>
            <a:spLocks noGrp="1"/>
          </p:cNvSpPr>
          <p:nvPr>
            <p:ph type="body" sz="quarter" idx="65"/>
          </p:nvPr>
        </p:nvSpPr>
        <p:spPr>
          <a:xfrm>
            <a:off x="8160342" y="1949450"/>
            <a:ext cx="1758358" cy="2000250"/>
          </a:xfrm>
          <a:solidFill>
            <a:srgbClr val="F2F2F2"/>
          </a:solidFill>
        </p:spPr>
        <p:txBody>
          <a:bodyPr lIns="324000" tIns="180000" rIns="108000"/>
          <a:lstStyle>
            <a:lvl1pPr marL="0" indent="0">
              <a:lnSpc>
                <a:spcPct val="130000"/>
              </a:lnSpc>
              <a:buNone/>
              <a:defRPr sz="1000"/>
            </a:lvl1pPr>
          </a:lstStyle>
          <a:p>
            <a:pPr lvl="0"/>
            <a:endParaRPr lang="en-US"/>
          </a:p>
        </p:txBody>
      </p:sp>
      <p:sp>
        <p:nvSpPr>
          <p:cNvPr id="47" name="Lorem ipsum">
            <a:extLst>
              <a:ext uri="{FF2B5EF4-FFF2-40B4-BE49-F238E27FC236}">
                <a16:creationId xmlns:a16="http://schemas.microsoft.com/office/drawing/2014/main" id="{1977181A-0FA2-4C9F-B472-2A4D094BB8DF}"/>
              </a:ext>
            </a:extLst>
          </p:cNvPr>
          <p:cNvSpPr txBox="1">
            <a:spLocks noGrp="1"/>
          </p:cNvSpPr>
          <p:nvPr>
            <p:ph type="body" sz="quarter" idx="66"/>
          </p:nvPr>
        </p:nvSpPr>
        <p:spPr>
          <a:xfrm>
            <a:off x="9976442" y="1238054"/>
            <a:ext cx="1758358" cy="628846"/>
          </a:xfrm>
          <a:prstGeom prst="rect">
            <a:avLst/>
          </a:prstGeom>
          <a:solidFill>
            <a:srgbClr val="E9F352"/>
          </a:solidFill>
          <a:ln>
            <a:noFill/>
          </a:ln>
        </p:spPr>
        <p:txBody>
          <a:bodyPr anchor="ctr">
            <a:noAutofit/>
          </a:bodyPr>
          <a:lstStyle>
            <a:lvl1pPr marL="0" indent="0" algn="ctr" defTabSz="412750">
              <a:lnSpc>
                <a:spcPct val="100000"/>
              </a:lnSpc>
              <a:spcBef>
                <a:spcPts val="50"/>
              </a:spcBef>
              <a:buSzTx/>
              <a:buNone/>
              <a:defRPr sz="1200" b="1">
                <a:latin typeface="+mn-lt"/>
                <a:ea typeface="+mn-ea"/>
                <a:cs typeface="+mn-cs"/>
                <a:sym typeface="Helvetica"/>
              </a:defRPr>
            </a:lvl1pPr>
          </a:lstStyle>
          <a:p>
            <a:endParaRPr/>
          </a:p>
        </p:txBody>
      </p:sp>
      <p:sp>
        <p:nvSpPr>
          <p:cNvPr id="55" name="Text Placeholder 5">
            <a:extLst>
              <a:ext uri="{FF2B5EF4-FFF2-40B4-BE49-F238E27FC236}">
                <a16:creationId xmlns:a16="http://schemas.microsoft.com/office/drawing/2014/main" id="{B31CA322-292A-4AB5-8597-D8006631DAFE}"/>
              </a:ext>
            </a:extLst>
          </p:cNvPr>
          <p:cNvSpPr>
            <a:spLocks noGrp="1"/>
          </p:cNvSpPr>
          <p:nvPr>
            <p:ph type="body" sz="quarter" idx="67"/>
          </p:nvPr>
        </p:nvSpPr>
        <p:spPr>
          <a:xfrm>
            <a:off x="9976442" y="1949450"/>
            <a:ext cx="1758358" cy="2000250"/>
          </a:xfrm>
          <a:solidFill>
            <a:srgbClr val="F2F2F2"/>
          </a:solidFill>
        </p:spPr>
        <p:txBody>
          <a:bodyPr lIns="324000" tIns="180000" rIns="108000"/>
          <a:lstStyle>
            <a:lvl1pPr marL="0" indent="0">
              <a:lnSpc>
                <a:spcPct val="130000"/>
              </a:lnSpc>
              <a:buNone/>
              <a:defRPr sz="1000"/>
            </a:lvl1pPr>
          </a:lstStyle>
          <a:p>
            <a:pPr lvl="0"/>
            <a:endParaRPr lang="en-US"/>
          </a:p>
        </p:txBody>
      </p:sp>
      <p:sp>
        <p:nvSpPr>
          <p:cNvPr id="56" name="LOREM IPSUM">
            <a:extLst>
              <a:ext uri="{FF2B5EF4-FFF2-40B4-BE49-F238E27FC236}">
                <a16:creationId xmlns:a16="http://schemas.microsoft.com/office/drawing/2014/main" id="{2063AB97-FCD3-46A8-AF90-64EE18312B66}"/>
              </a:ext>
            </a:extLst>
          </p:cNvPr>
          <p:cNvSpPr txBox="1">
            <a:spLocks noGrp="1"/>
          </p:cNvSpPr>
          <p:nvPr>
            <p:ph type="body" sz="quarter" idx="68"/>
          </p:nvPr>
        </p:nvSpPr>
        <p:spPr>
          <a:xfrm rot="16200000">
            <a:off x="-441894" y="4913430"/>
            <a:ext cx="1894575" cy="221114"/>
          </a:xfrm>
          <a:prstGeom prst="rect">
            <a:avLst/>
          </a:prstGeom>
        </p:spPr>
        <p:txBody>
          <a:bodyPr wrap="square" anchor="ctr">
            <a:spAutoFit/>
          </a:bodyPr>
          <a:lstStyle>
            <a:lvl1pPr marL="0" indent="0" algn="ctr" defTabSz="412750">
              <a:lnSpc>
                <a:spcPct val="100000"/>
              </a:lnSpc>
              <a:spcBef>
                <a:spcPts val="0"/>
              </a:spcBef>
              <a:buSzTx/>
              <a:buNone/>
              <a:defRPr sz="1000" b="1">
                <a:latin typeface="+mn-lt"/>
                <a:ea typeface="+mn-ea"/>
                <a:cs typeface="+mn-cs"/>
                <a:sym typeface="Helvetica"/>
              </a:defRPr>
            </a:lvl1pPr>
          </a:lstStyle>
          <a:p>
            <a:endParaRPr/>
          </a:p>
        </p:txBody>
      </p:sp>
      <p:sp>
        <p:nvSpPr>
          <p:cNvPr id="57" name="Text Placeholder 5">
            <a:extLst>
              <a:ext uri="{FF2B5EF4-FFF2-40B4-BE49-F238E27FC236}">
                <a16:creationId xmlns:a16="http://schemas.microsoft.com/office/drawing/2014/main" id="{F8FB577D-257A-4AB5-8D37-1B29DB4579F6}"/>
              </a:ext>
            </a:extLst>
          </p:cNvPr>
          <p:cNvSpPr>
            <a:spLocks noGrp="1"/>
          </p:cNvSpPr>
          <p:nvPr>
            <p:ph type="body" sz="quarter" idx="69"/>
          </p:nvPr>
        </p:nvSpPr>
        <p:spPr>
          <a:xfrm>
            <a:off x="883242" y="4019550"/>
            <a:ext cx="1758358" cy="2000250"/>
          </a:xfrm>
          <a:solidFill>
            <a:srgbClr val="F2F2F2"/>
          </a:solidFill>
        </p:spPr>
        <p:txBody>
          <a:bodyPr lIns="324000" tIns="180000" rIns="108000"/>
          <a:lstStyle>
            <a:lvl1pPr marL="0" indent="0">
              <a:lnSpc>
                <a:spcPct val="130000"/>
              </a:lnSpc>
              <a:buNone/>
              <a:defRPr sz="1000"/>
            </a:lvl1pPr>
          </a:lstStyle>
          <a:p>
            <a:pPr lvl="0"/>
            <a:endParaRPr lang="en-US"/>
          </a:p>
        </p:txBody>
      </p:sp>
      <p:sp>
        <p:nvSpPr>
          <p:cNvPr id="58" name="Text Placeholder 5">
            <a:extLst>
              <a:ext uri="{FF2B5EF4-FFF2-40B4-BE49-F238E27FC236}">
                <a16:creationId xmlns:a16="http://schemas.microsoft.com/office/drawing/2014/main" id="{5151750F-4050-41D7-83E9-386947854EDE}"/>
              </a:ext>
            </a:extLst>
          </p:cNvPr>
          <p:cNvSpPr>
            <a:spLocks noGrp="1"/>
          </p:cNvSpPr>
          <p:nvPr>
            <p:ph type="body" sz="quarter" idx="70"/>
          </p:nvPr>
        </p:nvSpPr>
        <p:spPr>
          <a:xfrm>
            <a:off x="2705692" y="4019550"/>
            <a:ext cx="1758358" cy="2000250"/>
          </a:xfrm>
          <a:solidFill>
            <a:srgbClr val="F2F2F2"/>
          </a:solidFill>
        </p:spPr>
        <p:txBody>
          <a:bodyPr lIns="324000" tIns="180000" rIns="108000"/>
          <a:lstStyle>
            <a:lvl1pPr marL="0" indent="0">
              <a:lnSpc>
                <a:spcPct val="130000"/>
              </a:lnSpc>
              <a:buNone/>
              <a:defRPr sz="1000"/>
            </a:lvl1pPr>
          </a:lstStyle>
          <a:p>
            <a:pPr lvl="0"/>
            <a:endParaRPr lang="en-US"/>
          </a:p>
        </p:txBody>
      </p:sp>
      <p:sp>
        <p:nvSpPr>
          <p:cNvPr id="59" name="Text Placeholder 5">
            <a:extLst>
              <a:ext uri="{FF2B5EF4-FFF2-40B4-BE49-F238E27FC236}">
                <a16:creationId xmlns:a16="http://schemas.microsoft.com/office/drawing/2014/main" id="{500F63F8-9C06-46DD-BF76-BCDFBE665FD3}"/>
              </a:ext>
            </a:extLst>
          </p:cNvPr>
          <p:cNvSpPr>
            <a:spLocks noGrp="1"/>
          </p:cNvSpPr>
          <p:nvPr>
            <p:ph type="body" sz="quarter" idx="71"/>
          </p:nvPr>
        </p:nvSpPr>
        <p:spPr>
          <a:xfrm>
            <a:off x="4528142" y="4019550"/>
            <a:ext cx="1758358" cy="2000250"/>
          </a:xfrm>
          <a:solidFill>
            <a:srgbClr val="F2F2F2"/>
          </a:solidFill>
        </p:spPr>
        <p:txBody>
          <a:bodyPr lIns="324000" tIns="180000" rIns="108000"/>
          <a:lstStyle>
            <a:lvl1pPr marL="0" indent="0">
              <a:lnSpc>
                <a:spcPct val="130000"/>
              </a:lnSpc>
              <a:buNone/>
              <a:defRPr sz="1000"/>
            </a:lvl1pPr>
          </a:lstStyle>
          <a:p>
            <a:pPr lvl="0"/>
            <a:endParaRPr lang="en-US"/>
          </a:p>
        </p:txBody>
      </p:sp>
      <p:sp>
        <p:nvSpPr>
          <p:cNvPr id="60" name="Text Placeholder 5">
            <a:extLst>
              <a:ext uri="{FF2B5EF4-FFF2-40B4-BE49-F238E27FC236}">
                <a16:creationId xmlns:a16="http://schemas.microsoft.com/office/drawing/2014/main" id="{13B9EEEA-812B-4643-9768-9B6B5CA4152B}"/>
              </a:ext>
            </a:extLst>
          </p:cNvPr>
          <p:cNvSpPr>
            <a:spLocks noGrp="1"/>
          </p:cNvSpPr>
          <p:nvPr>
            <p:ph type="body" sz="quarter" idx="72"/>
          </p:nvPr>
        </p:nvSpPr>
        <p:spPr>
          <a:xfrm>
            <a:off x="6344242" y="4019550"/>
            <a:ext cx="1758358" cy="2000250"/>
          </a:xfrm>
          <a:solidFill>
            <a:srgbClr val="F2F2F2"/>
          </a:solidFill>
        </p:spPr>
        <p:txBody>
          <a:bodyPr lIns="324000" tIns="180000" rIns="108000"/>
          <a:lstStyle>
            <a:lvl1pPr marL="0" indent="0">
              <a:lnSpc>
                <a:spcPct val="130000"/>
              </a:lnSpc>
              <a:buNone/>
              <a:defRPr sz="1000"/>
            </a:lvl1pPr>
          </a:lstStyle>
          <a:p>
            <a:pPr lvl="0"/>
            <a:endParaRPr lang="en-US"/>
          </a:p>
        </p:txBody>
      </p:sp>
      <p:sp>
        <p:nvSpPr>
          <p:cNvPr id="61" name="Text Placeholder 5">
            <a:extLst>
              <a:ext uri="{FF2B5EF4-FFF2-40B4-BE49-F238E27FC236}">
                <a16:creationId xmlns:a16="http://schemas.microsoft.com/office/drawing/2014/main" id="{AF048120-5A19-40D7-AB38-F2346DFDAEA2}"/>
              </a:ext>
            </a:extLst>
          </p:cNvPr>
          <p:cNvSpPr>
            <a:spLocks noGrp="1"/>
          </p:cNvSpPr>
          <p:nvPr>
            <p:ph type="body" sz="quarter" idx="73"/>
          </p:nvPr>
        </p:nvSpPr>
        <p:spPr>
          <a:xfrm>
            <a:off x="8160342" y="4019550"/>
            <a:ext cx="1758358" cy="2000250"/>
          </a:xfrm>
          <a:solidFill>
            <a:srgbClr val="F2F2F2"/>
          </a:solidFill>
        </p:spPr>
        <p:txBody>
          <a:bodyPr lIns="324000" tIns="180000" rIns="108000"/>
          <a:lstStyle>
            <a:lvl1pPr marL="0" indent="0">
              <a:lnSpc>
                <a:spcPct val="130000"/>
              </a:lnSpc>
              <a:buNone/>
              <a:defRPr sz="1000"/>
            </a:lvl1pPr>
          </a:lstStyle>
          <a:p>
            <a:pPr lvl="0"/>
            <a:endParaRPr lang="en-US"/>
          </a:p>
        </p:txBody>
      </p:sp>
      <p:sp>
        <p:nvSpPr>
          <p:cNvPr id="62" name="Text Placeholder 5">
            <a:extLst>
              <a:ext uri="{FF2B5EF4-FFF2-40B4-BE49-F238E27FC236}">
                <a16:creationId xmlns:a16="http://schemas.microsoft.com/office/drawing/2014/main" id="{213AB770-A3EB-4470-9D98-0275A39147F4}"/>
              </a:ext>
            </a:extLst>
          </p:cNvPr>
          <p:cNvSpPr>
            <a:spLocks noGrp="1"/>
          </p:cNvSpPr>
          <p:nvPr>
            <p:ph type="body" sz="quarter" idx="74"/>
          </p:nvPr>
        </p:nvSpPr>
        <p:spPr>
          <a:xfrm>
            <a:off x="9976442" y="4019550"/>
            <a:ext cx="1758358" cy="2000250"/>
          </a:xfrm>
          <a:solidFill>
            <a:srgbClr val="F2F2F2"/>
          </a:solidFill>
        </p:spPr>
        <p:txBody>
          <a:bodyPr lIns="324000" tIns="180000" rIns="108000"/>
          <a:lstStyle>
            <a:lvl1pPr marL="0" indent="0">
              <a:lnSpc>
                <a:spcPct val="130000"/>
              </a:lnSpc>
              <a:buNone/>
              <a:defRPr sz="1000"/>
            </a:lvl1pPr>
          </a:lstStyle>
          <a:p>
            <a:pPr lvl="0"/>
            <a:endParaRPr lang="en-US"/>
          </a:p>
        </p:txBody>
      </p:sp>
    </p:spTree>
    <p:extLst>
      <p:ext uri="{BB962C8B-B14F-4D97-AF65-F5344CB8AC3E}">
        <p14:creationId xmlns:p14="http://schemas.microsoft.com/office/powerpoint/2010/main" val="792554576"/>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imeline part 1">
    <p:bg>
      <p:bgPr>
        <a:solidFill>
          <a:srgbClr val="E4F03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a:lstStyle/>
          <a:p>
            <a:endParaRPr lang="en-GB"/>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A35189CD-2C08-7D40-B304-DF05F7391EE7}"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21" name="Text Placeholder 5">
            <a:extLst>
              <a:ext uri="{FF2B5EF4-FFF2-40B4-BE49-F238E27FC236}">
                <a16:creationId xmlns:a16="http://schemas.microsoft.com/office/drawing/2014/main" id="{C26B45C3-31D9-4BAA-B765-BAB9F0FA50BC}"/>
              </a:ext>
            </a:extLst>
          </p:cNvPr>
          <p:cNvSpPr>
            <a:spLocks noGrp="1"/>
          </p:cNvSpPr>
          <p:nvPr>
            <p:ph type="body" sz="quarter" idx="57"/>
          </p:nvPr>
        </p:nvSpPr>
        <p:spPr>
          <a:xfrm>
            <a:off x="400051" y="4191000"/>
            <a:ext cx="2146299" cy="1428750"/>
          </a:xfrm>
        </p:spPr>
        <p:txBody>
          <a:bodyPr/>
          <a:lstStyle>
            <a:lvl1pPr marL="0" indent="0">
              <a:lnSpc>
                <a:spcPct val="130000"/>
              </a:lnSpc>
              <a:buNone/>
              <a:defRPr sz="1000"/>
            </a:lvl1pPr>
          </a:lstStyle>
          <a:p>
            <a:pPr lvl="0"/>
            <a:endParaRPr lang="en-US"/>
          </a:p>
        </p:txBody>
      </p:sp>
      <p:sp>
        <p:nvSpPr>
          <p:cNvPr id="22" name="Text Placeholder 6">
            <a:extLst>
              <a:ext uri="{FF2B5EF4-FFF2-40B4-BE49-F238E27FC236}">
                <a16:creationId xmlns:a16="http://schemas.microsoft.com/office/drawing/2014/main" id="{E65D2ABF-97FC-4BDD-BDB8-E326E108140D}"/>
              </a:ext>
            </a:extLst>
          </p:cNvPr>
          <p:cNvSpPr>
            <a:spLocks noGrp="1"/>
          </p:cNvSpPr>
          <p:nvPr>
            <p:ph type="body" sz="quarter" idx="59"/>
          </p:nvPr>
        </p:nvSpPr>
        <p:spPr>
          <a:xfrm>
            <a:off x="400051" y="3846959"/>
            <a:ext cx="2146299" cy="331341"/>
          </a:xfrm>
          <a:noFill/>
        </p:spPr>
        <p:txBody>
          <a:bodyPr anchor="ctr" anchorCtr="0"/>
          <a:lstStyle>
            <a:lvl1pPr marL="0" indent="0" algn="l">
              <a:lnSpc>
                <a:spcPct val="100000"/>
              </a:lnSpc>
              <a:buNone/>
              <a:defRPr sz="1500" b="1"/>
            </a:lvl1pPr>
            <a:lvl2pPr marL="457200" indent="0">
              <a:buNone/>
              <a:defRPr/>
            </a:lvl2pPr>
          </a:lstStyle>
          <a:p>
            <a:pPr lvl="0"/>
            <a:endParaRPr lang="en-US"/>
          </a:p>
        </p:txBody>
      </p:sp>
      <p:sp>
        <p:nvSpPr>
          <p:cNvPr id="18" name="Text Placeholder 6">
            <a:extLst>
              <a:ext uri="{FF2B5EF4-FFF2-40B4-BE49-F238E27FC236}">
                <a16:creationId xmlns:a16="http://schemas.microsoft.com/office/drawing/2014/main" id="{1CE544AF-BCDB-417A-B62C-16FE743F971E}"/>
              </a:ext>
            </a:extLst>
          </p:cNvPr>
          <p:cNvSpPr>
            <a:spLocks noGrp="1"/>
          </p:cNvSpPr>
          <p:nvPr>
            <p:ph type="body" sz="quarter" idx="66" hasCustomPrompt="1"/>
          </p:nvPr>
        </p:nvSpPr>
        <p:spPr>
          <a:xfrm>
            <a:off x="400051" y="2863851"/>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35" name="Line">
            <a:extLst>
              <a:ext uri="{FF2B5EF4-FFF2-40B4-BE49-F238E27FC236}">
                <a16:creationId xmlns:a16="http://schemas.microsoft.com/office/drawing/2014/main" id="{C6EB725C-F93C-4B8B-B70B-20A77503CC99}"/>
              </a:ext>
            </a:extLst>
          </p:cNvPr>
          <p:cNvSpPr/>
          <p:nvPr userDrawn="1"/>
        </p:nvSpPr>
        <p:spPr>
          <a:xfrm>
            <a:off x="501469" y="3539169"/>
            <a:ext cx="11807127" cy="1"/>
          </a:xfrm>
          <a:prstGeom prst="line">
            <a:avLst/>
          </a:prstGeom>
          <a:ln w="25400">
            <a:solidFill>
              <a:srgbClr val="FFFFFF"/>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36" name="Circle">
            <a:extLst>
              <a:ext uri="{FF2B5EF4-FFF2-40B4-BE49-F238E27FC236}">
                <a16:creationId xmlns:a16="http://schemas.microsoft.com/office/drawing/2014/main" id="{A3655DF3-E852-433E-9898-DE62CF495EBE}"/>
              </a:ext>
            </a:extLst>
          </p:cNvPr>
          <p:cNvSpPr>
            <a:spLocks noGrp="1"/>
          </p:cNvSpPr>
          <p:nvPr>
            <p:ph type="body" sz="quarter" idx="25" hasCustomPrompt="1"/>
          </p:nvPr>
        </p:nvSpPr>
        <p:spPr>
          <a:xfrm>
            <a:off x="403745" y="3428741"/>
            <a:ext cx="191017" cy="191017"/>
          </a:xfrm>
          <a:prstGeom prst="ellipse">
            <a:avLst/>
          </a:prstGeom>
          <a:solidFill>
            <a:srgbClr val="FFFFFF"/>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37" name="Text Placeholder 5">
            <a:extLst>
              <a:ext uri="{FF2B5EF4-FFF2-40B4-BE49-F238E27FC236}">
                <a16:creationId xmlns:a16="http://schemas.microsoft.com/office/drawing/2014/main" id="{85B4C8AF-63BC-4FBA-A6F6-94E1BE566AE1}"/>
              </a:ext>
            </a:extLst>
          </p:cNvPr>
          <p:cNvSpPr>
            <a:spLocks noGrp="1"/>
          </p:cNvSpPr>
          <p:nvPr>
            <p:ph type="body" sz="quarter" idx="67"/>
          </p:nvPr>
        </p:nvSpPr>
        <p:spPr>
          <a:xfrm>
            <a:off x="3359151" y="4191000"/>
            <a:ext cx="2146299" cy="1428750"/>
          </a:xfrm>
        </p:spPr>
        <p:txBody>
          <a:bodyPr/>
          <a:lstStyle>
            <a:lvl1pPr marL="0" indent="0">
              <a:lnSpc>
                <a:spcPct val="130000"/>
              </a:lnSpc>
              <a:buNone/>
              <a:defRPr sz="1000"/>
            </a:lvl1pPr>
          </a:lstStyle>
          <a:p>
            <a:pPr lvl="0"/>
            <a:endParaRPr lang="en-US"/>
          </a:p>
        </p:txBody>
      </p:sp>
      <p:sp>
        <p:nvSpPr>
          <p:cNvPr id="38" name="Text Placeholder 6">
            <a:extLst>
              <a:ext uri="{FF2B5EF4-FFF2-40B4-BE49-F238E27FC236}">
                <a16:creationId xmlns:a16="http://schemas.microsoft.com/office/drawing/2014/main" id="{1F267474-A9F3-4713-A1A9-7248D23EDA1D}"/>
              </a:ext>
            </a:extLst>
          </p:cNvPr>
          <p:cNvSpPr>
            <a:spLocks noGrp="1"/>
          </p:cNvSpPr>
          <p:nvPr>
            <p:ph type="body" sz="quarter" idx="68"/>
          </p:nvPr>
        </p:nvSpPr>
        <p:spPr>
          <a:xfrm>
            <a:off x="3359151" y="3846959"/>
            <a:ext cx="2146299" cy="331341"/>
          </a:xfrm>
          <a:noFill/>
        </p:spPr>
        <p:txBody>
          <a:bodyPr anchor="ctr" anchorCtr="0"/>
          <a:lstStyle>
            <a:lvl1pPr marL="0" indent="0" algn="l">
              <a:lnSpc>
                <a:spcPct val="100000"/>
              </a:lnSpc>
              <a:buNone/>
              <a:defRPr sz="1500" b="1"/>
            </a:lvl1pPr>
            <a:lvl2pPr marL="457200" indent="0">
              <a:buNone/>
              <a:defRPr/>
            </a:lvl2pPr>
          </a:lstStyle>
          <a:p>
            <a:pPr lvl="0"/>
            <a:endParaRPr lang="en-US"/>
          </a:p>
        </p:txBody>
      </p:sp>
      <p:sp>
        <p:nvSpPr>
          <p:cNvPr id="39" name="Text Placeholder 6">
            <a:extLst>
              <a:ext uri="{FF2B5EF4-FFF2-40B4-BE49-F238E27FC236}">
                <a16:creationId xmlns:a16="http://schemas.microsoft.com/office/drawing/2014/main" id="{B6E947C8-C862-46F6-87A9-3B04C64CD8F9}"/>
              </a:ext>
            </a:extLst>
          </p:cNvPr>
          <p:cNvSpPr>
            <a:spLocks noGrp="1"/>
          </p:cNvSpPr>
          <p:nvPr>
            <p:ph type="body" sz="quarter" idx="69" hasCustomPrompt="1"/>
          </p:nvPr>
        </p:nvSpPr>
        <p:spPr>
          <a:xfrm>
            <a:off x="3359151" y="2863851"/>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40" name="Circle">
            <a:extLst>
              <a:ext uri="{FF2B5EF4-FFF2-40B4-BE49-F238E27FC236}">
                <a16:creationId xmlns:a16="http://schemas.microsoft.com/office/drawing/2014/main" id="{1DFD8E59-9397-45AD-A545-C9841C8058F9}"/>
              </a:ext>
            </a:extLst>
          </p:cNvPr>
          <p:cNvSpPr>
            <a:spLocks noGrp="1"/>
          </p:cNvSpPr>
          <p:nvPr>
            <p:ph type="body" sz="quarter" idx="70" hasCustomPrompt="1"/>
          </p:nvPr>
        </p:nvSpPr>
        <p:spPr>
          <a:xfrm>
            <a:off x="3362845" y="3428741"/>
            <a:ext cx="191017" cy="191017"/>
          </a:xfrm>
          <a:prstGeom prst="ellipse">
            <a:avLst/>
          </a:prstGeom>
          <a:solidFill>
            <a:srgbClr val="FFFFFF"/>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41" name="Text Placeholder 5">
            <a:extLst>
              <a:ext uri="{FF2B5EF4-FFF2-40B4-BE49-F238E27FC236}">
                <a16:creationId xmlns:a16="http://schemas.microsoft.com/office/drawing/2014/main" id="{6DCC15BC-7D81-4609-9094-BBB6B2582380}"/>
              </a:ext>
            </a:extLst>
          </p:cNvPr>
          <p:cNvSpPr>
            <a:spLocks noGrp="1"/>
          </p:cNvSpPr>
          <p:nvPr>
            <p:ph type="body" sz="quarter" idx="71"/>
          </p:nvPr>
        </p:nvSpPr>
        <p:spPr>
          <a:xfrm>
            <a:off x="6375401" y="4191000"/>
            <a:ext cx="2146299" cy="1428750"/>
          </a:xfrm>
        </p:spPr>
        <p:txBody>
          <a:bodyPr/>
          <a:lstStyle>
            <a:lvl1pPr marL="0" indent="0">
              <a:lnSpc>
                <a:spcPct val="130000"/>
              </a:lnSpc>
              <a:buNone/>
              <a:defRPr sz="1000"/>
            </a:lvl1pPr>
          </a:lstStyle>
          <a:p>
            <a:pPr lvl="0"/>
            <a:endParaRPr lang="en-US"/>
          </a:p>
        </p:txBody>
      </p:sp>
      <p:sp>
        <p:nvSpPr>
          <p:cNvPr id="42" name="Text Placeholder 6">
            <a:extLst>
              <a:ext uri="{FF2B5EF4-FFF2-40B4-BE49-F238E27FC236}">
                <a16:creationId xmlns:a16="http://schemas.microsoft.com/office/drawing/2014/main" id="{6648DD40-6DE2-4A49-B73C-D53543E9FCB4}"/>
              </a:ext>
            </a:extLst>
          </p:cNvPr>
          <p:cNvSpPr>
            <a:spLocks noGrp="1"/>
          </p:cNvSpPr>
          <p:nvPr>
            <p:ph type="body" sz="quarter" idx="72"/>
          </p:nvPr>
        </p:nvSpPr>
        <p:spPr>
          <a:xfrm>
            <a:off x="6375401" y="3846959"/>
            <a:ext cx="2146299" cy="331341"/>
          </a:xfrm>
          <a:noFill/>
        </p:spPr>
        <p:txBody>
          <a:bodyPr anchor="ctr" anchorCtr="0"/>
          <a:lstStyle>
            <a:lvl1pPr marL="0" indent="0" algn="l">
              <a:lnSpc>
                <a:spcPct val="100000"/>
              </a:lnSpc>
              <a:buNone/>
              <a:defRPr sz="1500" b="1"/>
            </a:lvl1pPr>
            <a:lvl2pPr marL="457200" indent="0">
              <a:buNone/>
              <a:defRPr/>
            </a:lvl2pPr>
          </a:lstStyle>
          <a:p>
            <a:pPr lvl="0"/>
            <a:endParaRPr lang="en-US"/>
          </a:p>
        </p:txBody>
      </p:sp>
      <p:sp>
        <p:nvSpPr>
          <p:cNvPr id="43" name="Text Placeholder 6">
            <a:extLst>
              <a:ext uri="{FF2B5EF4-FFF2-40B4-BE49-F238E27FC236}">
                <a16:creationId xmlns:a16="http://schemas.microsoft.com/office/drawing/2014/main" id="{455E8A98-208D-467B-B8BE-832BD7760085}"/>
              </a:ext>
            </a:extLst>
          </p:cNvPr>
          <p:cNvSpPr>
            <a:spLocks noGrp="1"/>
          </p:cNvSpPr>
          <p:nvPr>
            <p:ph type="body" sz="quarter" idx="73" hasCustomPrompt="1"/>
          </p:nvPr>
        </p:nvSpPr>
        <p:spPr>
          <a:xfrm>
            <a:off x="6375401" y="2863851"/>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44" name="Circle">
            <a:extLst>
              <a:ext uri="{FF2B5EF4-FFF2-40B4-BE49-F238E27FC236}">
                <a16:creationId xmlns:a16="http://schemas.microsoft.com/office/drawing/2014/main" id="{0D8C56BC-DEE4-404E-90C4-2A7F693E9E3C}"/>
              </a:ext>
            </a:extLst>
          </p:cNvPr>
          <p:cNvSpPr>
            <a:spLocks noGrp="1"/>
          </p:cNvSpPr>
          <p:nvPr>
            <p:ph type="body" sz="quarter" idx="74" hasCustomPrompt="1"/>
          </p:nvPr>
        </p:nvSpPr>
        <p:spPr>
          <a:xfrm>
            <a:off x="6379095" y="3428741"/>
            <a:ext cx="191017" cy="191017"/>
          </a:xfrm>
          <a:prstGeom prst="ellipse">
            <a:avLst/>
          </a:prstGeom>
          <a:solidFill>
            <a:srgbClr val="FFFFFF"/>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45" name="Text Placeholder 5">
            <a:extLst>
              <a:ext uri="{FF2B5EF4-FFF2-40B4-BE49-F238E27FC236}">
                <a16:creationId xmlns:a16="http://schemas.microsoft.com/office/drawing/2014/main" id="{3780F9B8-2FBB-484F-907E-AE82CCF79D3F}"/>
              </a:ext>
            </a:extLst>
          </p:cNvPr>
          <p:cNvSpPr>
            <a:spLocks noGrp="1"/>
          </p:cNvSpPr>
          <p:nvPr>
            <p:ph type="body" sz="quarter" idx="75"/>
          </p:nvPr>
        </p:nvSpPr>
        <p:spPr>
          <a:xfrm>
            <a:off x="9423401" y="4191000"/>
            <a:ext cx="2146299" cy="1428750"/>
          </a:xfrm>
        </p:spPr>
        <p:txBody>
          <a:bodyPr/>
          <a:lstStyle>
            <a:lvl1pPr marL="0" indent="0">
              <a:lnSpc>
                <a:spcPct val="130000"/>
              </a:lnSpc>
              <a:buNone/>
              <a:defRPr sz="1000"/>
            </a:lvl1pPr>
          </a:lstStyle>
          <a:p>
            <a:pPr lvl="0"/>
            <a:endParaRPr lang="en-US"/>
          </a:p>
        </p:txBody>
      </p:sp>
      <p:sp>
        <p:nvSpPr>
          <p:cNvPr id="46" name="Text Placeholder 6">
            <a:extLst>
              <a:ext uri="{FF2B5EF4-FFF2-40B4-BE49-F238E27FC236}">
                <a16:creationId xmlns:a16="http://schemas.microsoft.com/office/drawing/2014/main" id="{D42902B5-785D-4A14-BA04-778729FA75F3}"/>
              </a:ext>
            </a:extLst>
          </p:cNvPr>
          <p:cNvSpPr>
            <a:spLocks noGrp="1"/>
          </p:cNvSpPr>
          <p:nvPr>
            <p:ph type="body" sz="quarter" idx="76"/>
          </p:nvPr>
        </p:nvSpPr>
        <p:spPr>
          <a:xfrm>
            <a:off x="9423401" y="3846959"/>
            <a:ext cx="2146299" cy="331341"/>
          </a:xfrm>
          <a:noFill/>
        </p:spPr>
        <p:txBody>
          <a:bodyPr anchor="ctr" anchorCtr="0"/>
          <a:lstStyle>
            <a:lvl1pPr marL="0" indent="0" algn="l">
              <a:lnSpc>
                <a:spcPct val="100000"/>
              </a:lnSpc>
              <a:buNone/>
              <a:defRPr sz="1500" b="1"/>
            </a:lvl1pPr>
            <a:lvl2pPr marL="457200" indent="0">
              <a:buNone/>
              <a:defRPr/>
            </a:lvl2pPr>
          </a:lstStyle>
          <a:p>
            <a:pPr lvl="0"/>
            <a:endParaRPr lang="en-US"/>
          </a:p>
        </p:txBody>
      </p:sp>
      <p:sp>
        <p:nvSpPr>
          <p:cNvPr id="47" name="Text Placeholder 6">
            <a:extLst>
              <a:ext uri="{FF2B5EF4-FFF2-40B4-BE49-F238E27FC236}">
                <a16:creationId xmlns:a16="http://schemas.microsoft.com/office/drawing/2014/main" id="{C49C7818-0154-4D66-A042-059BCD499F10}"/>
              </a:ext>
            </a:extLst>
          </p:cNvPr>
          <p:cNvSpPr>
            <a:spLocks noGrp="1"/>
          </p:cNvSpPr>
          <p:nvPr>
            <p:ph type="body" sz="quarter" idx="77" hasCustomPrompt="1"/>
          </p:nvPr>
        </p:nvSpPr>
        <p:spPr>
          <a:xfrm>
            <a:off x="9423401" y="2863851"/>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48" name="Circle">
            <a:extLst>
              <a:ext uri="{FF2B5EF4-FFF2-40B4-BE49-F238E27FC236}">
                <a16:creationId xmlns:a16="http://schemas.microsoft.com/office/drawing/2014/main" id="{93B82631-CD1F-4FE4-8EE4-F8BE2F233202}"/>
              </a:ext>
            </a:extLst>
          </p:cNvPr>
          <p:cNvSpPr>
            <a:spLocks noGrp="1"/>
          </p:cNvSpPr>
          <p:nvPr>
            <p:ph type="body" sz="quarter" idx="78" hasCustomPrompt="1"/>
          </p:nvPr>
        </p:nvSpPr>
        <p:spPr>
          <a:xfrm>
            <a:off x="9427095" y="3428741"/>
            <a:ext cx="191017" cy="191017"/>
          </a:xfrm>
          <a:prstGeom prst="ellipse">
            <a:avLst/>
          </a:prstGeom>
          <a:solidFill>
            <a:srgbClr val="FFFFFF"/>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Tree>
    <p:extLst>
      <p:ext uri="{BB962C8B-B14F-4D97-AF65-F5344CB8AC3E}">
        <p14:creationId xmlns:p14="http://schemas.microsoft.com/office/powerpoint/2010/main" val="2771661942"/>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Timeline part 2">
    <p:bg>
      <p:bgPr>
        <a:solidFill>
          <a:srgbClr val="E4F03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a:lstStyle/>
          <a:p>
            <a:endParaRPr lang="en-GB"/>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506D213C-3D62-C84C-9027-303621AF2148}"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21" name="Text Placeholder 5">
            <a:extLst>
              <a:ext uri="{FF2B5EF4-FFF2-40B4-BE49-F238E27FC236}">
                <a16:creationId xmlns:a16="http://schemas.microsoft.com/office/drawing/2014/main" id="{C26B45C3-31D9-4BAA-B765-BAB9F0FA50BC}"/>
              </a:ext>
            </a:extLst>
          </p:cNvPr>
          <p:cNvSpPr>
            <a:spLocks noGrp="1"/>
          </p:cNvSpPr>
          <p:nvPr>
            <p:ph type="body" sz="quarter" idx="57"/>
          </p:nvPr>
        </p:nvSpPr>
        <p:spPr>
          <a:xfrm>
            <a:off x="400051" y="4191000"/>
            <a:ext cx="2146299" cy="1428750"/>
          </a:xfrm>
        </p:spPr>
        <p:txBody>
          <a:bodyPr/>
          <a:lstStyle>
            <a:lvl1pPr marL="0" indent="0">
              <a:lnSpc>
                <a:spcPct val="130000"/>
              </a:lnSpc>
              <a:buNone/>
              <a:defRPr sz="1000"/>
            </a:lvl1pPr>
          </a:lstStyle>
          <a:p>
            <a:pPr lvl="0"/>
            <a:endParaRPr lang="en-US"/>
          </a:p>
        </p:txBody>
      </p:sp>
      <p:sp>
        <p:nvSpPr>
          <p:cNvPr id="22" name="Text Placeholder 6">
            <a:extLst>
              <a:ext uri="{FF2B5EF4-FFF2-40B4-BE49-F238E27FC236}">
                <a16:creationId xmlns:a16="http://schemas.microsoft.com/office/drawing/2014/main" id="{E65D2ABF-97FC-4BDD-BDB8-E326E108140D}"/>
              </a:ext>
            </a:extLst>
          </p:cNvPr>
          <p:cNvSpPr>
            <a:spLocks noGrp="1"/>
          </p:cNvSpPr>
          <p:nvPr>
            <p:ph type="body" sz="quarter" idx="59"/>
          </p:nvPr>
        </p:nvSpPr>
        <p:spPr>
          <a:xfrm>
            <a:off x="400051" y="3846959"/>
            <a:ext cx="2146299" cy="331341"/>
          </a:xfrm>
          <a:noFill/>
        </p:spPr>
        <p:txBody>
          <a:bodyPr anchor="ctr" anchorCtr="0"/>
          <a:lstStyle>
            <a:lvl1pPr marL="0" indent="0" algn="l">
              <a:lnSpc>
                <a:spcPct val="100000"/>
              </a:lnSpc>
              <a:buNone/>
              <a:defRPr sz="1500" b="1"/>
            </a:lvl1pPr>
            <a:lvl2pPr marL="457200" indent="0">
              <a:buNone/>
              <a:defRPr/>
            </a:lvl2pPr>
          </a:lstStyle>
          <a:p>
            <a:pPr lvl="0"/>
            <a:endParaRPr lang="en-US"/>
          </a:p>
        </p:txBody>
      </p:sp>
      <p:sp>
        <p:nvSpPr>
          <p:cNvPr id="18" name="Text Placeholder 6">
            <a:extLst>
              <a:ext uri="{FF2B5EF4-FFF2-40B4-BE49-F238E27FC236}">
                <a16:creationId xmlns:a16="http://schemas.microsoft.com/office/drawing/2014/main" id="{1CE544AF-BCDB-417A-B62C-16FE743F971E}"/>
              </a:ext>
            </a:extLst>
          </p:cNvPr>
          <p:cNvSpPr>
            <a:spLocks noGrp="1"/>
          </p:cNvSpPr>
          <p:nvPr>
            <p:ph type="body" sz="quarter" idx="66" hasCustomPrompt="1"/>
          </p:nvPr>
        </p:nvSpPr>
        <p:spPr>
          <a:xfrm>
            <a:off x="400051" y="2863851"/>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35" name="Line">
            <a:extLst>
              <a:ext uri="{FF2B5EF4-FFF2-40B4-BE49-F238E27FC236}">
                <a16:creationId xmlns:a16="http://schemas.microsoft.com/office/drawing/2014/main" id="{C6EB725C-F93C-4B8B-B70B-20A77503CC99}"/>
              </a:ext>
            </a:extLst>
          </p:cNvPr>
          <p:cNvSpPr/>
          <p:nvPr userDrawn="1"/>
        </p:nvSpPr>
        <p:spPr>
          <a:xfrm>
            <a:off x="-120831" y="3539170"/>
            <a:ext cx="9626781" cy="0"/>
          </a:xfrm>
          <a:prstGeom prst="line">
            <a:avLst/>
          </a:prstGeom>
          <a:ln w="25400">
            <a:solidFill>
              <a:srgbClr val="FFFFFF"/>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36" name="Circle">
            <a:extLst>
              <a:ext uri="{FF2B5EF4-FFF2-40B4-BE49-F238E27FC236}">
                <a16:creationId xmlns:a16="http://schemas.microsoft.com/office/drawing/2014/main" id="{A3655DF3-E852-433E-9898-DE62CF495EBE}"/>
              </a:ext>
            </a:extLst>
          </p:cNvPr>
          <p:cNvSpPr>
            <a:spLocks noGrp="1"/>
          </p:cNvSpPr>
          <p:nvPr>
            <p:ph type="body" sz="quarter" idx="25" hasCustomPrompt="1"/>
          </p:nvPr>
        </p:nvSpPr>
        <p:spPr>
          <a:xfrm>
            <a:off x="403745" y="3428741"/>
            <a:ext cx="191017" cy="191017"/>
          </a:xfrm>
          <a:prstGeom prst="ellipse">
            <a:avLst/>
          </a:prstGeom>
          <a:solidFill>
            <a:srgbClr val="FFFFFF"/>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37" name="Text Placeholder 5">
            <a:extLst>
              <a:ext uri="{FF2B5EF4-FFF2-40B4-BE49-F238E27FC236}">
                <a16:creationId xmlns:a16="http://schemas.microsoft.com/office/drawing/2014/main" id="{85B4C8AF-63BC-4FBA-A6F6-94E1BE566AE1}"/>
              </a:ext>
            </a:extLst>
          </p:cNvPr>
          <p:cNvSpPr>
            <a:spLocks noGrp="1"/>
          </p:cNvSpPr>
          <p:nvPr>
            <p:ph type="body" sz="quarter" idx="67"/>
          </p:nvPr>
        </p:nvSpPr>
        <p:spPr>
          <a:xfrm>
            <a:off x="3359151" y="4191000"/>
            <a:ext cx="2146299" cy="1428750"/>
          </a:xfrm>
        </p:spPr>
        <p:txBody>
          <a:bodyPr/>
          <a:lstStyle>
            <a:lvl1pPr marL="0" indent="0">
              <a:lnSpc>
                <a:spcPct val="130000"/>
              </a:lnSpc>
              <a:buNone/>
              <a:defRPr sz="1000"/>
            </a:lvl1pPr>
          </a:lstStyle>
          <a:p>
            <a:pPr lvl="0"/>
            <a:endParaRPr lang="en-US"/>
          </a:p>
        </p:txBody>
      </p:sp>
      <p:sp>
        <p:nvSpPr>
          <p:cNvPr id="38" name="Text Placeholder 6">
            <a:extLst>
              <a:ext uri="{FF2B5EF4-FFF2-40B4-BE49-F238E27FC236}">
                <a16:creationId xmlns:a16="http://schemas.microsoft.com/office/drawing/2014/main" id="{1F267474-A9F3-4713-A1A9-7248D23EDA1D}"/>
              </a:ext>
            </a:extLst>
          </p:cNvPr>
          <p:cNvSpPr>
            <a:spLocks noGrp="1"/>
          </p:cNvSpPr>
          <p:nvPr>
            <p:ph type="body" sz="quarter" idx="68"/>
          </p:nvPr>
        </p:nvSpPr>
        <p:spPr>
          <a:xfrm>
            <a:off x="3359151" y="3846959"/>
            <a:ext cx="2146299" cy="331341"/>
          </a:xfrm>
          <a:noFill/>
        </p:spPr>
        <p:txBody>
          <a:bodyPr anchor="ctr" anchorCtr="0"/>
          <a:lstStyle>
            <a:lvl1pPr marL="0" indent="0" algn="l">
              <a:lnSpc>
                <a:spcPct val="100000"/>
              </a:lnSpc>
              <a:buNone/>
              <a:defRPr sz="1500" b="1"/>
            </a:lvl1pPr>
            <a:lvl2pPr marL="457200" indent="0">
              <a:buNone/>
              <a:defRPr/>
            </a:lvl2pPr>
          </a:lstStyle>
          <a:p>
            <a:pPr lvl="0"/>
            <a:endParaRPr lang="en-US"/>
          </a:p>
        </p:txBody>
      </p:sp>
      <p:sp>
        <p:nvSpPr>
          <p:cNvPr id="39" name="Text Placeholder 6">
            <a:extLst>
              <a:ext uri="{FF2B5EF4-FFF2-40B4-BE49-F238E27FC236}">
                <a16:creationId xmlns:a16="http://schemas.microsoft.com/office/drawing/2014/main" id="{B6E947C8-C862-46F6-87A9-3B04C64CD8F9}"/>
              </a:ext>
            </a:extLst>
          </p:cNvPr>
          <p:cNvSpPr>
            <a:spLocks noGrp="1"/>
          </p:cNvSpPr>
          <p:nvPr>
            <p:ph type="body" sz="quarter" idx="69" hasCustomPrompt="1"/>
          </p:nvPr>
        </p:nvSpPr>
        <p:spPr>
          <a:xfrm>
            <a:off x="3359151" y="2863851"/>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40" name="Circle">
            <a:extLst>
              <a:ext uri="{FF2B5EF4-FFF2-40B4-BE49-F238E27FC236}">
                <a16:creationId xmlns:a16="http://schemas.microsoft.com/office/drawing/2014/main" id="{1DFD8E59-9397-45AD-A545-C9841C8058F9}"/>
              </a:ext>
            </a:extLst>
          </p:cNvPr>
          <p:cNvSpPr>
            <a:spLocks noGrp="1"/>
          </p:cNvSpPr>
          <p:nvPr>
            <p:ph type="body" sz="quarter" idx="70" hasCustomPrompt="1"/>
          </p:nvPr>
        </p:nvSpPr>
        <p:spPr>
          <a:xfrm>
            <a:off x="3362845" y="3428741"/>
            <a:ext cx="191017" cy="191017"/>
          </a:xfrm>
          <a:prstGeom prst="ellipse">
            <a:avLst/>
          </a:prstGeom>
          <a:solidFill>
            <a:srgbClr val="FFFFFF"/>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41" name="Text Placeholder 5">
            <a:extLst>
              <a:ext uri="{FF2B5EF4-FFF2-40B4-BE49-F238E27FC236}">
                <a16:creationId xmlns:a16="http://schemas.microsoft.com/office/drawing/2014/main" id="{6DCC15BC-7D81-4609-9094-BBB6B2582380}"/>
              </a:ext>
            </a:extLst>
          </p:cNvPr>
          <p:cNvSpPr>
            <a:spLocks noGrp="1"/>
          </p:cNvSpPr>
          <p:nvPr>
            <p:ph type="body" sz="quarter" idx="71"/>
          </p:nvPr>
        </p:nvSpPr>
        <p:spPr>
          <a:xfrm>
            <a:off x="6375401" y="4191000"/>
            <a:ext cx="2146299" cy="1428750"/>
          </a:xfrm>
        </p:spPr>
        <p:txBody>
          <a:bodyPr/>
          <a:lstStyle>
            <a:lvl1pPr marL="0" indent="0">
              <a:lnSpc>
                <a:spcPct val="130000"/>
              </a:lnSpc>
              <a:buNone/>
              <a:defRPr sz="1000"/>
            </a:lvl1pPr>
          </a:lstStyle>
          <a:p>
            <a:pPr lvl="0"/>
            <a:endParaRPr lang="en-US"/>
          </a:p>
        </p:txBody>
      </p:sp>
      <p:sp>
        <p:nvSpPr>
          <p:cNvPr id="42" name="Text Placeholder 6">
            <a:extLst>
              <a:ext uri="{FF2B5EF4-FFF2-40B4-BE49-F238E27FC236}">
                <a16:creationId xmlns:a16="http://schemas.microsoft.com/office/drawing/2014/main" id="{6648DD40-6DE2-4A49-B73C-D53543E9FCB4}"/>
              </a:ext>
            </a:extLst>
          </p:cNvPr>
          <p:cNvSpPr>
            <a:spLocks noGrp="1"/>
          </p:cNvSpPr>
          <p:nvPr>
            <p:ph type="body" sz="quarter" idx="72"/>
          </p:nvPr>
        </p:nvSpPr>
        <p:spPr>
          <a:xfrm>
            <a:off x="6375401" y="3846959"/>
            <a:ext cx="2146299" cy="331341"/>
          </a:xfrm>
          <a:noFill/>
        </p:spPr>
        <p:txBody>
          <a:bodyPr anchor="ctr" anchorCtr="0"/>
          <a:lstStyle>
            <a:lvl1pPr marL="0" indent="0" algn="l">
              <a:lnSpc>
                <a:spcPct val="100000"/>
              </a:lnSpc>
              <a:buNone/>
              <a:defRPr sz="1500" b="1"/>
            </a:lvl1pPr>
            <a:lvl2pPr marL="457200" indent="0">
              <a:buNone/>
              <a:defRPr/>
            </a:lvl2pPr>
          </a:lstStyle>
          <a:p>
            <a:pPr lvl="0"/>
            <a:endParaRPr lang="en-US"/>
          </a:p>
        </p:txBody>
      </p:sp>
      <p:sp>
        <p:nvSpPr>
          <p:cNvPr id="43" name="Text Placeholder 6">
            <a:extLst>
              <a:ext uri="{FF2B5EF4-FFF2-40B4-BE49-F238E27FC236}">
                <a16:creationId xmlns:a16="http://schemas.microsoft.com/office/drawing/2014/main" id="{455E8A98-208D-467B-B8BE-832BD7760085}"/>
              </a:ext>
            </a:extLst>
          </p:cNvPr>
          <p:cNvSpPr>
            <a:spLocks noGrp="1"/>
          </p:cNvSpPr>
          <p:nvPr>
            <p:ph type="body" sz="quarter" idx="73" hasCustomPrompt="1"/>
          </p:nvPr>
        </p:nvSpPr>
        <p:spPr>
          <a:xfrm>
            <a:off x="6375401" y="2863851"/>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44" name="Circle">
            <a:extLst>
              <a:ext uri="{FF2B5EF4-FFF2-40B4-BE49-F238E27FC236}">
                <a16:creationId xmlns:a16="http://schemas.microsoft.com/office/drawing/2014/main" id="{0D8C56BC-DEE4-404E-90C4-2A7F693E9E3C}"/>
              </a:ext>
            </a:extLst>
          </p:cNvPr>
          <p:cNvSpPr>
            <a:spLocks noGrp="1"/>
          </p:cNvSpPr>
          <p:nvPr>
            <p:ph type="body" sz="quarter" idx="74" hasCustomPrompt="1"/>
          </p:nvPr>
        </p:nvSpPr>
        <p:spPr>
          <a:xfrm>
            <a:off x="6379095" y="3428741"/>
            <a:ext cx="191017" cy="191017"/>
          </a:xfrm>
          <a:prstGeom prst="ellipse">
            <a:avLst/>
          </a:prstGeom>
          <a:solidFill>
            <a:srgbClr val="FFFFFF"/>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45" name="Text Placeholder 5">
            <a:extLst>
              <a:ext uri="{FF2B5EF4-FFF2-40B4-BE49-F238E27FC236}">
                <a16:creationId xmlns:a16="http://schemas.microsoft.com/office/drawing/2014/main" id="{3780F9B8-2FBB-484F-907E-AE82CCF79D3F}"/>
              </a:ext>
            </a:extLst>
          </p:cNvPr>
          <p:cNvSpPr>
            <a:spLocks noGrp="1"/>
          </p:cNvSpPr>
          <p:nvPr>
            <p:ph type="body" sz="quarter" idx="75"/>
          </p:nvPr>
        </p:nvSpPr>
        <p:spPr>
          <a:xfrm>
            <a:off x="9423401" y="4191000"/>
            <a:ext cx="2146299" cy="1428750"/>
          </a:xfrm>
        </p:spPr>
        <p:txBody>
          <a:bodyPr/>
          <a:lstStyle>
            <a:lvl1pPr marL="0" indent="0">
              <a:lnSpc>
                <a:spcPct val="130000"/>
              </a:lnSpc>
              <a:buNone/>
              <a:defRPr sz="1000"/>
            </a:lvl1pPr>
          </a:lstStyle>
          <a:p>
            <a:pPr lvl="0"/>
            <a:endParaRPr lang="en-US"/>
          </a:p>
        </p:txBody>
      </p:sp>
      <p:sp>
        <p:nvSpPr>
          <p:cNvPr id="46" name="Text Placeholder 6">
            <a:extLst>
              <a:ext uri="{FF2B5EF4-FFF2-40B4-BE49-F238E27FC236}">
                <a16:creationId xmlns:a16="http://schemas.microsoft.com/office/drawing/2014/main" id="{D42902B5-785D-4A14-BA04-778729FA75F3}"/>
              </a:ext>
            </a:extLst>
          </p:cNvPr>
          <p:cNvSpPr>
            <a:spLocks noGrp="1"/>
          </p:cNvSpPr>
          <p:nvPr>
            <p:ph type="body" sz="quarter" idx="76"/>
          </p:nvPr>
        </p:nvSpPr>
        <p:spPr>
          <a:xfrm>
            <a:off x="9423401" y="3846959"/>
            <a:ext cx="2146299" cy="331341"/>
          </a:xfrm>
          <a:noFill/>
        </p:spPr>
        <p:txBody>
          <a:bodyPr anchor="ctr" anchorCtr="0"/>
          <a:lstStyle>
            <a:lvl1pPr marL="0" indent="0" algn="l">
              <a:lnSpc>
                <a:spcPct val="100000"/>
              </a:lnSpc>
              <a:buNone/>
              <a:defRPr sz="1500" b="1"/>
            </a:lvl1pPr>
            <a:lvl2pPr marL="457200" indent="0">
              <a:buNone/>
              <a:defRPr/>
            </a:lvl2pPr>
          </a:lstStyle>
          <a:p>
            <a:pPr lvl="0"/>
            <a:endParaRPr lang="en-US"/>
          </a:p>
        </p:txBody>
      </p:sp>
      <p:sp>
        <p:nvSpPr>
          <p:cNvPr id="47" name="Text Placeholder 6">
            <a:extLst>
              <a:ext uri="{FF2B5EF4-FFF2-40B4-BE49-F238E27FC236}">
                <a16:creationId xmlns:a16="http://schemas.microsoft.com/office/drawing/2014/main" id="{C49C7818-0154-4D66-A042-059BCD499F10}"/>
              </a:ext>
            </a:extLst>
          </p:cNvPr>
          <p:cNvSpPr>
            <a:spLocks noGrp="1"/>
          </p:cNvSpPr>
          <p:nvPr>
            <p:ph type="body" sz="quarter" idx="77" hasCustomPrompt="1"/>
          </p:nvPr>
        </p:nvSpPr>
        <p:spPr>
          <a:xfrm>
            <a:off x="9423401" y="2863851"/>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48" name="Circle">
            <a:extLst>
              <a:ext uri="{FF2B5EF4-FFF2-40B4-BE49-F238E27FC236}">
                <a16:creationId xmlns:a16="http://schemas.microsoft.com/office/drawing/2014/main" id="{93B82631-CD1F-4FE4-8EE4-F8BE2F233202}"/>
              </a:ext>
            </a:extLst>
          </p:cNvPr>
          <p:cNvSpPr>
            <a:spLocks noGrp="1"/>
          </p:cNvSpPr>
          <p:nvPr>
            <p:ph type="body" sz="quarter" idx="78" hasCustomPrompt="1"/>
          </p:nvPr>
        </p:nvSpPr>
        <p:spPr>
          <a:xfrm>
            <a:off x="9427095" y="3428741"/>
            <a:ext cx="191017" cy="191017"/>
          </a:xfrm>
          <a:prstGeom prst="ellipse">
            <a:avLst/>
          </a:prstGeom>
          <a:solidFill>
            <a:srgbClr val="FFFFFF"/>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Tree>
    <p:extLst>
      <p:ext uri="{BB962C8B-B14F-4D97-AF65-F5344CB8AC3E}">
        <p14:creationId xmlns:p14="http://schemas.microsoft.com/office/powerpoint/2010/main" val="271965760"/>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Timetable chart">
    <p:spTree>
      <p:nvGrpSpPr>
        <p:cNvPr id="1" name=""/>
        <p:cNvGrpSpPr/>
        <p:nvPr/>
      </p:nvGrpSpPr>
      <p:grpSpPr>
        <a:xfrm>
          <a:off x="0" y="0"/>
          <a:ext cx="0" cy="0"/>
          <a:chOff x="0" y="0"/>
          <a:chExt cx="0" cy="0"/>
        </a:xfrm>
      </p:grpSpPr>
      <p:sp>
        <p:nvSpPr>
          <p:cNvPr id="79" name="Text Placeholder 6">
            <a:extLst>
              <a:ext uri="{FF2B5EF4-FFF2-40B4-BE49-F238E27FC236}">
                <a16:creationId xmlns:a16="http://schemas.microsoft.com/office/drawing/2014/main" id="{C8B9C4C6-A2E2-478A-BFBE-6AC7C702B075}"/>
              </a:ext>
            </a:extLst>
          </p:cNvPr>
          <p:cNvSpPr>
            <a:spLocks noGrp="1"/>
          </p:cNvSpPr>
          <p:nvPr>
            <p:ph type="body" sz="quarter" idx="66" hasCustomPrompt="1"/>
          </p:nvPr>
        </p:nvSpPr>
        <p:spPr>
          <a:xfrm>
            <a:off x="1258431" y="1098549"/>
            <a:ext cx="9896467" cy="1210104"/>
          </a:xfrm>
          <a:solidFill>
            <a:srgbClr val="F3F2F3"/>
          </a:solidFill>
        </p:spPr>
        <p:txBody>
          <a:bodyPr anchor="ctr" anchorCtr="0"/>
          <a:lstStyle>
            <a:lvl1pPr marL="0" indent="0" algn="ctr">
              <a:lnSpc>
                <a:spcPct val="100000"/>
              </a:lnSpc>
              <a:buNone/>
              <a:defRPr sz="100" b="1"/>
            </a:lvl1pPr>
            <a:lvl2pPr marL="457200" indent="0">
              <a:buNone/>
              <a:defRPr/>
            </a:lvl2pPr>
          </a:lstStyle>
          <a:p>
            <a:pPr lvl="0"/>
            <a:r>
              <a:rPr lang="en-US"/>
              <a:t> </a:t>
            </a:r>
          </a:p>
        </p:txBody>
      </p:sp>
      <p:sp>
        <p:nvSpPr>
          <p:cNvPr id="81" name="Text Placeholder 6">
            <a:extLst>
              <a:ext uri="{FF2B5EF4-FFF2-40B4-BE49-F238E27FC236}">
                <a16:creationId xmlns:a16="http://schemas.microsoft.com/office/drawing/2014/main" id="{7D79A45E-3475-4BC2-938E-493E19B337B5}"/>
              </a:ext>
            </a:extLst>
          </p:cNvPr>
          <p:cNvSpPr>
            <a:spLocks noGrp="1"/>
          </p:cNvSpPr>
          <p:nvPr>
            <p:ph type="body" sz="quarter" idx="68" hasCustomPrompt="1"/>
          </p:nvPr>
        </p:nvSpPr>
        <p:spPr>
          <a:xfrm>
            <a:off x="1258431" y="2387599"/>
            <a:ext cx="9896467" cy="1210104"/>
          </a:xfrm>
          <a:solidFill>
            <a:srgbClr val="F3F2F3"/>
          </a:solidFill>
        </p:spPr>
        <p:txBody>
          <a:bodyPr anchor="ctr" anchorCtr="0"/>
          <a:lstStyle>
            <a:lvl1pPr marL="0" indent="0" algn="ctr">
              <a:lnSpc>
                <a:spcPct val="100000"/>
              </a:lnSpc>
              <a:buNone/>
              <a:defRPr sz="100" b="1"/>
            </a:lvl1pPr>
            <a:lvl2pPr marL="457200" indent="0">
              <a:buNone/>
              <a:defRPr/>
            </a:lvl2pPr>
          </a:lstStyle>
          <a:p>
            <a:pPr lvl="0"/>
            <a:r>
              <a:rPr lang="en-US"/>
              <a:t> </a:t>
            </a:r>
          </a:p>
        </p:txBody>
      </p:sp>
      <p:sp>
        <p:nvSpPr>
          <p:cNvPr id="83" name="Text Placeholder 6">
            <a:extLst>
              <a:ext uri="{FF2B5EF4-FFF2-40B4-BE49-F238E27FC236}">
                <a16:creationId xmlns:a16="http://schemas.microsoft.com/office/drawing/2014/main" id="{DF90E33E-7BDC-4075-958B-229B7F9FD420}"/>
              </a:ext>
            </a:extLst>
          </p:cNvPr>
          <p:cNvSpPr>
            <a:spLocks noGrp="1"/>
          </p:cNvSpPr>
          <p:nvPr>
            <p:ph type="body" sz="quarter" idx="70" hasCustomPrompt="1"/>
          </p:nvPr>
        </p:nvSpPr>
        <p:spPr>
          <a:xfrm>
            <a:off x="1258431" y="3670299"/>
            <a:ext cx="9896467" cy="1210104"/>
          </a:xfrm>
          <a:solidFill>
            <a:srgbClr val="F3F2F3"/>
          </a:solidFill>
        </p:spPr>
        <p:txBody>
          <a:bodyPr anchor="ctr" anchorCtr="0"/>
          <a:lstStyle>
            <a:lvl1pPr marL="0" indent="0" algn="ctr">
              <a:lnSpc>
                <a:spcPct val="100000"/>
              </a:lnSpc>
              <a:buNone/>
              <a:defRPr sz="100" b="1"/>
            </a:lvl1pPr>
            <a:lvl2pPr marL="457200" indent="0">
              <a:buNone/>
              <a:defRPr/>
            </a:lvl2pPr>
          </a:lstStyle>
          <a:p>
            <a:pPr lvl="0"/>
            <a:r>
              <a:rPr lang="en-US"/>
              <a:t> </a:t>
            </a:r>
          </a:p>
        </p:txBody>
      </p:sp>
      <p:sp>
        <p:nvSpPr>
          <p:cNvPr id="84" name="Lorem ipsum">
            <a:extLst>
              <a:ext uri="{FF2B5EF4-FFF2-40B4-BE49-F238E27FC236}">
                <a16:creationId xmlns:a16="http://schemas.microsoft.com/office/drawing/2014/main" id="{0F629099-A2B5-479A-90EA-80BEB8C26FC6}"/>
              </a:ext>
            </a:extLst>
          </p:cNvPr>
          <p:cNvSpPr txBox="1">
            <a:spLocks noGrp="1"/>
          </p:cNvSpPr>
          <p:nvPr>
            <p:ph type="body" sz="quarter" idx="71"/>
          </p:nvPr>
        </p:nvSpPr>
        <p:spPr>
          <a:xfrm rot="16200000">
            <a:off x="398820" y="5309834"/>
            <a:ext cx="1210104" cy="509133"/>
          </a:xfrm>
          <a:prstGeom prst="rect">
            <a:avLst/>
          </a:prstGeom>
          <a:solidFill>
            <a:srgbClr val="E9F352"/>
          </a:solidFill>
          <a:ln>
            <a:noFill/>
          </a:ln>
        </p:spPr>
        <p:txBody>
          <a:bodyPr anchor="ctr">
            <a:noAutofit/>
          </a:bodyPr>
          <a:lstStyle>
            <a:lvl1pPr marL="0" indent="0" algn="ctr" defTabSz="412750">
              <a:lnSpc>
                <a:spcPct val="90000"/>
              </a:lnSpc>
              <a:spcBef>
                <a:spcPts val="0"/>
              </a:spcBef>
              <a:buSzTx/>
              <a:buNone/>
              <a:defRPr sz="1000" b="1">
                <a:latin typeface="+mn-lt"/>
                <a:ea typeface="+mn-ea"/>
                <a:cs typeface="+mn-cs"/>
                <a:sym typeface="Helvetica"/>
              </a:defRPr>
            </a:lvl1pPr>
          </a:lstStyle>
          <a:p>
            <a:endParaRPr/>
          </a:p>
        </p:txBody>
      </p:sp>
      <p:sp>
        <p:nvSpPr>
          <p:cNvPr id="85" name="Text Placeholder 6">
            <a:extLst>
              <a:ext uri="{FF2B5EF4-FFF2-40B4-BE49-F238E27FC236}">
                <a16:creationId xmlns:a16="http://schemas.microsoft.com/office/drawing/2014/main" id="{89B6A94D-8969-4FCA-8170-BE94E9DBEF40}"/>
              </a:ext>
            </a:extLst>
          </p:cNvPr>
          <p:cNvSpPr>
            <a:spLocks noGrp="1"/>
          </p:cNvSpPr>
          <p:nvPr>
            <p:ph type="body" sz="quarter" idx="72" hasCustomPrompt="1"/>
          </p:nvPr>
        </p:nvSpPr>
        <p:spPr>
          <a:xfrm>
            <a:off x="1258431" y="4959349"/>
            <a:ext cx="9896467" cy="1210104"/>
          </a:xfrm>
          <a:solidFill>
            <a:srgbClr val="F3F2F3"/>
          </a:solidFill>
        </p:spPr>
        <p:txBody>
          <a:bodyPr anchor="ctr" anchorCtr="0"/>
          <a:lstStyle>
            <a:lvl1pPr marL="0" indent="0" algn="ctr">
              <a:lnSpc>
                <a:spcPct val="100000"/>
              </a:lnSpc>
              <a:buNone/>
              <a:defRPr sz="100" b="1"/>
            </a:lvl1pPr>
            <a:lvl2pPr marL="457200" indent="0">
              <a:buNone/>
              <a:defRPr/>
            </a:lvl2pPr>
          </a:lstStyle>
          <a:p>
            <a:pPr lvl="0"/>
            <a:r>
              <a:rPr lang="en-US"/>
              <a:t> </a:t>
            </a:r>
          </a:p>
        </p:txBody>
      </p:sp>
      <p:sp>
        <p:nvSpPr>
          <p:cNvPr id="1108" name="Line"/>
          <p:cNvSpPr/>
          <p:nvPr/>
        </p:nvSpPr>
        <p:spPr>
          <a:xfrm flipV="1">
            <a:off x="2772543" y="842735"/>
            <a:ext cx="1" cy="5342079"/>
          </a:xfrm>
          <a:prstGeom prst="line">
            <a:avLst/>
          </a:prstGeom>
          <a:ln w="25400">
            <a:solidFill>
              <a:srgbClr val="A7A7A7">
                <a:alpha val="36153"/>
              </a:srgbClr>
            </a:solidFill>
            <a:miter lim="400000"/>
          </a:ln>
        </p:spPr>
        <p:txBody>
          <a:bodyPr lIns="25400" tIns="25400" rIns="25400" bIns="25400" anchor="ctr"/>
          <a:lstStyle/>
          <a:p>
            <a:pPr algn="ctr" defTabSz="412750">
              <a:lnSpc>
                <a:spcPct val="100000"/>
              </a:lnSpc>
              <a:defRPr sz="3200" b="0">
                <a:latin typeface="Helvetica Light"/>
                <a:ea typeface="Helvetica Light"/>
                <a:cs typeface="Helvetica Light"/>
                <a:sym typeface="Helvetica Light"/>
              </a:defRPr>
            </a:pPr>
            <a:endParaRPr sz="1600"/>
          </a:p>
        </p:txBody>
      </p:sp>
      <p:sp>
        <p:nvSpPr>
          <p:cNvPr id="1109" name="Line"/>
          <p:cNvSpPr/>
          <p:nvPr/>
        </p:nvSpPr>
        <p:spPr>
          <a:xfrm flipV="1">
            <a:off x="4166036" y="842735"/>
            <a:ext cx="1" cy="5343369"/>
          </a:xfrm>
          <a:prstGeom prst="line">
            <a:avLst/>
          </a:prstGeom>
          <a:ln w="25400">
            <a:solidFill>
              <a:srgbClr val="A7A7A7">
                <a:alpha val="36153"/>
              </a:srgbClr>
            </a:solidFill>
            <a:miter lim="400000"/>
          </a:ln>
        </p:spPr>
        <p:txBody>
          <a:bodyPr lIns="25400" tIns="25400" rIns="25400" bIns="25400" anchor="ctr"/>
          <a:lstStyle/>
          <a:p>
            <a:pPr algn="ctr" defTabSz="412750">
              <a:lnSpc>
                <a:spcPct val="100000"/>
              </a:lnSpc>
              <a:defRPr sz="3200" b="0">
                <a:latin typeface="Helvetica Light"/>
                <a:ea typeface="Helvetica Light"/>
                <a:cs typeface="Helvetica Light"/>
                <a:sym typeface="Helvetica Light"/>
              </a:defRPr>
            </a:pPr>
            <a:endParaRPr sz="1600"/>
          </a:p>
        </p:txBody>
      </p:sp>
      <p:sp>
        <p:nvSpPr>
          <p:cNvPr id="1110" name="Line"/>
          <p:cNvSpPr/>
          <p:nvPr/>
        </p:nvSpPr>
        <p:spPr>
          <a:xfrm flipV="1">
            <a:off x="5565880" y="844465"/>
            <a:ext cx="1" cy="5336907"/>
          </a:xfrm>
          <a:prstGeom prst="line">
            <a:avLst/>
          </a:prstGeom>
          <a:ln w="25400">
            <a:solidFill>
              <a:srgbClr val="A7A7A7">
                <a:alpha val="36153"/>
              </a:srgbClr>
            </a:solidFill>
            <a:miter lim="400000"/>
          </a:ln>
        </p:spPr>
        <p:txBody>
          <a:bodyPr lIns="25400" tIns="25400" rIns="25400" bIns="25400" anchor="ctr"/>
          <a:lstStyle/>
          <a:p>
            <a:pPr algn="ctr" defTabSz="412750">
              <a:lnSpc>
                <a:spcPct val="100000"/>
              </a:lnSpc>
              <a:defRPr sz="3200" b="0">
                <a:latin typeface="Helvetica Light"/>
                <a:ea typeface="Helvetica Light"/>
                <a:cs typeface="Helvetica Light"/>
                <a:sym typeface="Helvetica Light"/>
              </a:defRPr>
            </a:pPr>
            <a:endParaRPr sz="1600"/>
          </a:p>
        </p:txBody>
      </p:sp>
      <p:sp>
        <p:nvSpPr>
          <p:cNvPr id="1111" name="Line"/>
          <p:cNvSpPr/>
          <p:nvPr/>
        </p:nvSpPr>
        <p:spPr>
          <a:xfrm flipV="1">
            <a:off x="6959374" y="844465"/>
            <a:ext cx="1" cy="5339920"/>
          </a:xfrm>
          <a:prstGeom prst="line">
            <a:avLst/>
          </a:prstGeom>
          <a:ln w="25400">
            <a:solidFill>
              <a:srgbClr val="A7A7A7">
                <a:alpha val="36153"/>
              </a:srgbClr>
            </a:solidFill>
            <a:miter lim="400000"/>
          </a:ln>
        </p:spPr>
        <p:txBody>
          <a:bodyPr lIns="25400" tIns="25400" rIns="25400" bIns="25400" anchor="ctr"/>
          <a:lstStyle/>
          <a:p>
            <a:pPr algn="ctr" defTabSz="412750">
              <a:lnSpc>
                <a:spcPct val="100000"/>
              </a:lnSpc>
              <a:defRPr sz="3200" b="0">
                <a:latin typeface="Helvetica Light"/>
                <a:ea typeface="Helvetica Light"/>
                <a:cs typeface="Helvetica Light"/>
                <a:sym typeface="Helvetica Light"/>
              </a:defRPr>
            </a:pPr>
            <a:endParaRPr sz="1600"/>
          </a:p>
        </p:txBody>
      </p:sp>
      <p:sp>
        <p:nvSpPr>
          <p:cNvPr id="1112" name="Line"/>
          <p:cNvSpPr/>
          <p:nvPr userDrawn="1"/>
        </p:nvSpPr>
        <p:spPr>
          <a:xfrm flipV="1">
            <a:off x="8359217" y="844465"/>
            <a:ext cx="1" cy="5337580"/>
          </a:xfrm>
          <a:prstGeom prst="line">
            <a:avLst/>
          </a:prstGeom>
          <a:ln w="25400">
            <a:solidFill>
              <a:srgbClr val="A7A7A7">
                <a:alpha val="36153"/>
              </a:srgbClr>
            </a:solidFill>
            <a:miter lim="400000"/>
          </a:ln>
        </p:spPr>
        <p:txBody>
          <a:bodyPr lIns="25400" tIns="25400" rIns="25400" bIns="25400" anchor="ctr"/>
          <a:lstStyle/>
          <a:p>
            <a:pPr algn="ctr" defTabSz="412750">
              <a:lnSpc>
                <a:spcPct val="100000"/>
              </a:lnSpc>
              <a:defRPr sz="3200" b="0">
                <a:latin typeface="Helvetica Light"/>
                <a:ea typeface="Helvetica Light"/>
                <a:cs typeface="Helvetica Light"/>
                <a:sym typeface="Helvetica Light"/>
              </a:defRPr>
            </a:pPr>
            <a:endParaRPr sz="1600"/>
          </a:p>
        </p:txBody>
      </p:sp>
      <p:sp>
        <p:nvSpPr>
          <p:cNvPr id="1113" name="Line"/>
          <p:cNvSpPr/>
          <p:nvPr/>
        </p:nvSpPr>
        <p:spPr>
          <a:xfrm flipV="1">
            <a:off x="9759062" y="842735"/>
            <a:ext cx="1" cy="5338033"/>
          </a:xfrm>
          <a:prstGeom prst="line">
            <a:avLst/>
          </a:prstGeom>
          <a:ln w="25400">
            <a:solidFill>
              <a:srgbClr val="A7A7A7">
                <a:alpha val="36153"/>
              </a:srgbClr>
            </a:solidFill>
            <a:miter lim="400000"/>
          </a:ln>
        </p:spPr>
        <p:txBody>
          <a:bodyPr lIns="25400" tIns="25400" rIns="25400" bIns="25400" anchor="ctr"/>
          <a:lstStyle/>
          <a:p>
            <a:pPr algn="ctr" defTabSz="412750">
              <a:lnSpc>
                <a:spcPct val="100000"/>
              </a:lnSpc>
              <a:defRPr sz="3200" b="0">
                <a:latin typeface="Helvetica Light"/>
                <a:ea typeface="Helvetica Light"/>
                <a:cs typeface="Helvetica Light"/>
                <a:sym typeface="Helvetica Light"/>
              </a:defRPr>
            </a:pPr>
            <a:endParaRPr sz="1600"/>
          </a:p>
        </p:txBody>
      </p:sp>
      <p:sp>
        <p:nvSpPr>
          <p:cNvPr id="1115" name="Jan"/>
          <p:cNvSpPr txBox="1">
            <a:spLocks noGrp="1"/>
          </p:cNvSpPr>
          <p:nvPr>
            <p:ph type="body" sz="quarter" idx="33" hasCustomPrompt="1"/>
          </p:nvPr>
        </p:nvSpPr>
        <p:spPr>
          <a:xfrm>
            <a:off x="2566534" y="574330"/>
            <a:ext cx="412019" cy="184666"/>
          </a:xfrm>
          <a:prstGeom prst="rect">
            <a:avLst/>
          </a:prstGeom>
        </p:spPr>
        <p:txBody>
          <a:bodyPr anchor="ctr">
            <a:spAutoFit/>
          </a:bodyPr>
          <a:lstStyle>
            <a:lvl1pPr marL="0" indent="0" algn="ctr" defTabSz="412750">
              <a:lnSpc>
                <a:spcPct val="100000"/>
              </a:lnSpc>
              <a:spcBef>
                <a:spcPts val="0"/>
              </a:spcBef>
              <a:buSzTx/>
              <a:buNone/>
              <a:defRPr sz="1200" b="1">
                <a:latin typeface="+mn-lt"/>
                <a:ea typeface="+mn-ea"/>
                <a:cs typeface="+mn-cs"/>
                <a:sym typeface="Helvetica"/>
              </a:defRPr>
            </a:lvl1pPr>
          </a:lstStyle>
          <a:p>
            <a:r>
              <a:rPr lang="fi-FI"/>
              <a:t>xxx</a:t>
            </a:r>
            <a:endParaRPr/>
          </a:p>
        </p:txBody>
      </p:sp>
      <p:sp>
        <p:nvSpPr>
          <p:cNvPr id="1116" name="Feb"/>
          <p:cNvSpPr txBox="1">
            <a:spLocks noGrp="1"/>
          </p:cNvSpPr>
          <p:nvPr>
            <p:ph type="body" sz="quarter" idx="34" hasCustomPrompt="1"/>
          </p:nvPr>
        </p:nvSpPr>
        <p:spPr>
          <a:xfrm>
            <a:off x="3960027" y="574330"/>
            <a:ext cx="412019" cy="184666"/>
          </a:xfrm>
          <a:prstGeom prst="rect">
            <a:avLst/>
          </a:prstGeom>
        </p:spPr>
        <p:txBody>
          <a:bodyPr anchor="ctr">
            <a:spAutoFit/>
          </a:bodyPr>
          <a:lstStyle>
            <a:lvl1pPr marL="0" indent="0" algn="ctr" defTabSz="412750">
              <a:lnSpc>
                <a:spcPct val="100000"/>
              </a:lnSpc>
              <a:spcBef>
                <a:spcPts val="0"/>
              </a:spcBef>
              <a:buSzTx/>
              <a:buNone/>
              <a:defRPr sz="1200" b="1">
                <a:latin typeface="+mn-lt"/>
                <a:ea typeface="+mn-ea"/>
                <a:cs typeface="+mn-cs"/>
                <a:sym typeface="Helvetica"/>
              </a:defRPr>
            </a:lvl1pPr>
          </a:lstStyle>
          <a:p>
            <a:r>
              <a:rPr lang="fi-FI"/>
              <a:t>xxx</a:t>
            </a:r>
            <a:endParaRPr/>
          </a:p>
        </p:txBody>
      </p:sp>
      <p:sp>
        <p:nvSpPr>
          <p:cNvPr id="1117" name="Mar"/>
          <p:cNvSpPr txBox="1">
            <a:spLocks noGrp="1"/>
          </p:cNvSpPr>
          <p:nvPr>
            <p:ph type="body" sz="quarter" idx="35" hasCustomPrompt="1"/>
          </p:nvPr>
        </p:nvSpPr>
        <p:spPr>
          <a:xfrm>
            <a:off x="5353521" y="574330"/>
            <a:ext cx="412019" cy="184666"/>
          </a:xfrm>
          <a:prstGeom prst="rect">
            <a:avLst/>
          </a:prstGeom>
        </p:spPr>
        <p:txBody>
          <a:bodyPr anchor="ctr">
            <a:spAutoFit/>
          </a:bodyPr>
          <a:lstStyle>
            <a:lvl1pPr marL="0" indent="0" algn="ctr" defTabSz="412750">
              <a:lnSpc>
                <a:spcPct val="100000"/>
              </a:lnSpc>
              <a:spcBef>
                <a:spcPts val="0"/>
              </a:spcBef>
              <a:buSzTx/>
              <a:buNone/>
              <a:defRPr sz="1200" b="1">
                <a:latin typeface="+mn-lt"/>
                <a:ea typeface="+mn-ea"/>
                <a:cs typeface="+mn-cs"/>
                <a:sym typeface="Helvetica"/>
              </a:defRPr>
            </a:lvl1pPr>
          </a:lstStyle>
          <a:p>
            <a:r>
              <a:rPr lang="fi-FI"/>
              <a:t>xxx</a:t>
            </a:r>
            <a:endParaRPr/>
          </a:p>
        </p:txBody>
      </p:sp>
      <p:sp>
        <p:nvSpPr>
          <p:cNvPr id="1118" name="Apr"/>
          <p:cNvSpPr txBox="1">
            <a:spLocks noGrp="1"/>
          </p:cNvSpPr>
          <p:nvPr>
            <p:ph type="body" sz="quarter" idx="36" hasCustomPrompt="1"/>
          </p:nvPr>
        </p:nvSpPr>
        <p:spPr>
          <a:xfrm>
            <a:off x="6747015" y="574330"/>
            <a:ext cx="412019" cy="184666"/>
          </a:xfrm>
          <a:prstGeom prst="rect">
            <a:avLst/>
          </a:prstGeom>
        </p:spPr>
        <p:txBody>
          <a:bodyPr anchor="ctr">
            <a:spAutoFit/>
          </a:bodyPr>
          <a:lstStyle>
            <a:lvl1pPr marL="0" indent="0" algn="ctr" defTabSz="412750">
              <a:lnSpc>
                <a:spcPct val="100000"/>
              </a:lnSpc>
              <a:spcBef>
                <a:spcPts val="0"/>
              </a:spcBef>
              <a:buSzTx/>
              <a:buNone/>
              <a:defRPr sz="1200" b="1">
                <a:latin typeface="+mn-lt"/>
                <a:ea typeface="+mn-ea"/>
                <a:cs typeface="+mn-cs"/>
                <a:sym typeface="Helvetica"/>
              </a:defRPr>
            </a:lvl1pPr>
          </a:lstStyle>
          <a:p>
            <a:r>
              <a:rPr lang="fi-FI"/>
              <a:t>xxx</a:t>
            </a:r>
            <a:endParaRPr/>
          </a:p>
        </p:txBody>
      </p:sp>
      <p:sp>
        <p:nvSpPr>
          <p:cNvPr id="1119" name="May"/>
          <p:cNvSpPr txBox="1">
            <a:spLocks noGrp="1"/>
          </p:cNvSpPr>
          <p:nvPr>
            <p:ph type="body" sz="quarter" idx="37" hasCustomPrompt="1"/>
          </p:nvPr>
        </p:nvSpPr>
        <p:spPr>
          <a:xfrm>
            <a:off x="8140509" y="574330"/>
            <a:ext cx="412019" cy="184666"/>
          </a:xfrm>
          <a:prstGeom prst="rect">
            <a:avLst/>
          </a:prstGeom>
        </p:spPr>
        <p:txBody>
          <a:bodyPr anchor="ctr">
            <a:spAutoFit/>
          </a:bodyPr>
          <a:lstStyle>
            <a:lvl1pPr marL="0" indent="0" algn="ctr" defTabSz="412750">
              <a:lnSpc>
                <a:spcPct val="100000"/>
              </a:lnSpc>
              <a:spcBef>
                <a:spcPts val="0"/>
              </a:spcBef>
              <a:buSzTx/>
              <a:buNone/>
              <a:defRPr sz="1200" b="1">
                <a:latin typeface="+mn-lt"/>
                <a:ea typeface="+mn-ea"/>
                <a:cs typeface="+mn-cs"/>
                <a:sym typeface="Helvetica"/>
              </a:defRPr>
            </a:lvl1pPr>
          </a:lstStyle>
          <a:p>
            <a:r>
              <a:rPr lang="fi-FI"/>
              <a:t>xxx</a:t>
            </a:r>
            <a:endParaRPr/>
          </a:p>
        </p:txBody>
      </p:sp>
      <p:sp>
        <p:nvSpPr>
          <p:cNvPr id="1120" name="Jun"/>
          <p:cNvSpPr txBox="1">
            <a:spLocks noGrp="1"/>
          </p:cNvSpPr>
          <p:nvPr>
            <p:ph type="body" sz="quarter" idx="38" hasCustomPrompt="1"/>
          </p:nvPr>
        </p:nvSpPr>
        <p:spPr>
          <a:xfrm>
            <a:off x="9534003" y="574330"/>
            <a:ext cx="412019" cy="184666"/>
          </a:xfrm>
          <a:prstGeom prst="rect">
            <a:avLst/>
          </a:prstGeom>
        </p:spPr>
        <p:txBody>
          <a:bodyPr anchor="ctr">
            <a:spAutoFit/>
          </a:bodyPr>
          <a:lstStyle>
            <a:lvl1pPr marL="0" indent="0" algn="ctr" defTabSz="412750">
              <a:lnSpc>
                <a:spcPct val="100000"/>
              </a:lnSpc>
              <a:spcBef>
                <a:spcPts val="0"/>
              </a:spcBef>
              <a:buSzTx/>
              <a:buNone/>
              <a:defRPr sz="1200" b="1">
                <a:latin typeface="+mn-lt"/>
                <a:ea typeface="+mn-ea"/>
                <a:cs typeface="+mn-cs"/>
                <a:sym typeface="Helvetica"/>
              </a:defRPr>
            </a:lvl1pPr>
          </a:lstStyle>
          <a:p>
            <a:r>
              <a:rPr lang="fi-FI"/>
              <a:t>xxx</a:t>
            </a:r>
            <a:endParaRPr/>
          </a:p>
        </p:txBody>
      </p:sp>
      <p:sp>
        <p:nvSpPr>
          <p:cNvPr id="1125" name="Lorem ipsum dolor"/>
          <p:cNvSpPr txBox="1">
            <a:spLocks noGrp="1"/>
          </p:cNvSpPr>
          <p:nvPr>
            <p:ph type="body" sz="quarter" idx="40"/>
          </p:nvPr>
        </p:nvSpPr>
        <p:spPr>
          <a:xfrm>
            <a:off x="4352221" y="1726413"/>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endParaRPr lang="en-GB"/>
          </a:p>
        </p:txBody>
      </p:sp>
      <p:sp>
        <p:nvSpPr>
          <p:cNvPr id="1126" name="Lorem ipsum dolor"/>
          <p:cNvSpPr txBox="1">
            <a:spLocks noGrp="1"/>
          </p:cNvSpPr>
          <p:nvPr>
            <p:ph type="body" sz="quarter" idx="41"/>
          </p:nvPr>
        </p:nvSpPr>
        <p:spPr>
          <a:xfrm>
            <a:off x="7248256" y="1358738"/>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endParaRPr/>
          </a:p>
        </p:txBody>
      </p:sp>
      <p:sp>
        <p:nvSpPr>
          <p:cNvPr id="1127" name="Lorem ipsum dolor"/>
          <p:cNvSpPr txBox="1">
            <a:spLocks noGrp="1"/>
          </p:cNvSpPr>
          <p:nvPr>
            <p:ph type="body" sz="quarter" idx="42"/>
          </p:nvPr>
        </p:nvSpPr>
        <p:spPr>
          <a:xfrm>
            <a:off x="1849420" y="2553004"/>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endParaRPr/>
          </a:p>
        </p:txBody>
      </p:sp>
      <p:sp>
        <p:nvSpPr>
          <p:cNvPr id="1129" name="Lorem ipsum dolor"/>
          <p:cNvSpPr txBox="1">
            <a:spLocks noGrp="1"/>
          </p:cNvSpPr>
          <p:nvPr>
            <p:ph type="body" sz="quarter" idx="43"/>
          </p:nvPr>
        </p:nvSpPr>
        <p:spPr>
          <a:xfrm>
            <a:off x="4008775" y="2553004"/>
            <a:ext cx="2171125"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endParaRPr lang="en-GB"/>
          </a:p>
        </p:txBody>
      </p:sp>
      <p:sp>
        <p:nvSpPr>
          <p:cNvPr id="1132" name="Lorem ipsum dolor"/>
          <p:cNvSpPr txBox="1">
            <a:spLocks noGrp="1"/>
          </p:cNvSpPr>
          <p:nvPr>
            <p:ph type="body" sz="quarter" idx="44"/>
          </p:nvPr>
        </p:nvSpPr>
        <p:spPr>
          <a:xfrm>
            <a:off x="7395404" y="2553004"/>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endParaRPr/>
          </a:p>
        </p:txBody>
      </p:sp>
      <p:sp>
        <p:nvSpPr>
          <p:cNvPr id="1134" name="Lorem ipsum dolor"/>
          <p:cNvSpPr txBox="1">
            <a:spLocks noGrp="1"/>
          </p:cNvSpPr>
          <p:nvPr>
            <p:ph type="body" sz="quarter" idx="45"/>
          </p:nvPr>
        </p:nvSpPr>
        <p:spPr>
          <a:xfrm>
            <a:off x="4800950" y="2975129"/>
            <a:ext cx="2171125"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endParaRPr/>
          </a:p>
        </p:txBody>
      </p:sp>
      <p:sp>
        <p:nvSpPr>
          <p:cNvPr id="1136" name="Lorem ipsum dolor"/>
          <p:cNvSpPr txBox="1">
            <a:spLocks noGrp="1"/>
          </p:cNvSpPr>
          <p:nvPr>
            <p:ph type="body" sz="quarter" idx="46"/>
          </p:nvPr>
        </p:nvSpPr>
        <p:spPr>
          <a:xfrm>
            <a:off x="7491304" y="2975129"/>
            <a:ext cx="2171125"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r>
              <a:t>Lorem ipsum dolor</a:t>
            </a:r>
          </a:p>
        </p:txBody>
      </p:sp>
      <p:sp>
        <p:nvSpPr>
          <p:cNvPr id="1138" name="Lorem"/>
          <p:cNvSpPr txBox="1">
            <a:spLocks noGrp="1"/>
          </p:cNvSpPr>
          <p:nvPr>
            <p:ph type="body" sz="quarter" idx="47"/>
          </p:nvPr>
        </p:nvSpPr>
        <p:spPr>
          <a:xfrm>
            <a:off x="9906496" y="2553004"/>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endParaRPr/>
          </a:p>
        </p:txBody>
      </p:sp>
      <p:sp>
        <p:nvSpPr>
          <p:cNvPr id="1141" name="Lorem ipsum dolor"/>
          <p:cNvSpPr txBox="1">
            <a:spLocks noGrp="1"/>
          </p:cNvSpPr>
          <p:nvPr>
            <p:ph type="body" sz="quarter" idx="48"/>
          </p:nvPr>
        </p:nvSpPr>
        <p:spPr>
          <a:xfrm>
            <a:off x="1862120" y="3854037"/>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endParaRPr/>
          </a:p>
        </p:txBody>
      </p:sp>
      <p:sp>
        <p:nvSpPr>
          <p:cNvPr id="1142" name="Lorem ipsum dolor"/>
          <p:cNvSpPr txBox="1">
            <a:spLocks noGrp="1"/>
          </p:cNvSpPr>
          <p:nvPr>
            <p:ph type="body" sz="quarter" idx="49"/>
          </p:nvPr>
        </p:nvSpPr>
        <p:spPr>
          <a:xfrm>
            <a:off x="4563209" y="3854037"/>
            <a:ext cx="2171125"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endParaRPr/>
          </a:p>
        </p:txBody>
      </p:sp>
      <p:sp>
        <p:nvSpPr>
          <p:cNvPr id="1144" name="Lorem ipsum dolor"/>
          <p:cNvSpPr txBox="1">
            <a:spLocks noGrp="1"/>
          </p:cNvSpPr>
          <p:nvPr>
            <p:ph type="body" sz="quarter" idx="50"/>
          </p:nvPr>
        </p:nvSpPr>
        <p:spPr>
          <a:xfrm>
            <a:off x="4829312" y="4275965"/>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endParaRPr/>
          </a:p>
        </p:txBody>
      </p:sp>
      <p:sp>
        <p:nvSpPr>
          <p:cNvPr id="1147" name="Lorem ipsum dolor"/>
          <p:cNvSpPr txBox="1">
            <a:spLocks noGrp="1"/>
          </p:cNvSpPr>
          <p:nvPr>
            <p:ph type="body" sz="quarter" idx="51"/>
          </p:nvPr>
        </p:nvSpPr>
        <p:spPr>
          <a:xfrm>
            <a:off x="7478604" y="4275965"/>
            <a:ext cx="2171125"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r>
              <a:t>Lorem ipsum dolor</a:t>
            </a:r>
          </a:p>
        </p:txBody>
      </p:sp>
      <p:sp>
        <p:nvSpPr>
          <p:cNvPr id="1148" name="Lorem"/>
          <p:cNvSpPr txBox="1">
            <a:spLocks noGrp="1"/>
          </p:cNvSpPr>
          <p:nvPr>
            <p:ph type="body" sz="quarter" idx="52"/>
          </p:nvPr>
        </p:nvSpPr>
        <p:spPr>
          <a:xfrm>
            <a:off x="8168861" y="3854037"/>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r>
              <a:t>Lorem</a:t>
            </a:r>
          </a:p>
        </p:txBody>
      </p:sp>
      <p:sp>
        <p:nvSpPr>
          <p:cNvPr id="1154" name="Lorem ipsum dolor"/>
          <p:cNvSpPr txBox="1">
            <a:spLocks noGrp="1"/>
          </p:cNvSpPr>
          <p:nvPr>
            <p:ph type="body" sz="quarter" idx="53"/>
          </p:nvPr>
        </p:nvSpPr>
        <p:spPr>
          <a:xfrm>
            <a:off x="2376470" y="5155070"/>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endParaRPr/>
          </a:p>
        </p:txBody>
      </p:sp>
      <p:sp>
        <p:nvSpPr>
          <p:cNvPr id="1155" name="Lorem ipsum dolor"/>
          <p:cNvSpPr txBox="1">
            <a:spLocks noGrp="1"/>
          </p:cNvSpPr>
          <p:nvPr>
            <p:ph type="body" sz="quarter" idx="54"/>
          </p:nvPr>
        </p:nvSpPr>
        <p:spPr>
          <a:xfrm>
            <a:off x="6778275" y="5155070"/>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endParaRPr/>
          </a:p>
        </p:txBody>
      </p:sp>
      <p:sp>
        <p:nvSpPr>
          <p:cNvPr id="1156" name="Lorem ipsum dolor"/>
          <p:cNvSpPr txBox="1">
            <a:spLocks noGrp="1"/>
          </p:cNvSpPr>
          <p:nvPr>
            <p:ph type="body" sz="quarter" idx="55"/>
          </p:nvPr>
        </p:nvSpPr>
        <p:spPr>
          <a:xfrm>
            <a:off x="4771129" y="5564298"/>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endParaRPr/>
          </a:p>
        </p:txBody>
      </p:sp>
      <p:sp>
        <p:nvSpPr>
          <p:cNvPr id="1157" name="Lorem"/>
          <p:cNvSpPr txBox="1">
            <a:spLocks noGrp="1"/>
          </p:cNvSpPr>
          <p:nvPr>
            <p:ph type="body" sz="quarter" idx="56"/>
          </p:nvPr>
        </p:nvSpPr>
        <p:spPr>
          <a:xfrm>
            <a:off x="8499728" y="5564298"/>
            <a:ext cx="2171125"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endParaRPr/>
          </a:p>
        </p:txBody>
      </p:sp>
      <p:sp>
        <p:nvSpPr>
          <p:cNvPr id="1158" name="Lorem"/>
          <p:cNvSpPr txBox="1">
            <a:spLocks noGrp="1"/>
          </p:cNvSpPr>
          <p:nvPr>
            <p:ph type="body" sz="quarter" idx="57"/>
          </p:nvPr>
        </p:nvSpPr>
        <p:spPr>
          <a:xfrm>
            <a:off x="9868396" y="5155070"/>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endParaRPr/>
          </a:p>
        </p:txBody>
      </p:sp>
      <p:sp>
        <p:nvSpPr>
          <p:cNvPr id="1160" name="Lorem ipsum dolor"/>
          <p:cNvSpPr txBox="1">
            <a:spLocks noGrp="1"/>
          </p:cNvSpPr>
          <p:nvPr>
            <p:ph type="body" sz="quarter" idx="58"/>
          </p:nvPr>
        </p:nvSpPr>
        <p:spPr>
          <a:xfrm>
            <a:off x="7622160" y="1726413"/>
            <a:ext cx="2171125"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endParaRPr/>
          </a:p>
        </p:txBody>
      </p:sp>
      <p:sp>
        <p:nvSpPr>
          <p:cNvPr id="71" name="Text Placeholder 4">
            <a:extLst>
              <a:ext uri="{FF2B5EF4-FFF2-40B4-BE49-F238E27FC236}">
                <a16:creationId xmlns:a16="http://schemas.microsoft.com/office/drawing/2014/main" id="{FF7DE67D-A0C2-4804-9147-E444D2EF02EA}"/>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2" name="Date Placeholder 1">
            <a:extLst>
              <a:ext uri="{FF2B5EF4-FFF2-40B4-BE49-F238E27FC236}">
                <a16:creationId xmlns:a16="http://schemas.microsoft.com/office/drawing/2014/main" id="{9D47219D-5FF3-42FA-AD62-168681C859A4}"/>
              </a:ext>
            </a:extLst>
          </p:cNvPr>
          <p:cNvSpPr>
            <a:spLocks noGrp="1"/>
          </p:cNvSpPr>
          <p:nvPr>
            <p:ph type="dt" sz="half" idx="59"/>
          </p:nvPr>
        </p:nvSpPr>
        <p:spPr/>
        <p:txBody>
          <a:bodyPr/>
          <a:lstStyle/>
          <a:p>
            <a:fld id="{98659711-B9D6-0847-89B2-F46F059268BF}" type="datetime1">
              <a:rPr lang="en-US" smtClean="0"/>
              <a:t>11/30/2022</a:t>
            </a:fld>
            <a:endParaRPr lang="fi-FI"/>
          </a:p>
        </p:txBody>
      </p:sp>
      <p:sp>
        <p:nvSpPr>
          <p:cNvPr id="3" name="Footer Placeholder 2">
            <a:extLst>
              <a:ext uri="{FF2B5EF4-FFF2-40B4-BE49-F238E27FC236}">
                <a16:creationId xmlns:a16="http://schemas.microsoft.com/office/drawing/2014/main" id="{D9D8CB1C-32CA-4B7B-BA35-CE5960F0AF08}"/>
              </a:ext>
            </a:extLst>
          </p:cNvPr>
          <p:cNvSpPr>
            <a:spLocks noGrp="1"/>
          </p:cNvSpPr>
          <p:nvPr>
            <p:ph type="ftr" sz="quarter" idx="60"/>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5A606D13-2632-46EC-B03A-5DD3FCC9CBD0}"/>
              </a:ext>
            </a:extLst>
          </p:cNvPr>
          <p:cNvSpPr>
            <a:spLocks noGrp="1"/>
          </p:cNvSpPr>
          <p:nvPr>
            <p:ph type="sldNum" sz="quarter" idx="61"/>
          </p:nvPr>
        </p:nvSpPr>
        <p:spPr/>
        <p:txBody>
          <a:bodyPr/>
          <a:lstStyle/>
          <a:p>
            <a:fld id="{31160B98-140E-4345-B1A3-2A7247C42973}" type="slidenum">
              <a:rPr lang="fi-FI" smtClean="0"/>
              <a:pPr/>
              <a:t>‹#›</a:t>
            </a:fld>
            <a:endParaRPr lang="fi-FI"/>
          </a:p>
        </p:txBody>
      </p:sp>
      <p:sp>
        <p:nvSpPr>
          <p:cNvPr id="75" name="Lorem ipsum">
            <a:extLst>
              <a:ext uri="{FF2B5EF4-FFF2-40B4-BE49-F238E27FC236}">
                <a16:creationId xmlns:a16="http://schemas.microsoft.com/office/drawing/2014/main" id="{254277F6-19E5-4790-A3AD-8FAE040F9EE0}"/>
              </a:ext>
            </a:extLst>
          </p:cNvPr>
          <p:cNvSpPr txBox="1">
            <a:spLocks noGrp="1"/>
          </p:cNvSpPr>
          <p:nvPr>
            <p:ph type="body" sz="quarter" idx="62"/>
          </p:nvPr>
        </p:nvSpPr>
        <p:spPr>
          <a:xfrm rot="16200000">
            <a:off x="398820" y="1449034"/>
            <a:ext cx="1210104" cy="509133"/>
          </a:xfrm>
          <a:prstGeom prst="rect">
            <a:avLst/>
          </a:prstGeom>
          <a:solidFill>
            <a:srgbClr val="E9F352"/>
          </a:solidFill>
          <a:ln>
            <a:noFill/>
          </a:ln>
        </p:spPr>
        <p:txBody>
          <a:bodyPr anchor="ctr">
            <a:noAutofit/>
          </a:bodyPr>
          <a:lstStyle>
            <a:lvl1pPr marL="0" indent="0" algn="ctr" defTabSz="412750">
              <a:lnSpc>
                <a:spcPct val="90000"/>
              </a:lnSpc>
              <a:spcBef>
                <a:spcPts val="0"/>
              </a:spcBef>
              <a:buSzTx/>
              <a:buNone/>
              <a:defRPr sz="1000" b="1">
                <a:latin typeface="+mn-lt"/>
                <a:ea typeface="+mn-ea"/>
                <a:cs typeface="+mn-cs"/>
                <a:sym typeface="Helvetica"/>
              </a:defRPr>
            </a:lvl1pPr>
          </a:lstStyle>
          <a:p>
            <a:endParaRPr/>
          </a:p>
        </p:txBody>
      </p:sp>
      <p:sp>
        <p:nvSpPr>
          <p:cNvPr id="80" name="Lorem ipsum">
            <a:extLst>
              <a:ext uri="{FF2B5EF4-FFF2-40B4-BE49-F238E27FC236}">
                <a16:creationId xmlns:a16="http://schemas.microsoft.com/office/drawing/2014/main" id="{C2D3ACA8-5087-4EF0-B58F-F2ABA3C2B27A}"/>
              </a:ext>
            </a:extLst>
          </p:cNvPr>
          <p:cNvSpPr txBox="1">
            <a:spLocks noGrp="1"/>
          </p:cNvSpPr>
          <p:nvPr>
            <p:ph type="body" sz="quarter" idx="67"/>
          </p:nvPr>
        </p:nvSpPr>
        <p:spPr>
          <a:xfrm rot="16200000">
            <a:off x="398820" y="2738084"/>
            <a:ext cx="1210104" cy="509133"/>
          </a:xfrm>
          <a:prstGeom prst="rect">
            <a:avLst/>
          </a:prstGeom>
          <a:solidFill>
            <a:srgbClr val="E9F352"/>
          </a:solidFill>
          <a:ln>
            <a:noFill/>
          </a:ln>
        </p:spPr>
        <p:txBody>
          <a:bodyPr anchor="ctr">
            <a:noAutofit/>
          </a:bodyPr>
          <a:lstStyle>
            <a:lvl1pPr marL="0" indent="0" algn="ctr" defTabSz="412750">
              <a:lnSpc>
                <a:spcPct val="90000"/>
              </a:lnSpc>
              <a:spcBef>
                <a:spcPts val="0"/>
              </a:spcBef>
              <a:buSzTx/>
              <a:buNone/>
              <a:defRPr sz="1000" b="1">
                <a:latin typeface="+mn-lt"/>
                <a:ea typeface="+mn-ea"/>
                <a:cs typeface="+mn-cs"/>
                <a:sym typeface="Helvetica"/>
              </a:defRPr>
            </a:lvl1pPr>
          </a:lstStyle>
          <a:p>
            <a:endParaRPr/>
          </a:p>
        </p:txBody>
      </p:sp>
      <p:sp>
        <p:nvSpPr>
          <p:cNvPr id="82" name="Lorem ipsum">
            <a:extLst>
              <a:ext uri="{FF2B5EF4-FFF2-40B4-BE49-F238E27FC236}">
                <a16:creationId xmlns:a16="http://schemas.microsoft.com/office/drawing/2014/main" id="{C2B14BB7-182E-4CE4-ADCA-79EB2067B079}"/>
              </a:ext>
            </a:extLst>
          </p:cNvPr>
          <p:cNvSpPr txBox="1">
            <a:spLocks noGrp="1"/>
          </p:cNvSpPr>
          <p:nvPr>
            <p:ph type="body" sz="quarter" idx="69"/>
          </p:nvPr>
        </p:nvSpPr>
        <p:spPr>
          <a:xfrm rot="16200000">
            <a:off x="398820" y="4020784"/>
            <a:ext cx="1210104" cy="509133"/>
          </a:xfrm>
          <a:prstGeom prst="rect">
            <a:avLst/>
          </a:prstGeom>
          <a:solidFill>
            <a:srgbClr val="E9F352"/>
          </a:solidFill>
          <a:ln>
            <a:noFill/>
          </a:ln>
        </p:spPr>
        <p:txBody>
          <a:bodyPr anchor="ctr">
            <a:noAutofit/>
          </a:bodyPr>
          <a:lstStyle>
            <a:lvl1pPr marL="0" indent="0" algn="ctr" defTabSz="412750">
              <a:lnSpc>
                <a:spcPct val="90000"/>
              </a:lnSpc>
              <a:spcBef>
                <a:spcPts val="0"/>
              </a:spcBef>
              <a:buSzTx/>
              <a:buNone/>
              <a:defRPr sz="1000" b="1">
                <a:latin typeface="+mn-lt"/>
                <a:ea typeface="+mn-ea"/>
                <a:cs typeface="+mn-cs"/>
                <a:sym typeface="Helvetica"/>
              </a:defRPr>
            </a:lvl1pPr>
          </a:lstStyle>
          <a:p>
            <a:endParaRPr/>
          </a:p>
        </p:txBody>
      </p:sp>
    </p:spTree>
    <p:extLst>
      <p:ext uri="{BB962C8B-B14F-4D97-AF65-F5344CB8AC3E}">
        <p14:creationId xmlns:p14="http://schemas.microsoft.com/office/powerpoint/2010/main" val="1681787487"/>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Chart Steps 4">
    <p:bg>
      <p:bgPr>
        <a:solidFill>
          <a:srgbClr val="E4F030"/>
        </a:solidFill>
        <a:effectLst/>
      </p:bgPr>
    </p:bg>
    <p:spTree>
      <p:nvGrpSpPr>
        <p:cNvPr id="1" name=""/>
        <p:cNvGrpSpPr/>
        <p:nvPr/>
      </p:nvGrpSpPr>
      <p:grpSpPr>
        <a:xfrm>
          <a:off x="0" y="0"/>
          <a:ext cx="0" cy="0"/>
          <a:chOff x="0" y="0"/>
          <a:chExt cx="0" cy="0"/>
        </a:xfrm>
      </p:grpSpPr>
      <p:sp>
        <p:nvSpPr>
          <p:cNvPr id="527" name="1."/>
          <p:cNvSpPr txBox="1">
            <a:spLocks noGrp="1"/>
          </p:cNvSpPr>
          <p:nvPr>
            <p:ph type="body" sz="quarter" idx="25" hasCustomPrompt="1"/>
          </p:nvPr>
        </p:nvSpPr>
        <p:spPr>
          <a:xfrm>
            <a:off x="3888359" y="2266856"/>
            <a:ext cx="784187" cy="1431159"/>
          </a:xfrm>
          <a:prstGeom prst="rect">
            <a:avLst/>
          </a:prstGeom>
        </p:spPr>
        <p:txBody>
          <a:bodyPr wrap="none" lIns="91439" tIns="91439" rIns="91439" bIns="91439">
            <a:spAutoFit/>
          </a:bodyPr>
          <a:lstStyle>
            <a:lvl1pPr marL="0" indent="0" defTabSz="914400">
              <a:lnSpc>
                <a:spcPct val="90000"/>
              </a:lnSpc>
              <a:spcBef>
                <a:spcPts val="0"/>
              </a:spcBef>
              <a:buSzTx/>
              <a:buNone/>
              <a:defRPr sz="9000">
                <a:solidFill>
                  <a:srgbClr val="FFFFFF"/>
                </a:solidFill>
                <a:latin typeface="Domaine Display"/>
                <a:ea typeface="Domaine Display"/>
                <a:cs typeface="Domaine Display"/>
                <a:sym typeface="Domaine Display"/>
              </a:defRPr>
            </a:lvl1pPr>
          </a:lstStyle>
          <a:p>
            <a:r>
              <a:rPr lang="fi-FI"/>
              <a:t>X</a:t>
            </a:r>
            <a:endParaRPr/>
          </a:p>
        </p:txBody>
      </p:sp>
      <p:sp>
        <p:nvSpPr>
          <p:cNvPr id="3" name="Text Placeholder 2">
            <a:extLst>
              <a:ext uri="{FF2B5EF4-FFF2-40B4-BE49-F238E27FC236}">
                <a16:creationId xmlns:a16="http://schemas.microsoft.com/office/drawing/2014/main" id="{BE058E5B-B24E-4A1A-BF7F-80A44D6882BA}"/>
              </a:ext>
            </a:extLst>
          </p:cNvPr>
          <p:cNvSpPr>
            <a:spLocks noGrp="1"/>
          </p:cNvSpPr>
          <p:nvPr>
            <p:ph type="body" sz="quarter" idx="31"/>
          </p:nvPr>
        </p:nvSpPr>
        <p:spPr>
          <a:xfrm>
            <a:off x="439738" y="3156129"/>
            <a:ext cx="2481262" cy="405853"/>
          </a:xfrm>
        </p:spPr>
        <p:txBody>
          <a:bodyPr anchor="b" anchorCtr="0"/>
          <a:lstStyle>
            <a:lvl1pPr marL="0" indent="0">
              <a:lnSpc>
                <a:spcPct val="90000"/>
              </a:lnSpc>
              <a:buNone/>
              <a:defRPr sz="2000" b="1"/>
            </a:lvl1pPr>
          </a:lstStyle>
          <a:p>
            <a:pPr lvl="0"/>
            <a:endParaRPr lang="en-US"/>
          </a:p>
        </p:txBody>
      </p:sp>
      <p:sp>
        <p:nvSpPr>
          <p:cNvPr id="4" name="Date Placeholder 3">
            <a:extLst>
              <a:ext uri="{FF2B5EF4-FFF2-40B4-BE49-F238E27FC236}">
                <a16:creationId xmlns:a16="http://schemas.microsoft.com/office/drawing/2014/main" id="{4D606B6F-2B1A-4BBC-9537-C5F09B244F76}"/>
              </a:ext>
            </a:extLst>
          </p:cNvPr>
          <p:cNvSpPr>
            <a:spLocks noGrp="1"/>
          </p:cNvSpPr>
          <p:nvPr>
            <p:ph type="dt" sz="half" idx="38"/>
          </p:nvPr>
        </p:nvSpPr>
        <p:spPr/>
        <p:txBody>
          <a:bodyPr/>
          <a:lstStyle/>
          <a:p>
            <a:fld id="{435A94ED-CCB6-A645-8595-A9C7200868AD}" type="datetime1">
              <a:rPr lang="en-US" smtClean="0"/>
              <a:t>11/30/2022</a:t>
            </a:fld>
            <a:endParaRPr lang="fi-FI"/>
          </a:p>
        </p:txBody>
      </p:sp>
      <p:sp>
        <p:nvSpPr>
          <p:cNvPr id="5" name="Footer Placeholder 4">
            <a:extLst>
              <a:ext uri="{FF2B5EF4-FFF2-40B4-BE49-F238E27FC236}">
                <a16:creationId xmlns:a16="http://schemas.microsoft.com/office/drawing/2014/main" id="{A49C35BD-F78C-4CEE-8A3F-63A15F6C90DF}"/>
              </a:ext>
            </a:extLst>
          </p:cNvPr>
          <p:cNvSpPr>
            <a:spLocks noGrp="1"/>
          </p:cNvSpPr>
          <p:nvPr>
            <p:ph type="ftr" sz="quarter" idx="39"/>
          </p:nvPr>
        </p:nvSpPr>
        <p:spPr/>
        <p:txBody>
          <a:bodyPr/>
          <a:lstStyle/>
          <a:p>
            <a:r>
              <a:rPr lang="fi-FI"/>
              <a:t>© Miltton New Nordics</a:t>
            </a:r>
          </a:p>
        </p:txBody>
      </p:sp>
      <p:sp>
        <p:nvSpPr>
          <p:cNvPr id="6" name="Slide Number Placeholder 5">
            <a:extLst>
              <a:ext uri="{FF2B5EF4-FFF2-40B4-BE49-F238E27FC236}">
                <a16:creationId xmlns:a16="http://schemas.microsoft.com/office/drawing/2014/main" id="{C91551C0-BE37-4A1C-8B43-4FE9EBD22A8D}"/>
              </a:ext>
            </a:extLst>
          </p:cNvPr>
          <p:cNvSpPr>
            <a:spLocks noGrp="1"/>
          </p:cNvSpPr>
          <p:nvPr>
            <p:ph type="sldNum" sz="quarter" idx="40"/>
          </p:nvPr>
        </p:nvSpPr>
        <p:spPr/>
        <p:txBody>
          <a:bodyPr/>
          <a:lstStyle/>
          <a:p>
            <a:fld id="{31160B98-140E-4345-B1A3-2A7247C42973}" type="slidenum">
              <a:rPr lang="fi-FI" smtClean="0"/>
              <a:pPr/>
              <a:t>‹#›</a:t>
            </a:fld>
            <a:endParaRPr lang="fi-FI"/>
          </a:p>
        </p:txBody>
      </p:sp>
      <p:sp>
        <p:nvSpPr>
          <p:cNvPr id="25" name="Text Placeholder 4">
            <a:extLst>
              <a:ext uri="{FF2B5EF4-FFF2-40B4-BE49-F238E27FC236}">
                <a16:creationId xmlns:a16="http://schemas.microsoft.com/office/drawing/2014/main" id="{175893C6-6E31-4270-9F1A-18FF71A259BB}"/>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
        <p:nvSpPr>
          <p:cNvPr id="8" name="Title 7">
            <a:extLst>
              <a:ext uri="{FF2B5EF4-FFF2-40B4-BE49-F238E27FC236}">
                <a16:creationId xmlns:a16="http://schemas.microsoft.com/office/drawing/2014/main" id="{931B9EBF-2C2B-44BE-9AF0-F2FD43FDB8AB}"/>
              </a:ext>
            </a:extLst>
          </p:cNvPr>
          <p:cNvSpPr>
            <a:spLocks noGrp="1"/>
          </p:cNvSpPr>
          <p:nvPr>
            <p:ph type="title"/>
          </p:nvPr>
        </p:nvSpPr>
        <p:spPr/>
        <p:txBody>
          <a:bodyPr/>
          <a:lstStyle/>
          <a:p>
            <a:r>
              <a:rPr lang="en-US"/>
              <a:t>Click to edit Master title style</a:t>
            </a:r>
            <a:endParaRPr lang="en-GB"/>
          </a:p>
        </p:txBody>
      </p:sp>
      <p:pic>
        <p:nvPicPr>
          <p:cNvPr id="22" name="Mitton-arrow.png" descr="Mitton-arrow.png">
            <a:extLst>
              <a:ext uri="{FF2B5EF4-FFF2-40B4-BE49-F238E27FC236}">
                <a16:creationId xmlns:a16="http://schemas.microsoft.com/office/drawing/2014/main" id="{B4055E5C-536C-4DB3-927E-20A26E5A66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23" name="Text Placeholder 2">
            <a:extLst>
              <a:ext uri="{FF2B5EF4-FFF2-40B4-BE49-F238E27FC236}">
                <a16:creationId xmlns:a16="http://schemas.microsoft.com/office/drawing/2014/main" id="{E6B4EB69-54BC-4477-BC30-C3D9D4F61915}"/>
              </a:ext>
            </a:extLst>
          </p:cNvPr>
          <p:cNvSpPr>
            <a:spLocks noGrp="1"/>
          </p:cNvSpPr>
          <p:nvPr>
            <p:ph type="body" sz="quarter" idx="41"/>
          </p:nvPr>
        </p:nvSpPr>
        <p:spPr>
          <a:xfrm>
            <a:off x="439738" y="3733979"/>
            <a:ext cx="2481262" cy="405853"/>
          </a:xfrm>
        </p:spPr>
        <p:txBody>
          <a:bodyPr/>
          <a:lstStyle>
            <a:lvl1pPr marL="0" indent="0">
              <a:lnSpc>
                <a:spcPct val="90000"/>
              </a:lnSpc>
              <a:buNone/>
              <a:defRPr sz="1500" b="0"/>
            </a:lvl1pPr>
          </a:lstStyle>
          <a:p>
            <a:pPr lvl="0"/>
            <a:endParaRPr lang="en-US"/>
          </a:p>
        </p:txBody>
      </p:sp>
      <p:sp>
        <p:nvSpPr>
          <p:cNvPr id="24" name="1.">
            <a:extLst>
              <a:ext uri="{FF2B5EF4-FFF2-40B4-BE49-F238E27FC236}">
                <a16:creationId xmlns:a16="http://schemas.microsoft.com/office/drawing/2014/main" id="{93E34EA0-38CD-4F68-9F7D-52D44FEC89CC}"/>
              </a:ext>
            </a:extLst>
          </p:cNvPr>
          <p:cNvSpPr txBox="1">
            <a:spLocks noGrp="1"/>
          </p:cNvSpPr>
          <p:nvPr>
            <p:ph type="body" sz="quarter" idx="42" hasCustomPrompt="1"/>
          </p:nvPr>
        </p:nvSpPr>
        <p:spPr>
          <a:xfrm>
            <a:off x="3888359" y="3498756"/>
            <a:ext cx="784187" cy="1431159"/>
          </a:xfrm>
          <a:prstGeom prst="rect">
            <a:avLst/>
          </a:prstGeom>
        </p:spPr>
        <p:txBody>
          <a:bodyPr wrap="none" lIns="91439" tIns="91439" rIns="91439" bIns="91439">
            <a:spAutoFit/>
          </a:bodyPr>
          <a:lstStyle>
            <a:lvl1pPr marL="0" indent="0" defTabSz="914400">
              <a:lnSpc>
                <a:spcPct val="90000"/>
              </a:lnSpc>
              <a:spcBef>
                <a:spcPts val="0"/>
              </a:spcBef>
              <a:buSzTx/>
              <a:buNone/>
              <a:defRPr sz="9000">
                <a:solidFill>
                  <a:srgbClr val="FFFFFF"/>
                </a:solidFill>
                <a:latin typeface="Domaine Display"/>
                <a:ea typeface="Domaine Display"/>
                <a:cs typeface="Domaine Display"/>
                <a:sym typeface="Domaine Display"/>
              </a:defRPr>
            </a:lvl1pPr>
          </a:lstStyle>
          <a:p>
            <a:r>
              <a:rPr lang="fi-FI"/>
              <a:t>X</a:t>
            </a:r>
            <a:endParaRPr/>
          </a:p>
        </p:txBody>
      </p:sp>
      <p:sp>
        <p:nvSpPr>
          <p:cNvPr id="26" name="Text Placeholder 2">
            <a:extLst>
              <a:ext uri="{FF2B5EF4-FFF2-40B4-BE49-F238E27FC236}">
                <a16:creationId xmlns:a16="http://schemas.microsoft.com/office/drawing/2014/main" id="{8ABCFEF9-9EF5-44A7-A126-A0C77F223836}"/>
              </a:ext>
            </a:extLst>
          </p:cNvPr>
          <p:cNvSpPr>
            <a:spLocks noGrp="1"/>
          </p:cNvSpPr>
          <p:nvPr>
            <p:ph type="body" sz="quarter" idx="43"/>
          </p:nvPr>
        </p:nvSpPr>
        <p:spPr>
          <a:xfrm>
            <a:off x="4954588" y="3772079"/>
            <a:ext cx="2481262" cy="405853"/>
          </a:xfrm>
        </p:spPr>
        <p:txBody>
          <a:bodyPr anchor="b" anchorCtr="0"/>
          <a:lstStyle>
            <a:lvl1pPr marL="0" indent="0">
              <a:lnSpc>
                <a:spcPct val="90000"/>
              </a:lnSpc>
              <a:buNone/>
              <a:defRPr sz="1500" b="1"/>
            </a:lvl1pPr>
          </a:lstStyle>
          <a:p>
            <a:pPr lvl="0"/>
            <a:endParaRPr lang="en-US"/>
          </a:p>
        </p:txBody>
      </p:sp>
      <p:sp>
        <p:nvSpPr>
          <p:cNvPr id="27" name="Text Placeholder 2">
            <a:extLst>
              <a:ext uri="{FF2B5EF4-FFF2-40B4-BE49-F238E27FC236}">
                <a16:creationId xmlns:a16="http://schemas.microsoft.com/office/drawing/2014/main" id="{8C0D0EF0-999E-4CE4-9F40-1E82B983F45E}"/>
              </a:ext>
            </a:extLst>
          </p:cNvPr>
          <p:cNvSpPr>
            <a:spLocks noGrp="1"/>
          </p:cNvSpPr>
          <p:nvPr>
            <p:ph type="body" sz="quarter" idx="44"/>
          </p:nvPr>
        </p:nvSpPr>
        <p:spPr>
          <a:xfrm>
            <a:off x="4954588" y="4222929"/>
            <a:ext cx="2481262" cy="405853"/>
          </a:xfrm>
        </p:spPr>
        <p:txBody>
          <a:bodyPr/>
          <a:lstStyle>
            <a:lvl1pPr marL="0" indent="0">
              <a:lnSpc>
                <a:spcPct val="90000"/>
              </a:lnSpc>
              <a:buNone/>
              <a:defRPr sz="1000" b="0"/>
            </a:lvl1pPr>
          </a:lstStyle>
          <a:p>
            <a:pPr lvl="0"/>
            <a:endParaRPr lang="en-US"/>
          </a:p>
        </p:txBody>
      </p:sp>
      <p:sp>
        <p:nvSpPr>
          <p:cNvPr id="28" name="1.">
            <a:extLst>
              <a:ext uri="{FF2B5EF4-FFF2-40B4-BE49-F238E27FC236}">
                <a16:creationId xmlns:a16="http://schemas.microsoft.com/office/drawing/2014/main" id="{2F3C3887-A1DC-468B-AB83-64A7212D5E55}"/>
              </a:ext>
            </a:extLst>
          </p:cNvPr>
          <p:cNvSpPr txBox="1">
            <a:spLocks noGrp="1"/>
          </p:cNvSpPr>
          <p:nvPr>
            <p:ph type="body" sz="quarter" idx="45" hasCustomPrompt="1"/>
          </p:nvPr>
        </p:nvSpPr>
        <p:spPr>
          <a:xfrm>
            <a:off x="7577709" y="2266856"/>
            <a:ext cx="784187" cy="1431159"/>
          </a:xfrm>
          <a:prstGeom prst="rect">
            <a:avLst/>
          </a:prstGeom>
        </p:spPr>
        <p:txBody>
          <a:bodyPr wrap="none" lIns="91439" tIns="91439" rIns="91439" bIns="91439">
            <a:spAutoFit/>
          </a:bodyPr>
          <a:lstStyle>
            <a:lvl1pPr marL="0" indent="0" defTabSz="914400">
              <a:lnSpc>
                <a:spcPct val="90000"/>
              </a:lnSpc>
              <a:spcBef>
                <a:spcPts val="0"/>
              </a:spcBef>
              <a:buSzTx/>
              <a:buNone/>
              <a:defRPr sz="9000">
                <a:solidFill>
                  <a:srgbClr val="FFFFFF"/>
                </a:solidFill>
                <a:latin typeface="Domaine Display"/>
                <a:ea typeface="Domaine Display"/>
                <a:cs typeface="Domaine Display"/>
                <a:sym typeface="Domaine Display"/>
              </a:defRPr>
            </a:lvl1pPr>
          </a:lstStyle>
          <a:p>
            <a:r>
              <a:rPr lang="fi-FI"/>
              <a:t>X</a:t>
            </a:r>
            <a:endParaRPr/>
          </a:p>
        </p:txBody>
      </p:sp>
      <p:sp>
        <p:nvSpPr>
          <p:cNvPr id="29" name="Text Placeholder 2">
            <a:extLst>
              <a:ext uri="{FF2B5EF4-FFF2-40B4-BE49-F238E27FC236}">
                <a16:creationId xmlns:a16="http://schemas.microsoft.com/office/drawing/2014/main" id="{E49891FF-F0F7-488D-82E7-032C261F53E8}"/>
              </a:ext>
            </a:extLst>
          </p:cNvPr>
          <p:cNvSpPr>
            <a:spLocks noGrp="1"/>
          </p:cNvSpPr>
          <p:nvPr>
            <p:ph type="body" sz="quarter" idx="46"/>
          </p:nvPr>
        </p:nvSpPr>
        <p:spPr>
          <a:xfrm>
            <a:off x="8643938" y="2540179"/>
            <a:ext cx="2481262" cy="405853"/>
          </a:xfrm>
        </p:spPr>
        <p:txBody>
          <a:bodyPr anchor="b" anchorCtr="0"/>
          <a:lstStyle>
            <a:lvl1pPr marL="0" indent="0">
              <a:lnSpc>
                <a:spcPct val="90000"/>
              </a:lnSpc>
              <a:buNone/>
              <a:defRPr sz="1500" b="1"/>
            </a:lvl1pPr>
          </a:lstStyle>
          <a:p>
            <a:pPr lvl="0"/>
            <a:endParaRPr lang="en-US"/>
          </a:p>
        </p:txBody>
      </p:sp>
      <p:sp>
        <p:nvSpPr>
          <p:cNvPr id="30" name="Text Placeholder 2">
            <a:extLst>
              <a:ext uri="{FF2B5EF4-FFF2-40B4-BE49-F238E27FC236}">
                <a16:creationId xmlns:a16="http://schemas.microsoft.com/office/drawing/2014/main" id="{B5759D03-5146-4EEB-8E12-5FBDE5984AC7}"/>
              </a:ext>
            </a:extLst>
          </p:cNvPr>
          <p:cNvSpPr>
            <a:spLocks noGrp="1"/>
          </p:cNvSpPr>
          <p:nvPr>
            <p:ph type="body" sz="quarter" idx="47"/>
          </p:nvPr>
        </p:nvSpPr>
        <p:spPr>
          <a:xfrm>
            <a:off x="8643938" y="2991029"/>
            <a:ext cx="2481262" cy="405853"/>
          </a:xfrm>
        </p:spPr>
        <p:txBody>
          <a:bodyPr/>
          <a:lstStyle>
            <a:lvl1pPr marL="0" indent="0">
              <a:lnSpc>
                <a:spcPct val="90000"/>
              </a:lnSpc>
              <a:buNone/>
              <a:defRPr sz="1000" b="0"/>
            </a:lvl1pPr>
          </a:lstStyle>
          <a:p>
            <a:pPr lvl="0"/>
            <a:endParaRPr lang="en-US"/>
          </a:p>
        </p:txBody>
      </p:sp>
      <p:sp>
        <p:nvSpPr>
          <p:cNvPr id="31" name="1.">
            <a:extLst>
              <a:ext uri="{FF2B5EF4-FFF2-40B4-BE49-F238E27FC236}">
                <a16:creationId xmlns:a16="http://schemas.microsoft.com/office/drawing/2014/main" id="{4AE91FFF-3C7D-46A9-85EE-7E584B03B6CA}"/>
              </a:ext>
            </a:extLst>
          </p:cNvPr>
          <p:cNvSpPr txBox="1">
            <a:spLocks noGrp="1"/>
          </p:cNvSpPr>
          <p:nvPr>
            <p:ph type="body" sz="quarter" idx="48" hasCustomPrompt="1"/>
          </p:nvPr>
        </p:nvSpPr>
        <p:spPr>
          <a:xfrm>
            <a:off x="7577709" y="3498756"/>
            <a:ext cx="784187" cy="1431159"/>
          </a:xfrm>
          <a:prstGeom prst="rect">
            <a:avLst/>
          </a:prstGeom>
        </p:spPr>
        <p:txBody>
          <a:bodyPr wrap="none" lIns="91439" tIns="91439" rIns="91439" bIns="91439">
            <a:spAutoFit/>
          </a:bodyPr>
          <a:lstStyle>
            <a:lvl1pPr marL="0" indent="0" defTabSz="914400">
              <a:lnSpc>
                <a:spcPct val="90000"/>
              </a:lnSpc>
              <a:spcBef>
                <a:spcPts val="0"/>
              </a:spcBef>
              <a:buSzTx/>
              <a:buNone/>
              <a:defRPr sz="9000">
                <a:solidFill>
                  <a:srgbClr val="FFFFFF"/>
                </a:solidFill>
                <a:latin typeface="Domaine Display"/>
                <a:ea typeface="Domaine Display"/>
                <a:cs typeface="Domaine Display"/>
                <a:sym typeface="Domaine Display"/>
              </a:defRPr>
            </a:lvl1pPr>
          </a:lstStyle>
          <a:p>
            <a:r>
              <a:rPr lang="fi-FI"/>
              <a:t>X</a:t>
            </a:r>
            <a:endParaRPr/>
          </a:p>
        </p:txBody>
      </p:sp>
      <p:sp>
        <p:nvSpPr>
          <p:cNvPr id="32" name="Text Placeholder 2">
            <a:extLst>
              <a:ext uri="{FF2B5EF4-FFF2-40B4-BE49-F238E27FC236}">
                <a16:creationId xmlns:a16="http://schemas.microsoft.com/office/drawing/2014/main" id="{372A2D81-8527-4D73-98DF-0C39734D174B}"/>
              </a:ext>
            </a:extLst>
          </p:cNvPr>
          <p:cNvSpPr>
            <a:spLocks noGrp="1"/>
          </p:cNvSpPr>
          <p:nvPr>
            <p:ph type="body" sz="quarter" idx="49"/>
          </p:nvPr>
        </p:nvSpPr>
        <p:spPr>
          <a:xfrm>
            <a:off x="8643938" y="3772079"/>
            <a:ext cx="2481262" cy="405853"/>
          </a:xfrm>
        </p:spPr>
        <p:txBody>
          <a:bodyPr anchor="b" anchorCtr="0"/>
          <a:lstStyle>
            <a:lvl1pPr marL="0" indent="0">
              <a:lnSpc>
                <a:spcPct val="90000"/>
              </a:lnSpc>
              <a:buNone/>
              <a:defRPr sz="1500" b="1"/>
            </a:lvl1pPr>
          </a:lstStyle>
          <a:p>
            <a:pPr lvl="0"/>
            <a:endParaRPr lang="en-US"/>
          </a:p>
        </p:txBody>
      </p:sp>
      <p:sp>
        <p:nvSpPr>
          <p:cNvPr id="33" name="Text Placeholder 2">
            <a:extLst>
              <a:ext uri="{FF2B5EF4-FFF2-40B4-BE49-F238E27FC236}">
                <a16:creationId xmlns:a16="http://schemas.microsoft.com/office/drawing/2014/main" id="{84C7CCED-0F94-4E41-A09B-967FF9F5E070}"/>
              </a:ext>
            </a:extLst>
          </p:cNvPr>
          <p:cNvSpPr>
            <a:spLocks noGrp="1"/>
          </p:cNvSpPr>
          <p:nvPr>
            <p:ph type="body" sz="quarter" idx="50"/>
          </p:nvPr>
        </p:nvSpPr>
        <p:spPr>
          <a:xfrm>
            <a:off x="8643938" y="4222929"/>
            <a:ext cx="2481262" cy="405853"/>
          </a:xfrm>
        </p:spPr>
        <p:txBody>
          <a:bodyPr/>
          <a:lstStyle>
            <a:lvl1pPr marL="0" indent="0">
              <a:lnSpc>
                <a:spcPct val="90000"/>
              </a:lnSpc>
              <a:buNone/>
              <a:defRPr sz="1000" b="0"/>
            </a:lvl1pPr>
          </a:lstStyle>
          <a:p>
            <a:pPr lvl="0"/>
            <a:endParaRPr lang="en-US"/>
          </a:p>
        </p:txBody>
      </p:sp>
      <p:cxnSp>
        <p:nvCxnSpPr>
          <p:cNvPr id="10" name="Straight Connector 9">
            <a:extLst>
              <a:ext uri="{FF2B5EF4-FFF2-40B4-BE49-F238E27FC236}">
                <a16:creationId xmlns:a16="http://schemas.microsoft.com/office/drawing/2014/main" id="{1288102E-E0EF-4410-A482-DEA876338714}"/>
              </a:ext>
            </a:extLst>
          </p:cNvPr>
          <p:cNvCxnSpPr/>
          <p:nvPr userDrawn="1"/>
        </p:nvCxnSpPr>
        <p:spPr>
          <a:xfrm>
            <a:off x="3524250" y="2330450"/>
            <a:ext cx="0" cy="2794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 Placeholder 2">
            <a:extLst>
              <a:ext uri="{FF2B5EF4-FFF2-40B4-BE49-F238E27FC236}">
                <a16:creationId xmlns:a16="http://schemas.microsoft.com/office/drawing/2014/main" id="{8DCDCABE-CDF0-4607-B7CE-EB701D29ED9F}"/>
              </a:ext>
            </a:extLst>
          </p:cNvPr>
          <p:cNvSpPr>
            <a:spLocks noGrp="1"/>
          </p:cNvSpPr>
          <p:nvPr>
            <p:ph type="body" sz="quarter" idx="51"/>
          </p:nvPr>
        </p:nvSpPr>
        <p:spPr>
          <a:xfrm>
            <a:off x="4954588" y="2540179"/>
            <a:ext cx="2481262" cy="405853"/>
          </a:xfrm>
        </p:spPr>
        <p:txBody>
          <a:bodyPr anchor="b" anchorCtr="0"/>
          <a:lstStyle>
            <a:lvl1pPr marL="0" indent="0">
              <a:lnSpc>
                <a:spcPct val="90000"/>
              </a:lnSpc>
              <a:buNone/>
              <a:defRPr sz="1500" b="1"/>
            </a:lvl1pPr>
          </a:lstStyle>
          <a:p>
            <a:pPr lvl="0"/>
            <a:endParaRPr lang="en-US"/>
          </a:p>
        </p:txBody>
      </p:sp>
      <p:sp>
        <p:nvSpPr>
          <p:cNvPr id="35" name="Text Placeholder 2">
            <a:extLst>
              <a:ext uri="{FF2B5EF4-FFF2-40B4-BE49-F238E27FC236}">
                <a16:creationId xmlns:a16="http://schemas.microsoft.com/office/drawing/2014/main" id="{AC9457B3-8F96-4E7C-825E-346FB57AFF5B}"/>
              </a:ext>
            </a:extLst>
          </p:cNvPr>
          <p:cNvSpPr>
            <a:spLocks noGrp="1"/>
          </p:cNvSpPr>
          <p:nvPr>
            <p:ph type="body" sz="quarter" idx="52"/>
          </p:nvPr>
        </p:nvSpPr>
        <p:spPr>
          <a:xfrm>
            <a:off x="4954588" y="2991029"/>
            <a:ext cx="2481262" cy="405853"/>
          </a:xfrm>
        </p:spPr>
        <p:txBody>
          <a:bodyPr/>
          <a:lstStyle>
            <a:lvl1pPr marL="0" indent="0">
              <a:lnSpc>
                <a:spcPct val="90000"/>
              </a:lnSpc>
              <a:buNone/>
              <a:defRPr sz="1000" b="0"/>
            </a:lvl1pPr>
          </a:lstStyle>
          <a:p>
            <a:pPr lvl="0"/>
            <a:endParaRPr lang="en-US"/>
          </a:p>
        </p:txBody>
      </p:sp>
    </p:spTree>
    <p:extLst>
      <p:ext uri="{BB962C8B-B14F-4D97-AF65-F5344CB8AC3E}">
        <p14:creationId xmlns:p14="http://schemas.microsoft.com/office/powerpoint/2010/main" val="15403785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 New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953036" y="1099929"/>
            <a:ext cx="3960000" cy="552121"/>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953036" y="1780208"/>
            <a:ext cx="3960000" cy="396000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AE338C45-A0D7-9E4A-B846-785F4F7177BC}" type="datetime1">
              <a:rPr lang="en-US" smtClean="0"/>
              <a:t>11/30/2022</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 Miltton New Nordics</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5" name="Text Placeholder 4">
            <a:extLst>
              <a:ext uri="{FF2B5EF4-FFF2-40B4-BE49-F238E27FC236}">
                <a16:creationId xmlns:a16="http://schemas.microsoft.com/office/drawing/2014/main" id="{54264271-79CB-491E-9A23-673EECBD966B}"/>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GB"/>
              <a:t>Click to edit Master text styles</a:t>
            </a:r>
          </a:p>
        </p:txBody>
      </p:sp>
      <p:sp>
        <p:nvSpPr>
          <p:cNvPr id="10" name="Image">
            <a:extLst>
              <a:ext uri="{FF2B5EF4-FFF2-40B4-BE49-F238E27FC236}">
                <a16:creationId xmlns:a16="http://schemas.microsoft.com/office/drawing/2014/main" id="{C029813F-F922-4B57-9673-0E7A677B3C53}"/>
              </a:ext>
            </a:extLst>
          </p:cNvPr>
          <p:cNvSpPr>
            <a:spLocks noGrp="1"/>
          </p:cNvSpPr>
          <p:nvPr>
            <p:ph type="pic" sz="quarter" idx="22"/>
          </p:nvPr>
        </p:nvSpPr>
        <p:spPr>
          <a:xfrm>
            <a:off x="6396682" y="2438400"/>
            <a:ext cx="4095751" cy="2292350"/>
          </a:xfrm>
          <a:prstGeom prst="rect">
            <a:avLst/>
          </a:prstGeom>
          <a:ln w="25400"/>
          <a:effectLst>
            <a:outerShdw blurRad="241300" dist="176951" dir="1657818" rotWithShape="0">
              <a:srgbClr val="000000">
                <a:alpha val="8744"/>
              </a:srgbClr>
            </a:outerShdw>
          </a:effectLst>
        </p:spPr>
        <p:txBody>
          <a:bodyPr lIns="91439" tIns="45719" rIns="91439" bIns="45719" anchor="ctr" anchorCtr="0">
            <a:noAutofit/>
          </a:bodyPr>
          <a:lstStyle>
            <a:lvl1pPr marL="0" indent="0" algn="ctr">
              <a:buNone/>
              <a:defRPr>
                <a:effectLst>
                  <a:outerShdw blurRad="241300" dist="177800" dir="1680000" algn="br" rotWithShape="0">
                    <a:prstClr val="black">
                      <a:alpha val="9000"/>
                    </a:prstClr>
                  </a:outerShdw>
                </a:effectLst>
              </a:defRPr>
            </a:lvl1pPr>
          </a:lstStyle>
          <a:p>
            <a:r>
              <a:rPr lang="en-GB"/>
              <a:t>Click icon to add picture</a:t>
            </a:r>
            <a:endParaRPr/>
          </a:p>
        </p:txBody>
      </p:sp>
      <p:sp>
        <p:nvSpPr>
          <p:cNvPr id="11" name="Image">
            <a:extLst>
              <a:ext uri="{FF2B5EF4-FFF2-40B4-BE49-F238E27FC236}">
                <a16:creationId xmlns:a16="http://schemas.microsoft.com/office/drawing/2014/main" id="{457D3C4C-6FF6-426C-B374-606AA2B016EF}"/>
              </a:ext>
            </a:extLst>
          </p:cNvPr>
          <p:cNvSpPr>
            <a:spLocks noGrp="1"/>
          </p:cNvSpPr>
          <p:nvPr>
            <p:ph type="pic" sz="quarter" idx="23"/>
          </p:nvPr>
        </p:nvSpPr>
        <p:spPr>
          <a:xfrm>
            <a:off x="6415732" y="859672"/>
            <a:ext cx="4057651" cy="1371601"/>
          </a:xfrm>
          <a:prstGeom prst="rect">
            <a:avLst/>
          </a:prstGeom>
          <a:ln w="25400">
            <a:noFill/>
          </a:ln>
          <a:effectLst>
            <a:outerShdw blurRad="241300" dist="177800" dir="3600000" rotWithShape="0">
              <a:srgbClr val="000000">
                <a:alpha val="9000"/>
              </a:srgbClr>
            </a:outerShdw>
          </a:effectLst>
        </p:spPr>
        <p:txBody>
          <a:bodyPr lIns="91439" tIns="45719" rIns="91439" bIns="45719" anchor="ctr" anchorCtr="0">
            <a:noAutofit/>
          </a:bodyPr>
          <a:lstStyle>
            <a:lvl1pPr marL="0" indent="0" algn="ctr">
              <a:buNone/>
              <a:defRPr>
                <a:effectLst>
                  <a:outerShdw blurRad="241300" dist="177800" dir="1680000" algn="br" rotWithShape="0">
                    <a:prstClr val="black">
                      <a:alpha val="9000"/>
                    </a:prstClr>
                  </a:outerShdw>
                </a:effectLst>
              </a:defRPr>
            </a:lvl1pPr>
          </a:lstStyle>
          <a:p>
            <a:r>
              <a:rPr lang="en-GB"/>
              <a:t>Click icon to add picture</a:t>
            </a:r>
            <a:endParaRPr/>
          </a:p>
        </p:txBody>
      </p:sp>
      <p:sp>
        <p:nvSpPr>
          <p:cNvPr id="12" name="Image">
            <a:extLst>
              <a:ext uri="{FF2B5EF4-FFF2-40B4-BE49-F238E27FC236}">
                <a16:creationId xmlns:a16="http://schemas.microsoft.com/office/drawing/2014/main" id="{E601279C-6C35-4063-9C88-E65B7C7824B4}"/>
              </a:ext>
            </a:extLst>
          </p:cNvPr>
          <p:cNvSpPr>
            <a:spLocks noGrp="1"/>
          </p:cNvSpPr>
          <p:nvPr>
            <p:ph type="pic" sz="quarter" idx="24"/>
          </p:nvPr>
        </p:nvSpPr>
        <p:spPr>
          <a:xfrm>
            <a:off x="6395987" y="4937878"/>
            <a:ext cx="3155951" cy="1060451"/>
          </a:xfrm>
          <a:prstGeom prst="rect">
            <a:avLst/>
          </a:prstGeom>
          <a:ln w="25400">
            <a:noFill/>
          </a:ln>
          <a:effectLst>
            <a:outerShdw blurRad="241300" dist="177800" dir="3600000" rotWithShape="0">
              <a:srgbClr val="000000">
                <a:alpha val="9000"/>
              </a:srgbClr>
            </a:outerShdw>
          </a:effectLst>
        </p:spPr>
        <p:txBody>
          <a:bodyPr lIns="91439" tIns="45719" rIns="91439" bIns="45719" anchor="ctr" anchorCtr="0">
            <a:noAutofit/>
          </a:bodyPr>
          <a:lstStyle>
            <a:lvl1pPr marL="0" indent="0" algn="ctr">
              <a:buNone/>
              <a:defRPr>
                <a:effectLst>
                  <a:outerShdw blurRad="241300" dist="177800" dir="1680000" algn="br" rotWithShape="0">
                    <a:prstClr val="black">
                      <a:alpha val="9000"/>
                    </a:prstClr>
                  </a:outerShdw>
                </a:effectLst>
              </a:defRPr>
            </a:lvl1pPr>
          </a:lstStyle>
          <a:p>
            <a:r>
              <a:rPr lang="en-GB"/>
              <a:t>Click icon to add picture</a:t>
            </a:r>
            <a:endParaRPr/>
          </a:p>
        </p:txBody>
      </p:sp>
    </p:spTree>
    <p:extLst>
      <p:ext uri="{BB962C8B-B14F-4D97-AF65-F5344CB8AC3E}">
        <p14:creationId xmlns:p14="http://schemas.microsoft.com/office/powerpoint/2010/main" val="968800980"/>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Chart 1">
    <p:bg>
      <p:bgPr>
        <a:solidFill>
          <a:srgbClr val="E5E5E7"/>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D606B6F-2B1A-4BBC-9537-C5F09B244F76}"/>
              </a:ext>
            </a:extLst>
          </p:cNvPr>
          <p:cNvSpPr>
            <a:spLocks noGrp="1"/>
          </p:cNvSpPr>
          <p:nvPr>
            <p:ph type="dt" sz="half" idx="38"/>
          </p:nvPr>
        </p:nvSpPr>
        <p:spPr/>
        <p:txBody>
          <a:bodyPr/>
          <a:lstStyle/>
          <a:p>
            <a:fld id="{E4E759DD-0B3D-CC4E-B577-DFFF798F9889}" type="datetime1">
              <a:rPr lang="en-US" smtClean="0"/>
              <a:t>11/30/2022</a:t>
            </a:fld>
            <a:endParaRPr lang="fi-FI"/>
          </a:p>
        </p:txBody>
      </p:sp>
      <p:sp>
        <p:nvSpPr>
          <p:cNvPr id="5" name="Footer Placeholder 4">
            <a:extLst>
              <a:ext uri="{FF2B5EF4-FFF2-40B4-BE49-F238E27FC236}">
                <a16:creationId xmlns:a16="http://schemas.microsoft.com/office/drawing/2014/main" id="{A49C35BD-F78C-4CEE-8A3F-63A15F6C90DF}"/>
              </a:ext>
            </a:extLst>
          </p:cNvPr>
          <p:cNvSpPr>
            <a:spLocks noGrp="1"/>
          </p:cNvSpPr>
          <p:nvPr>
            <p:ph type="ftr" sz="quarter" idx="39"/>
          </p:nvPr>
        </p:nvSpPr>
        <p:spPr/>
        <p:txBody>
          <a:bodyPr/>
          <a:lstStyle/>
          <a:p>
            <a:r>
              <a:rPr lang="fi-FI"/>
              <a:t>© Miltton New Nordics</a:t>
            </a:r>
          </a:p>
        </p:txBody>
      </p:sp>
      <p:sp>
        <p:nvSpPr>
          <p:cNvPr id="6" name="Slide Number Placeholder 5">
            <a:extLst>
              <a:ext uri="{FF2B5EF4-FFF2-40B4-BE49-F238E27FC236}">
                <a16:creationId xmlns:a16="http://schemas.microsoft.com/office/drawing/2014/main" id="{C91551C0-BE37-4A1C-8B43-4FE9EBD22A8D}"/>
              </a:ext>
            </a:extLst>
          </p:cNvPr>
          <p:cNvSpPr>
            <a:spLocks noGrp="1"/>
          </p:cNvSpPr>
          <p:nvPr>
            <p:ph type="sldNum" sz="quarter" idx="40"/>
          </p:nvPr>
        </p:nvSpPr>
        <p:spPr/>
        <p:txBody>
          <a:bodyPr/>
          <a:lstStyle/>
          <a:p>
            <a:fld id="{31160B98-140E-4345-B1A3-2A7247C42973}" type="slidenum">
              <a:rPr lang="fi-FI" smtClean="0"/>
              <a:pPr/>
              <a:t>‹#›</a:t>
            </a:fld>
            <a:endParaRPr lang="fi-FI"/>
          </a:p>
        </p:txBody>
      </p:sp>
      <p:sp>
        <p:nvSpPr>
          <p:cNvPr id="25" name="Text Placeholder 4">
            <a:extLst>
              <a:ext uri="{FF2B5EF4-FFF2-40B4-BE49-F238E27FC236}">
                <a16:creationId xmlns:a16="http://schemas.microsoft.com/office/drawing/2014/main" id="{175893C6-6E31-4270-9F1A-18FF71A259BB}"/>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
        <p:nvSpPr>
          <p:cNvPr id="33" name="Text Placeholder 2">
            <a:extLst>
              <a:ext uri="{FF2B5EF4-FFF2-40B4-BE49-F238E27FC236}">
                <a16:creationId xmlns:a16="http://schemas.microsoft.com/office/drawing/2014/main" id="{84C7CCED-0F94-4E41-A09B-967FF9F5E070}"/>
              </a:ext>
            </a:extLst>
          </p:cNvPr>
          <p:cNvSpPr>
            <a:spLocks noGrp="1"/>
          </p:cNvSpPr>
          <p:nvPr>
            <p:ph type="body" sz="quarter" idx="50"/>
          </p:nvPr>
        </p:nvSpPr>
        <p:spPr>
          <a:xfrm>
            <a:off x="1695451" y="2892015"/>
            <a:ext cx="2190741" cy="1042506"/>
          </a:xfrm>
        </p:spPr>
        <p:txBody>
          <a:bodyPr/>
          <a:lstStyle>
            <a:lvl1pPr marL="0" indent="0">
              <a:lnSpc>
                <a:spcPct val="130000"/>
              </a:lnSpc>
              <a:buNone/>
              <a:defRPr sz="1000" b="0"/>
            </a:lvl1pPr>
          </a:lstStyle>
          <a:p>
            <a:pPr lvl="0"/>
            <a:endParaRPr lang="en-US"/>
          </a:p>
        </p:txBody>
      </p:sp>
      <p:cxnSp>
        <p:nvCxnSpPr>
          <p:cNvPr id="10" name="Straight Connector 9">
            <a:extLst>
              <a:ext uri="{FF2B5EF4-FFF2-40B4-BE49-F238E27FC236}">
                <a16:creationId xmlns:a16="http://schemas.microsoft.com/office/drawing/2014/main" id="{1288102E-E0EF-4410-A482-DEA876338714}"/>
              </a:ext>
            </a:extLst>
          </p:cNvPr>
          <p:cNvCxnSpPr>
            <a:cxnSpLocks/>
          </p:cNvCxnSpPr>
          <p:nvPr userDrawn="1"/>
        </p:nvCxnSpPr>
        <p:spPr>
          <a:xfrm>
            <a:off x="4394200" y="2667000"/>
            <a:ext cx="0" cy="1346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DDDA229F-2EEE-46B3-8AF4-7A0BC76A5556}"/>
              </a:ext>
            </a:extLst>
          </p:cNvPr>
          <p:cNvSpPr>
            <a:spLocks noGrp="1"/>
          </p:cNvSpPr>
          <p:nvPr>
            <p:ph type="title"/>
          </p:nvPr>
        </p:nvSpPr>
        <p:spPr>
          <a:xfrm>
            <a:off x="953036" y="1225550"/>
            <a:ext cx="10284807" cy="458250"/>
          </a:xfrm>
        </p:spPr>
        <p:txBody>
          <a:bodyPr anchor="ctr" anchorCtr="0"/>
          <a:lstStyle>
            <a:lvl1pPr algn="ctr">
              <a:defRPr/>
            </a:lvl1pPr>
          </a:lstStyle>
          <a:p>
            <a:r>
              <a:rPr lang="en-US"/>
              <a:t>Click to edit Master title style</a:t>
            </a:r>
            <a:endParaRPr lang="en-GB"/>
          </a:p>
        </p:txBody>
      </p:sp>
      <p:sp>
        <p:nvSpPr>
          <p:cNvPr id="36" name="Text Placeholder 2">
            <a:extLst>
              <a:ext uri="{FF2B5EF4-FFF2-40B4-BE49-F238E27FC236}">
                <a16:creationId xmlns:a16="http://schemas.microsoft.com/office/drawing/2014/main" id="{44DD275C-7C53-498C-B595-B478BCFEF246}"/>
              </a:ext>
            </a:extLst>
          </p:cNvPr>
          <p:cNvSpPr>
            <a:spLocks noGrp="1"/>
          </p:cNvSpPr>
          <p:nvPr>
            <p:ph type="body" sz="quarter" idx="51"/>
          </p:nvPr>
        </p:nvSpPr>
        <p:spPr>
          <a:xfrm>
            <a:off x="1581150" y="5670730"/>
            <a:ext cx="9036050" cy="339662"/>
          </a:xfrm>
        </p:spPr>
        <p:txBody>
          <a:bodyPr/>
          <a:lstStyle>
            <a:lvl1pPr marL="0" indent="0" algn="ctr">
              <a:lnSpc>
                <a:spcPct val="130000"/>
              </a:lnSpc>
              <a:buNone/>
              <a:defRPr sz="1000" b="0"/>
            </a:lvl1pPr>
          </a:lstStyle>
          <a:p>
            <a:pPr lvl="0"/>
            <a:endParaRPr lang="en-US"/>
          </a:p>
        </p:txBody>
      </p:sp>
      <p:cxnSp>
        <p:nvCxnSpPr>
          <p:cNvPr id="37" name="Straight Connector 36">
            <a:extLst>
              <a:ext uri="{FF2B5EF4-FFF2-40B4-BE49-F238E27FC236}">
                <a16:creationId xmlns:a16="http://schemas.microsoft.com/office/drawing/2014/main" id="{30503A27-6A24-4BC8-BF82-417CE559A0BE}"/>
              </a:ext>
            </a:extLst>
          </p:cNvPr>
          <p:cNvCxnSpPr>
            <a:cxnSpLocks/>
          </p:cNvCxnSpPr>
          <p:nvPr userDrawn="1"/>
        </p:nvCxnSpPr>
        <p:spPr>
          <a:xfrm>
            <a:off x="7785100" y="2667000"/>
            <a:ext cx="0" cy="1346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997EDDB-D841-44D7-8695-C103551A1AEA}"/>
              </a:ext>
            </a:extLst>
          </p:cNvPr>
          <p:cNvCxnSpPr/>
          <p:nvPr userDrawn="1"/>
        </p:nvCxnSpPr>
        <p:spPr>
          <a:xfrm>
            <a:off x="1181100" y="4197350"/>
            <a:ext cx="100266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 Placeholder 2">
            <a:extLst>
              <a:ext uri="{FF2B5EF4-FFF2-40B4-BE49-F238E27FC236}">
                <a16:creationId xmlns:a16="http://schemas.microsoft.com/office/drawing/2014/main" id="{36B10009-C5AB-4781-BD96-07097A1CFEA1}"/>
              </a:ext>
            </a:extLst>
          </p:cNvPr>
          <p:cNvSpPr>
            <a:spLocks noGrp="1"/>
          </p:cNvSpPr>
          <p:nvPr>
            <p:ph type="body" sz="quarter" idx="52"/>
          </p:nvPr>
        </p:nvSpPr>
        <p:spPr>
          <a:xfrm>
            <a:off x="5041901" y="2892015"/>
            <a:ext cx="2190741" cy="1042506"/>
          </a:xfrm>
        </p:spPr>
        <p:txBody>
          <a:bodyPr/>
          <a:lstStyle>
            <a:lvl1pPr marL="0" indent="0">
              <a:lnSpc>
                <a:spcPct val="130000"/>
              </a:lnSpc>
              <a:buNone/>
              <a:defRPr sz="1000" b="0"/>
            </a:lvl1pPr>
          </a:lstStyle>
          <a:p>
            <a:pPr lvl="0"/>
            <a:endParaRPr lang="en-US"/>
          </a:p>
        </p:txBody>
      </p:sp>
      <p:sp>
        <p:nvSpPr>
          <p:cNvPr id="39" name="Text Placeholder 2">
            <a:extLst>
              <a:ext uri="{FF2B5EF4-FFF2-40B4-BE49-F238E27FC236}">
                <a16:creationId xmlns:a16="http://schemas.microsoft.com/office/drawing/2014/main" id="{88CFC8D8-F4AA-48CB-BE4A-58F35319D536}"/>
              </a:ext>
            </a:extLst>
          </p:cNvPr>
          <p:cNvSpPr>
            <a:spLocks noGrp="1"/>
          </p:cNvSpPr>
          <p:nvPr>
            <p:ph type="body" sz="quarter" idx="53"/>
          </p:nvPr>
        </p:nvSpPr>
        <p:spPr>
          <a:xfrm>
            <a:off x="8407401" y="2892015"/>
            <a:ext cx="2190741" cy="1042506"/>
          </a:xfrm>
        </p:spPr>
        <p:txBody>
          <a:bodyPr/>
          <a:lstStyle>
            <a:lvl1pPr marL="0" indent="0">
              <a:lnSpc>
                <a:spcPct val="130000"/>
              </a:lnSpc>
              <a:buNone/>
              <a:defRPr sz="1000" b="0"/>
            </a:lvl1pPr>
          </a:lstStyle>
          <a:p>
            <a:pPr lvl="0"/>
            <a:endParaRPr lang="en-US"/>
          </a:p>
        </p:txBody>
      </p:sp>
      <p:sp>
        <p:nvSpPr>
          <p:cNvPr id="40" name="Text Placeholder 2">
            <a:extLst>
              <a:ext uri="{FF2B5EF4-FFF2-40B4-BE49-F238E27FC236}">
                <a16:creationId xmlns:a16="http://schemas.microsoft.com/office/drawing/2014/main" id="{D56C0653-B007-4198-8606-83586D6E5D0F}"/>
              </a:ext>
            </a:extLst>
          </p:cNvPr>
          <p:cNvSpPr>
            <a:spLocks noGrp="1"/>
          </p:cNvSpPr>
          <p:nvPr>
            <p:ph type="body" sz="quarter" idx="54"/>
          </p:nvPr>
        </p:nvSpPr>
        <p:spPr>
          <a:xfrm>
            <a:off x="1581150" y="5264330"/>
            <a:ext cx="9036050" cy="339662"/>
          </a:xfrm>
        </p:spPr>
        <p:txBody>
          <a:bodyPr anchor="b" anchorCtr="0"/>
          <a:lstStyle>
            <a:lvl1pPr marL="0" indent="0" algn="ctr">
              <a:lnSpc>
                <a:spcPct val="100000"/>
              </a:lnSpc>
              <a:buNone/>
              <a:defRPr sz="1600" b="1"/>
            </a:lvl1pPr>
          </a:lstStyle>
          <a:p>
            <a:pPr lvl="0"/>
            <a:endParaRPr lang="en-US"/>
          </a:p>
        </p:txBody>
      </p:sp>
      <p:pic>
        <p:nvPicPr>
          <p:cNvPr id="41" name="Mitton-arrow.png" descr="Mitton-arrow.png">
            <a:extLst>
              <a:ext uri="{FF2B5EF4-FFF2-40B4-BE49-F238E27FC236}">
                <a16:creationId xmlns:a16="http://schemas.microsoft.com/office/drawing/2014/main" id="{E43F0597-C565-4BB0-9B9E-C71BB829A5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2312430" y="4274244"/>
            <a:ext cx="613208" cy="540432"/>
          </a:xfrm>
          <a:prstGeom prst="rect">
            <a:avLst/>
          </a:prstGeom>
          <a:ln w="12700">
            <a:miter lim="400000"/>
          </a:ln>
        </p:spPr>
      </p:pic>
      <p:pic>
        <p:nvPicPr>
          <p:cNvPr id="42" name="Mitton-arrow.png" descr="Mitton-arrow.png">
            <a:extLst>
              <a:ext uri="{FF2B5EF4-FFF2-40B4-BE49-F238E27FC236}">
                <a16:creationId xmlns:a16="http://schemas.microsoft.com/office/drawing/2014/main" id="{0A57760B-D73A-455A-9BE6-6DD03D3F64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779530" y="4274244"/>
            <a:ext cx="613208" cy="540432"/>
          </a:xfrm>
          <a:prstGeom prst="rect">
            <a:avLst/>
          </a:prstGeom>
          <a:ln w="12700">
            <a:miter lim="400000"/>
          </a:ln>
        </p:spPr>
      </p:pic>
      <p:pic>
        <p:nvPicPr>
          <p:cNvPr id="43" name="Mitton-arrow.png" descr="Mitton-arrow.png">
            <a:extLst>
              <a:ext uri="{FF2B5EF4-FFF2-40B4-BE49-F238E27FC236}">
                <a16:creationId xmlns:a16="http://schemas.microsoft.com/office/drawing/2014/main" id="{11684AA3-2C17-4521-A345-5DC1E7E758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9252980" y="4274244"/>
            <a:ext cx="613208" cy="540432"/>
          </a:xfrm>
          <a:prstGeom prst="rect">
            <a:avLst/>
          </a:prstGeom>
          <a:ln w="12700">
            <a:miter lim="400000"/>
          </a:ln>
        </p:spPr>
      </p:pic>
    </p:spTree>
    <p:extLst>
      <p:ext uri="{BB962C8B-B14F-4D97-AF65-F5344CB8AC3E}">
        <p14:creationId xmlns:p14="http://schemas.microsoft.com/office/powerpoint/2010/main" val="4027022502"/>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Chart Steps 3">
    <p:bg>
      <p:bgPr>
        <a:solidFill>
          <a:srgbClr val="E4F030"/>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D606B6F-2B1A-4BBC-9537-C5F09B244F76}"/>
              </a:ext>
            </a:extLst>
          </p:cNvPr>
          <p:cNvSpPr>
            <a:spLocks noGrp="1"/>
          </p:cNvSpPr>
          <p:nvPr>
            <p:ph type="dt" sz="half" idx="38"/>
          </p:nvPr>
        </p:nvSpPr>
        <p:spPr/>
        <p:txBody>
          <a:bodyPr/>
          <a:lstStyle/>
          <a:p>
            <a:fld id="{FA2E8194-4BC0-9548-B5FD-B2833D9732EB}" type="datetime1">
              <a:rPr lang="en-US" smtClean="0"/>
              <a:t>11/30/2022</a:t>
            </a:fld>
            <a:endParaRPr lang="fi-FI"/>
          </a:p>
        </p:txBody>
      </p:sp>
      <p:sp>
        <p:nvSpPr>
          <p:cNvPr id="5" name="Footer Placeholder 4">
            <a:extLst>
              <a:ext uri="{FF2B5EF4-FFF2-40B4-BE49-F238E27FC236}">
                <a16:creationId xmlns:a16="http://schemas.microsoft.com/office/drawing/2014/main" id="{A49C35BD-F78C-4CEE-8A3F-63A15F6C90DF}"/>
              </a:ext>
            </a:extLst>
          </p:cNvPr>
          <p:cNvSpPr>
            <a:spLocks noGrp="1"/>
          </p:cNvSpPr>
          <p:nvPr>
            <p:ph type="ftr" sz="quarter" idx="39"/>
          </p:nvPr>
        </p:nvSpPr>
        <p:spPr/>
        <p:txBody>
          <a:bodyPr/>
          <a:lstStyle/>
          <a:p>
            <a:r>
              <a:rPr lang="fi-FI"/>
              <a:t>© Miltton New Nordics</a:t>
            </a:r>
          </a:p>
        </p:txBody>
      </p:sp>
      <p:sp>
        <p:nvSpPr>
          <p:cNvPr id="6" name="Slide Number Placeholder 5">
            <a:extLst>
              <a:ext uri="{FF2B5EF4-FFF2-40B4-BE49-F238E27FC236}">
                <a16:creationId xmlns:a16="http://schemas.microsoft.com/office/drawing/2014/main" id="{C91551C0-BE37-4A1C-8B43-4FE9EBD22A8D}"/>
              </a:ext>
            </a:extLst>
          </p:cNvPr>
          <p:cNvSpPr>
            <a:spLocks noGrp="1"/>
          </p:cNvSpPr>
          <p:nvPr>
            <p:ph type="sldNum" sz="quarter" idx="40"/>
          </p:nvPr>
        </p:nvSpPr>
        <p:spPr/>
        <p:txBody>
          <a:bodyPr/>
          <a:lstStyle/>
          <a:p>
            <a:fld id="{31160B98-140E-4345-B1A3-2A7247C42973}" type="slidenum">
              <a:rPr lang="fi-FI" smtClean="0"/>
              <a:pPr/>
              <a:t>‹#›</a:t>
            </a:fld>
            <a:endParaRPr lang="fi-FI"/>
          </a:p>
        </p:txBody>
      </p:sp>
      <p:sp>
        <p:nvSpPr>
          <p:cNvPr id="25" name="Text Placeholder 4">
            <a:extLst>
              <a:ext uri="{FF2B5EF4-FFF2-40B4-BE49-F238E27FC236}">
                <a16:creationId xmlns:a16="http://schemas.microsoft.com/office/drawing/2014/main" id="{175893C6-6E31-4270-9F1A-18FF71A259BB}"/>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
        <p:nvSpPr>
          <p:cNvPr id="9" name="Title 8">
            <a:extLst>
              <a:ext uri="{FF2B5EF4-FFF2-40B4-BE49-F238E27FC236}">
                <a16:creationId xmlns:a16="http://schemas.microsoft.com/office/drawing/2014/main" id="{DDDA229F-2EEE-46B3-8AF4-7A0BC76A5556}"/>
              </a:ext>
            </a:extLst>
          </p:cNvPr>
          <p:cNvSpPr>
            <a:spLocks noGrp="1"/>
          </p:cNvSpPr>
          <p:nvPr>
            <p:ph type="title"/>
          </p:nvPr>
        </p:nvSpPr>
        <p:spPr>
          <a:xfrm>
            <a:off x="953036" y="1225550"/>
            <a:ext cx="10284807" cy="458250"/>
          </a:xfrm>
        </p:spPr>
        <p:txBody>
          <a:bodyPr anchor="ctr" anchorCtr="0"/>
          <a:lstStyle>
            <a:lvl1pPr algn="ctr">
              <a:defRPr/>
            </a:lvl1pPr>
          </a:lstStyle>
          <a:p>
            <a:r>
              <a:rPr lang="en-US"/>
              <a:t>Click to edit Master title style</a:t>
            </a:r>
            <a:endParaRPr lang="en-GB"/>
          </a:p>
        </p:txBody>
      </p:sp>
      <p:sp>
        <p:nvSpPr>
          <p:cNvPr id="36" name="Text Placeholder 2">
            <a:extLst>
              <a:ext uri="{FF2B5EF4-FFF2-40B4-BE49-F238E27FC236}">
                <a16:creationId xmlns:a16="http://schemas.microsoft.com/office/drawing/2014/main" id="{44DD275C-7C53-498C-B595-B478BCFEF246}"/>
              </a:ext>
            </a:extLst>
          </p:cNvPr>
          <p:cNvSpPr>
            <a:spLocks noGrp="1"/>
          </p:cNvSpPr>
          <p:nvPr>
            <p:ph type="body" sz="quarter" idx="51"/>
          </p:nvPr>
        </p:nvSpPr>
        <p:spPr>
          <a:xfrm>
            <a:off x="4546600" y="5518330"/>
            <a:ext cx="3130550" cy="339662"/>
          </a:xfrm>
        </p:spPr>
        <p:txBody>
          <a:bodyPr/>
          <a:lstStyle>
            <a:lvl1pPr marL="0" indent="0" algn="ctr">
              <a:lnSpc>
                <a:spcPct val="130000"/>
              </a:lnSpc>
              <a:buNone/>
              <a:defRPr sz="1000" b="0"/>
            </a:lvl1pPr>
          </a:lstStyle>
          <a:p>
            <a:pPr lvl="0"/>
            <a:endParaRPr lang="en-US"/>
          </a:p>
        </p:txBody>
      </p:sp>
      <p:sp>
        <p:nvSpPr>
          <p:cNvPr id="18" name="1.">
            <a:extLst>
              <a:ext uri="{FF2B5EF4-FFF2-40B4-BE49-F238E27FC236}">
                <a16:creationId xmlns:a16="http://schemas.microsoft.com/office/drawing/2014/main" id="{99628B39-0709-452C-84ED-4A6CE1290E60}"/>
              </a:ext>
            </a:extLst>
          </p:cNvPr>
          <p:cNvSpPr txBox="1">
            <a:spLocks noGrp="1"/>
          </p:cNvSpPr>
          <p:nvPr>
            <p:ph type="body" sz="quarter" idx="25" hasCustomPrompt="1"/>
          </p:nvPr>
        </p:nvSpPr>
        <p:spPr>
          <a:xfrm>
            <a:off x="1297559" y="3079656"/>
            <a:ext cx="784187" cy="1431159"/>
          </a:xfrm>
          <a:prstGeom prst="rect">
            <a:avLst/>
          </a:prstGeom>
        </p:spPr>
        <p:txBody>
          <a:bodyPr wrap="none" lIns="91439" tIns="91439" rIns="91439" bIns="91439">
            <a:spAutoFit/>
          </a:bodyPr>
          <a:lstStyle>
            <a:lvl1pPr marL="0" indent="0" defTabSz="914400">
              <a:lnSpc>
                <a:spcPct val="90000"/>
              </a:lnSpc>
              <a:spcBef>
                <a:spcPts val="0"/>
              </a:spcBef>
              <a:buSzTx/>
              <a:buNone/>
              <a:defRPr sz="9000">
                <a:solidFill>
                  <a:srgbClr val="FFFFFF"/>
                </a:solidFill>
                <a:latin typeface="Domaine Display"/>
                <a:ea typeface="Domaine Display"/>
                <a:cs typeface="Domaine Display"/>
                <a:sym typeface="Domaine Display"/>
              </a:defRPr>
            </a:lvl1pPr>
          </a:lstStyle>
          <a:p>
            <a:r>
              <a:rPr lang="fi-FI"/>
              <a:t>X</a:t>
            </a:r>
            <a:endParaRPr/>
          </a:p>
        </p:txBody>
      </p:sp>
      <p:sp>
        <p:nvSpPr>
          <p:cNvPr id="19" name="Text Placeholder 2">
            <a:extLst>
              <a:ext uri="{FF2B5EF4-FFF2-40B4-BE49-F238E27FC236}">
                <a16:creationId xmlns:a16="http://schemas.microsoft.com/office/drawing/2014/main" id="{7BF15104-E653-4B54-8C49-56C6C6340C62}"/>
              </a:ext>
            </a:extLst>
          </p:cNvPr>
          <p:cNvSpPr>
            <a:spLocks noGrp="1"/>
          </p:cNvSpPr>
          <p:nvPr>
            <p:ph type="body" sz="quarter" idx="55"/>
          </p:nvPr>
        </p:nvSpPr>
        <p:spPr>
          <a:xfrm>
            <a:off x="2173288" y="3079657"/>
            <a:ext cx="1897062" cy="616043"/>
          </a:xfrm>
        </p:spPr>
        <p:txBody>
          <a:bodyPr anchor="b" anchorCtr="0"/>
          <a:lstStyle>
            <a:lvl1pPr marL="0" indent="0">
              <a:lnSpc>
                <a:spcPct val="90000"/>
              </a:lnSpc>
              <a:buNone/>
              <a:defRPr sz="1500" b="1"/>
            </a:lvl1pPr>
          </a:lstStyle>
          <a:p>
            <a:pPr lvl="0"/>
            <a:endParaRPr lang="en-US"/>
          </a:p>
        </p:txBody>
      </p:sp>
      <p:sp>
        <p:nvSpPr>
          <p:cNvPr id="20" name="Text Placeholder 2">
            <a:extLst>
              <a:ext uri="{FF2B5EF4-FFF2-40B4-BE49-F238E27FC236}">
                <a16:creationId xmlns:a16="http://schemas.microsoft.com/office/drawing/2014/main" id="{20346F8F-0DB3-4EBD-9B37-A348F99555DB}"/>
              </a:ext>
            </a:extLst>
          </p:cNvPr>
          <p:cNvSpPr>
            <a:spLocks noGrp="1"/>
          </p:cNvSpPr>
          <p:nvPr>
            <p:ph type="body" sz="quarter" idx="52"/>
          </p:nvPr>
        </p:nvSpPr>
        <p:spPr>
          <a:xfrm>
            <a:off x="2173288" y="3803829"/>
            <a:ext cx="1897062" cy="725832"/>
          </a:xfrm>
        </p:spPr>
        <p:txBody>
          <a:bodyPr/>
          <a:lstStyle>
            <a:lvl1pPr marL="0" indent="0">
              <a:lnSpc>
                <a:spcPct val="110000"/>
              </a:lnSpc>
              <a:buNone/>
              <a:defRPr sz="1000" b="0"/>
            </a:lvl1pPr>
          </a:lstStyle>
          <a:p>
            <a:pPr lvl="0"/>
            <a:endParaRPr lang="en-US"/>
          </a:p>
        </p:txBody>
      </p:sp>
      <p:sp>
        <p:nvSpPr>
          <p:cNvPr id="24" name="1.">
            <a:extLst>
              <a:ext uri="{FF2B5EF4-FFF2-40B4-BE49-F238E27FC236}">
                <a16:creationId xmlns:a16="http://schemas.microsoft.com/office/drawing/2014/main" id="{B3523C85-A62F-40CC-8D34-35802663CBB4}"/>
              </a:ext>
            </a:extLst>
          </p:cNvPr>
          <p:cNvSpPr txBox="1">
            <a:spLocks noGrp="1"/>
          </p:cNvSpPr>
          <p:nvPr>
            <p:ph type="body" sz="quarter" idx="56" hasCustomPrompt="1"/>
          </p:nvPr>
        </p:nvSpPr>
        <p:spPr>
          <a:xfrm>
            <a:off x="4796409" y="3079656"/>
            <a:ext cx="784187" cy="1431159"/>
          </a:xfrm>
          <a:prstGeom prst="rect">
            <a:avLst/>
          </a:prstGeom>
        </p:spPr>
        <p:txBody>
          <a:bodyPr wrap="none" lIns="91439" tIns="91439" rIns="91439" bIns="91439">
            <a:spAutoFit/>
          </a:bodyPr>
          <a:lstStyle>
            <a:lvl1pPr marL="0" indent="0" defTabSz="914400">
              <a:lnSpc>
                <a:spcPct val="90000"/>
              </a:lnSpc>
              <a:spcBef>
                <a:spcPts val="0"/>
              </a:spcBef>
              <a:buSzTx/>
              <a:buNone/>
              <a:defRPr sz="9000">
                <a:solidFill>
                  <a:srgbClr val="FFFFFF"/>
                </a:solidFill>
                <a:latin typeface="Domaine Display"/>
                <a:ea typeface="Domaine Display"/>
                <a:cs typeface="Domaine Display"/>
                <a:sym typeface="Domaine Display"/>
              </a:defRPr>
            </a:lvl1pPr>
          </a:lstStyle>
          <a:p>
            <a:r>
              <a:rPr lang="fi-FI"/>
              <a:t>X</a:t>
            </a:r>
            <a:endParaRPr/>
          </a:p>
        </p:txBody>
      </p:sp>
      <p:sp>
        <p:nvSpPr>
          <p:cNvPr id="26" name="Text Placeholder 2">
            <a:extLst>
              <a:ext uri="{FF2B5EF4-FFF2-40B4-BE49-F238E27FC236}">
                <a16:creationId xmlns:a16="http://schemas.microsoft.com/office/drawing/2014/main" id="{F818013B-5BD1-4C09-9509-DDAA7EE8E01C}"/>
              </a:ext>
            </a:extLst>
          </p:cNvPr>
          <p:cNvSpPr>
            <a:spLocks noGrp="1"/>
          </p:cNvSpPr>
          <p:nvPr>
            <p:ph type="body" sz="quarter" idx="57"/>
          </p:nvPr>
        </p:nvSpPr>
        <p:spPr>
          <a:xfrm>
            <a:off x="5672138" y="3079657"/>
            <a:ext cx="1897062" cy="616043"/>
          </a:xfrm>
        </p:spPr>
        <p:txBody>
          <a:bodyPr anchor="b" anchorCtr="0"/>
          <a:lstStyle>
            <a:lvl1pPr marL="0" indent="0">
              <a:lnSpc>
                <a:spcPct val="90000"/>
              </a:lnSpc>
              <a:buNone/>
              <a:defRPr sz="1500" b="1"/>
            </a:lvl1pPr>
          </a:lstStyle>
          <a:p>
            <a:pPr lvl="0"/>
            <a:endParaRPr lang="en-US"/>
          </a:p>
        </p:txBody>
      </p:sp>
      <p:sp>
        <p:nvSpPr>
          <p:cNvPr id="27" name="Text Placeholder 2">
            <a:extLst>
              <a:ext uri="{FF2B5EF4-FFF2-40B4-BE49-F238E27FC236}">
                <a16:creationId xmlns:a16="http://schemas.microsoft.com/office/drawing/2014/main" id="{AC8EFCAF-8E9E-433C-BD4D-37ADB66D029B}"/>
              </a:ext>
            </a:extLst>
          </p:cNvPr>
          <p:cNvSpPr>
            <a:spLocks noGrp="1"/>
          </p:cNvSpPr>
          <p:nvPr>
            <p:ph type="body" sz="quarter" idx="58"/>
          </p:nvPr>
        </p:nvSpPr>
        <p:spPr>
          <a:xfrm>
            <a:off x="5672138" y="3803829"/>
            <a:ext cx="1897062" cy="725832"/>
          </a:xfrm>
        </p:spPr>
        <p:txBody>
          <a:bodyPr/>
          <a:lstStyle>
            <a:lvl1pPr marL="0" indent="0">
              <a:lnSpc>
                <a:spcPct val="110000"/>
              </a:lnSpc>
              <a:buNone/>
              <a:defRPr sz="1000" b="0"/>
            </a:lvl1pPr>
          </a:lstStyle>
          <a:p>
            <a:pPr lvl="0"/>
            <a:endParaRPr lang="en-US"/>
          </a:p>
        </p:txBody>
      </p:sp>
      <p:sp>
        <p:nvSpPr>
          <p:cNvPr id="28" name="1.">
            <a:extLst>
              <a:ext uri="{FF2B5EF4-FFF2-40B4-BE49-F238E27FC236}">
                <a16:creationId xmlns:a16="http://schemas.microsoft.com/office/drawing/2014/main" id="{77FB31A9-1A41-42E0-9CA3-0CE261BBD374}"/>
              </a:ext>
            </a:extLst>
          </p:cNvPr>
          <p:cNvSpPr txBox="1">
            <a:spLocks noGrp="1"/>
          </p:cNvSpPr>
          <p:nvPr>
            <p:ph type="body" sz="quarter" idx="59" hasCustomPrompt="1"/>
          </p:nvPr>
        </p:nvSpPr>
        <p:spPr>
          <a:xfrm>
            <a:off x="8231759" y="3079656"/>
            <a:ext cx="784187" cy="1431159"/>
          </a:xfrm>
          <a:prstGeom prst="rect">
            <a:avLst/>
          </a:prstGeom>
        </p:spPr>
        <p:txBody>
          <a:bodyPr wrap="none" lIns="91439" tIns="91439" rIns="91439" bIns="91439">
            <a:spAutoFit/>
          </a:bodyPr>
          <a:lstStyle>
            <a:lvl1pPr marL="0" indent="0" defTabSz="914400">
              <a:lnSpc>
                <a:spcPct val="90000"/>
              </a:lnSpc>
              <a:spcBef>
                <a:spcPts val="0"/>
              </a:spcBef>
              <a:buSzTx/>
              <a:buNone/>
              <a:defRPr sz="9000">
                <a:solidFill>
                  <a:srgbClr val="FFFFFF"/>
                </a:solidFill>
                <a:latin typeface="Domaine Display"/>
                <a:ea typeface="Domaine Display"/>
                <a:cs typeface="Domaine Display"/>
                <a:sym typeface="Domaine Display"/>
              </a:defRPr>
            </a:lvl1pPr>
          </a:lstStyle>
          <a:p>
            <a:r>
              <a:rPr lang="fi-FI"/>
              <a:t>X</a:t>
            </a:r>
            <a:endParaRPr/>
          </a:p>
        </p:txBody>
      </p:sp>
      <p:sp>
        <p:nvSpPr>
          <p:cNvPr id="29" name="Text Placeholder 2">
            <a:extLst>
              <a:ext uri="{FF2B5EF4-FFF2-40B4-BE49-F238E27FC236}">
                <a16:creationId xmlns:a16="http://schemas.microsoft.com/office/drawing/2014/main" id="{D38EE055-9CA3-480F-ADD4-F01A8181D373}"/>
              </a:ext>
            </a:extLst>
          </p:cNvPr>
          <p:cNvSpPr>
            <a:spLocks noGrp="1"/>
          </p:cNvSpPr>
          <p:nvPr>
            <p:ph type="body" sz="quarter" idx="60"/>
          </p:nvPr>
        </p:nvSpPr>
        <p:spPr>
          <a:xfrm>
            <a:off x="9107488" y="3079657"/>
            <a:ext cx="1897062" cy="616043"/>
          </a:xfrm>
        </p:spPr>
        <p:txBody>
          <a:bodyPr anchor="b" anchorCtr="0"/>
          <a:lstStyle>
            <a:lvl1pPr marL="0" indent="0">
              <a:lnSpc>
                <a:spcPct val="90000"/>
              </a:lnSpc>
              <a:buNone/>
              <a:defRPr sz="1500" b="1"/>
            </a:lvl1pPr>
          </a:lstStyle>
          <a:p>
            <a:pPr lvl="0"/>
            <a:endParaRPr lang="en-US"/>
          </a:p>
        </p:txBody>
      </p:sp>
      <p:sp>
        <p:nvSpPr>
          <p:cNvPr id="30" name="Text Placeholder 2">
            <a:extLst>
              <a:ext uri="{FF2B5EF4-FFF2-40B4-BE49-F238E27FC236}">
                <a16:creationId xmlns:a16="http://schemas.microsoft.com/office/drawing/2014/main" id="{73FAFB4E-C8E8-4D1D-93CF-8E18DFB73349}"/>
              </a:ext>
            </a:extLst>
          </p:cNvPr>
          <p:cNvSpPr>
            <a:spLocks noGrp="1"/>
          </p:cNvSpPr>
          <p:nvPr>
            <p:ph type="body" sz="quarter" idx="61"/>
          </p:nvPr>
        </p:nvSpPr>
        <p:spPr>
          <a:xfrm>
            <a:off x="9107488" y="3803829"/>
            <a:ext cx="1897062" cy="725832"/>
          </a:xfrm>
        </p:spPr>
        <p:txBody>
          <a:bodyPr/>
          <a:lstStyle>
            <a:lvl1pPr marL="0" indent="0">
              <a:lnSpc>
                <a:spcPct val="110000"/>
              </a:lnSpc>
              <a:buNone/>
              <a:defRPr sz="1000" b="0"/>
            </a:lvl1pPr>
          </a:lstStyle>
          <a:p>
            <a:pPr lvl="0"/>
            <a:endParaRPr lang="en-US"/>
          </a:p>
        </p:txBody>
      </p:sp>
      <p:sp>
        <p:nvSpPr>
          <p:cNvPr id="31" name="Text Placeholder 2">
            <a:extLst>
              <a:ext uri="{FF2B5EF4-FFF2-40B4-BE49-F238E27FC236}">
                <a16:creationId xmlns:a16="http://schemas.microsoft.com/office/drawing/2014/main" id="{B6062690-8A6B-4D12-BB5A-F9AF4915AF74}"/>
              </a:ext>
            </a:extLst>
          </p:cNvPr>
          <p:cNvSpPr>
            <a:spLocks noGrp="1"/>
          </p:cNvSpPr>
          <p:nvPr>
            <p:ph type="body" sz="quarter" idx="62"/>
          </p:nvPr>
        </p:nvSpPr>
        <p:spPr>
          <a:xfrm>
            <a:off x="4546600" y="1962330"/>
            <a:ext cx="3130550" cy="339662"/>
          </a:xfrm>
        </p:spPr>
        <p:txBody>
          <a:bodyPr anchor="ctr" anchorCtr="0"/>
          <a:lstStyle>
            <a:lvl1pPr marL="0" indent="0" algn="ctr">
              <a:lnSpc>
                <a:spcPct val="130000"/>
              </a:lnSpc>
              <a:buNone/>
              <a:defRPr sz="1000" b="0"/>
            </a:lvl1pPr>
          </a:lstStyle>
          <a:p>
            <a:pPr lvl="0"/>
            <a:endParaRPr lang="en-US"/>
          </a:p>
        </p:txBody>
      </p:sp>
      <p:sp>
        <p:nvSpPr>
          <p:cNvPr id="7" name="Rectangle 6">
            <a:extLst>
              <a:ext uri="{FF2B5EF4-FFF2-40B4-BE49-F238E27FC236}">
                <a16:creationId xmlns:a16="http://schemas.microsoft.com/office/drawing/2014/main" id="{9FDA428F-01C3-4136-AB24-EB98F5995397}"/>
              </a:ext>
            </a:extLst>
          </p:cNvPr>
          <p:cNvSpPr/>
          <p:nvPr userDrawn="1"/>
        </p:nvSpPr>
        <p:spPr>
          <a:xfrm>
            <a:off x="977900" y="2876550"/>
            <a:ext cx="3467100" cy="198120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DB45556B-EB9B-4E13-9821-460A9DC204F0}"/>
              </a:ext>
            </a:extLst>
          </p:cNvPr>
          <p:cNvSpPr/>
          <p:nvPr userDrawn="1"/>
        </p:nvSpPr>
        <p:spPr>
          <a:xfrm>
            <a:off x="4445000" y="2876550"/>
            <a:ext cx="3327400" cy="198120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3B90D562-A1DC-4A7C-8FF6-A7CEF6443C91}"/>
              </a:ext>
            </a:extLst>
          </p:cNvPr>
          <p:cNvSpPr/>
          <p:nvPr userDrawn="1"/>
        </p:nvSpPr>
        <p:spPr>
          <a:xfrm>
            <a:off x="7772400" y="2876550"/>
            <a:ext cx="3517900" cy="307975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 Placeholder 2">
            <a:extLst>
              <a:ext uri="{FF2B5EF4-FFF2-40B4-BE49-F238E27FC236}">
                <a16:creationId xmlns:a16="http://schemas.microsoft.com/office/drawing/2014/main" id="{F8E05B87-2FD5-4AA5-90F1-DC43137F23ED}"/>
              </a:ext>
            </a:extLst>
          </p:cNvPr>
          <p:cNvSpPr>
            <a:spLocks noGrp="1"/>
          </p:cNvSpPr>
          <p:nvPr>
            <p:ph type="body" sz="quarter" idx="64" hasCustomPrompt="1"/>
          </p:nvPr>
        </p:nvSpPr>
        <p:spPr>
          <a:xfrm>
            <a:off x="5829299" y="4895851"/>
            <a:ext cx="567919" cy="56515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44" name="Text Placeholder 2">
            <a:extLst>
              <a:ext uri="{FF2B5EF4-FFF2-40B4-BE49-F238E27FC236}">
                <a16:creationId xmlns:a16="http://schemas.microsoft.com/office/drawing/2014/main" id="{0C93C0CD-9F81-483B-B4CB-8FD00B871F92}"/>
              </a:ext>
            </a:extLst>
          </p:cNvPr>
          <p:cNvSpPr>
            <a:spLocks noGrp="1"/>
          </p:cNvSpPr>
          <p:nvPr>
            <p:ph type="body" sz="quarter" idx="65" hasCustomPrompt="1"/>
          </p:nvPr>
        </p:nvSpPr>
        <p:spPr>
          <a:xfrm rot="10800000">
            <a:off x="5829299" y="2305051"/>
            <a:ext cx="567919" cy="56515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Tree>
    <p:extLst>
      <p:ext uri="{BB962C8B-B14F-4D97-AF65-F5344CB8AC3E}">
        <p14:creationId xmlns:p14="http://schemas.microsoft.com/office/powerpoint/2010/main" val="668274051"/>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Chart Boxes 6">
    <p:bg>
      <p:bgPr>
        <a:solidFill>
          <a:srgbClr val="E5E5E7"/>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D606B6F-2B1A-4BBC-9537-C5F09B244F76}"/>
              </a:ext>
            </a:extLst>
          </p:cNvPr>
          <p:cNvSpPr>
            <a:spLocks noGrp="1"/>
          </p:cNvSpPr>
          <p:nvPr>
            <p:ph type="dt" sz="half" idx="38"/>
          </p:nvPr>
        </p:nvSpPr>
        <p:spPr/>
        <p:txBody>
          <a:bodyPr/>
          <a:lstStyle/>
          <a:p>
            <a:fld id="{C8CCC3FB-DEDC-E24E-8A57-34E9581CBF60}" type="datetime1">
              <a:rPr lang="en-US" smtClean="0"/>
              <a:t>11/30/2022</a:t>
            </a:fld>
            <a:endParaRPr lang="fi-FI"/>
          </a:p>
        </p:txBody>
      </p:sp>
      <p:sp>
        <p:nvSpPr>
          <p:cNvPr id="5" name="Footer Placeholder 4">
            <a:extLst>
              <a:ext uri="{FF2B5EF4-FFF2-40B4-BE49-F238E27FC236}">
                <a16:creationId xmlns:a16="http://schemas.microsoft.com/office/drawing/2014/main" id="{A49C35BD-F78C-4CEE-8A3F-63A15F6C90DF}"/>
              </a:ext>
            </a:extLst>
          </p:cNvPr>
          <p:cNvSpPr>
            <a:spLocks noGrp="1"/>
          </p:cNvSpPr>
          <p:nvPr>
            <p:ph type="ftr" sz="quarter" idx="39"/>
          </p:nvPr>
        </p:nvSpPr>
        <p:spPr/>
        <p:txBody>
          <a:bodyPr/>
          <a:lstStyle/>
          <a:p>
            <a:r>
              <a:rPr lang="fi-FI"/>
              <a:t>© Miltton New Nordics</a:t>
            </a:r>
          </a:p>
        </p:txBody>
      </p:sp>
      <p:sp>
        <p:nvSpPr>
          <p:cNvPr id="6" name="Slide Number Placeholder 5">
            <a:extLst>
              <a:ext uri="{FF2B5EF4-FFF2-40B4-BE49-F238E27FC236}">
                <a16:creationId xmlns:a16="http://schemas.microsoft.com/office/drawing/2014/main" id="{C91551C0-BE37-4A1C-8B43-4FE9EBD22A8D}"/>
              </a:ext>
            </a:extLst>
          </p:cNvPr>
          <p:cNvSpPr>
            <a:spLocks noGrp="1"/>
          </p:cNvSpPr>
          <p:nvPr>
            <p:ph type="sldNum" sz="quarter" idx="40"/>
          </p:nvPr>
        </p:nvSpPr>
        <p:spPr/>
        <p:txBody>
          <a:bodyPr/>
          <a:lstStyle/>
          <a:p>
            <a:fld id="{31160B98-140E-4345-B1A3-2A7247C42973}" type="slidenum">
              <a:rPr lang="fi-FI" smtClean="0"/>
              <a:pPr/>
              <a:t>‹#›</a:t>
            </a:fld>
            <a:endParaRPr lang="fi-FI"/>
          </a:p>
        </p:txBody>
      </p:sp>
      <p:sp>
        <p:nvSpPr>
          <p:cNvPr id="25" name="Text Placeholder 4">
            <a:extLst>
              <a:ext uri="{FF2B5EF4-FFF2-40B4-BE49-F238E27FC236}">
                <a16:creationId xmlns:a16="http://schemas.microsoft.com/office/drawing/2014/main" id="{175893C6-6E31-4270-9F1A-18FF71A259BB}"/>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
        <p:nvSpPr>
          <p:cNvPr id="9" name="Title 8">
            <a:extLst>
              <a:ext uri="{FF2B5EF4-FFF2-40B4-BE49-F238E27FC236}">
                <a16:creationId xmlns:a16="http://schemas.microsoft.com/office/drawing/2014/main" id="{DDDA229F-2EEE-46B3-8AF4-7A0BC76A5556}"/>
              </a:ext>
            </a:extLst>
          </p:cNvPr>
          <p:cNvSpPr>
            <a:spLocks noGrp="1"/>
          </p:cNvSpPr>
          <p:nvPr>
            <p:ph type="title"/>
          </p:nvPr>
        </p:nvSpPr>
        <p:spPr>
          <a:xfrm>
            <a:off x="953036" y="1225550"/>
            <a:ext cx="10284807" cy="458250"/>
          </a:xfrm>
        </p:spPr>
        <p:txBody>
          <a:bodyPr anchor="ctr" anchorCtr="0"/>
          <a:lstStyle>
            <a:lvl1pPr algn="ctr">
              <a:defRPr/>
            </a:lvl1pPr>
          </a:lstStyle>
          <a:p>
            <a:r>
              <a:rPr lang="en-US"/>
              <a:t>Click to edit Master title style</a:t>
            </a:r>
            <a:endParaRPr lang="en-GB"/>
          </a:p>
        </p:txBody>
      </p:sp>
      <p:sp>
        <p:nvSpPr>
          <p:cNvPr id="36" name="Text Placeholder 2">
            <a:extLst>
              <a:ext uri="{FF2B5EF4-FFF2-40B4-BE49-F238E27FC236}">
                <a16:creationId xmlns:a16="http://schemas.microsoft.com/office/drawing/2014/main" id="{44DD275C-7C53-498C-B595-B478BCFEF246}"/>
              </a:ext>
            </a:extLst>
          </p:cNvPr>
          <p:cNvSpPr>
            <a:spLocks noGrp="1"/>
          </p:cNvSpPr>
          <p:nvPr>
            <p:ph type="body" sz="quarter" idx="51"/>
          </p:nvPr>
        </p:nvSpPr>
        <p:spPr>
          <a:xfrm>
            <a:off x="933450" y="3029129"/>
            <a:ext cx="2139949" cy="965649"/>
          </a:xfrm>
        </p:spPr>
        <p:txBody>
          <a:bodyPr/>
          <a:lstStyle>
            <a:lvl1pPr marL="0" indent="0" algn="l">
              <a:lnSpc>
                <a:spcPct val="130000"/>
              </a:lnSpc>
              <a:buNone/>
              <a:defRPr sz="1000" b="0"/>
            </a:lvl1pPr>
          </a:lstStyle>
          <a:p>
            <a:pPr lvl="0"/>
            <a:endParaRPr lang="en-US"/>
          </a:p>
        </p:txBody>
      </p:sp>
      <p:sp>
        <p:nvSpPr>
          <p:cNvPr id="40" name="Text Placeholder 2">
            <a:extLst>
              <a:ext uri="{FF2B5EF4-FFF2-40B4-BE49-F238E27FC236}">
                <a16:creationId xmlns:a16="http://schemas.microsoft.com/office/drawing/2014/main" id="{D56C0653-B007-4198-8606-83586D6E5D0F}"/>
              </a:ext>
            </a:extLst>
          </p:cNvPr>
          <p:cNvSpPr>
            <a:spLocks noGrp="1"/>
          </p:cNvSpPr>
          <p:nvPr>
            <p:ph type="body" sz="quarter" idx="54"/>
          </p:nvPr>
        </p:nvSpPr>
        <p:spPr>
          <a:xfrm>
            <a:off x="933450" y="2622730"/>
            <a:ext cx="2139949" cy="339662"/>
          </a:xfrm>
        </p:spPr>
        <p:txBody>
          <a:bodyPr anchor="b" anchorCtr="0"/>
          <a:lstStyle>
            <a:lvl1pPr marL="0" indent="0" algn="l">
              <a:lnSpc>
                <a:spcPct val="100000"/>
              </a:lnSpc>
              <a:buNone/>
              <a:defRPr sz="1600" b="1"/>
            </a:lvl1pPr>
          </a:lstStyle>
          <a:p>
            <a:pPr lvl="0"/>
            <a:endParaRPr lang="en-US"/>
          </a:p>
        </p:txBody>
      </p:sp>
      <p:sp>
        <p:nvSpPr>
          <p:cNvPr id="20" name="Text Placeholder 2">
            <a:extLst>
              <a:ext uri="{FF2B5EF4-FFF2-40B4-BE49-F238E27FC236}">
                <a16:creationId xmlns:a16="http://schemas.microsoft.com/office/drawing/2014/main" id="{A0E14388-EEC2-451D-B10F-AA820D44A252}"/>
              </a:ext>
            </a:extLst>
          </p:cNvPr>
          <p:cNvSpPr>
            <a:spLocks noGrp="1"/>
          </p:cNvSpPr>
          <p:nvPr>
            <p:ph type="body" sz="quarter" idx="55"/>
          </p:nvPr>
        </p:nvSpPr>
        <p:spPr>
          <a:xfrm>
            <a:off x="3994150" y="3029129"/>
            <a:ext cx="2139949" cy="965649"/>
          </a:xfrm>
        </p:spPr>
        <p:txBody>
          <a:bodyPr/>
          <a:lstStyle>
            <a:lvl1pPr marL="0" indent="0" algn="l">
              <a:lnSpc>
                <a:spcPct val="130000"/>
              </a:lnSpc>
              <a:buNone/>
              <a:defRPr sz="1000" b="0"/>
            </a:lvl1pPr>
          </a:lstStyle>
          <a:p>
            <a:pPr lvl="0"/>
            <a:endParaRPr lang="en-US"/>
          </a:p>
        </p:txBody>
      </p:sp>
      <p:sp>
        <p:nvSpPr>
          <p:cNvPr id="21" name="Text Placeholder 2">
            <a:extLst>
              <a:ext uri="{FF2B5EF4-FFF2-40B4-BE49-F238E27FC236}">
                <a16:creationId xmlns:a16="http://schemas.microsoft.com/office/drawing/2014/main" id="{4EAE9775-AE3C-4664-968D-8D34E3F55A41}"/>
              </a:ext>
            </a:extLst>
          </p:cNvPr>
          <p:cNvSpPr>
            <a:spLocks noGrp="1"/>
          </p:cNvSpPr>
          <p:nvPr>
            <p:ph type="body" sz="quarter" idx="56"/>
          </p:nvPr>
        </p:nvSpPr>
        <p:spPr>
          <a:xfrm>
            <a:off x="3994150" y="2622730"/>
            <a:ext cx="2139949" cy="339662"/>
          </a:xfrm>
        </p:spPr>
        <p:txBody>
          <a:bodyPr anchor="b" anchorCtr="0"/>
          <a:lstStyle>
            <a:lvl1pPr marL="0" indent="0" algn="l">
              <a:lnSpc>
                <a:spcPct val="100000"/>
              </a:lnSpc>
              <a:buNone/>
              <a:defRPr sz="1600" b="1"/>
            </a:lvl1pPr>
          </a:lstStyle>
          <a:p>
            <a:pPr lvl="0"/>
            <a:endParaRPr lang="en-US"/>
          </a:p>
        </p:txBody>
      </p:sp>
      <p:sp>
        <p:nvSpPr>
          <p:cNvPr id="22" name="Text Placeholder 2">
            <a:extLst>
              <a:ext uri="{FF2B5EF4-FFF2-40B4-BE49-F238E27FC236}">
                <a16:creationId xmlns:a16="http://schemas.microsoft.com/office/drawing/2014/main" id="{9D17AC41-A159-4280-A6AC-35D62D5E1484}"/>
              </a:ext>
            </a:extLst>
          </p:cNvPr>
          <p:cNvSpPr>
            <a:spLocks noGrp="1"/>
          </p:cNvSpPr>
          <p:nvPr>
            <p:ph type="body" sz="quarter" idx="57"/>
          </p:nvPr>
        </p:nvSpPr>
        <p:spPr>
          <a:xfrm>
            <a:off x="7226301" y="3029129"/>
            <a:ext cx="1905000" cy="965649"/>
          </a:xfrm>
        </p:spPr>
        <p:txBody>
          <a:bodyPr/>
          <a:lstStyle>
            <a:lvl1pPr marL="0" indent="0" algn="l">
              <a:lnSpc>
                <a:spcPct val="130000"/>
              </a:lnSpc>
              <a:buNone/>
              <a:defRPr sz="1000" b="0"/>
            </a:lvl1pPr>
          </a:lstStyle>
          <a:p>
            <a:pPr lvl="0"/>
            <a:endParaRPr lang="en-US"/>
          </a:p>
        </p:txBody>
      </p:sp>
      <p:sp>
        <p:nvSpPr>
          <p:cNvPr id="23" name="Text Placeholder 2">
            <a:extLst>
              <a:ext uri="{FF2B5EF4-FFF2-40B4-BE49-F238E27FC236}">
                <a16:creationId xmlns:a16="http://schemas.microsoft.com/office/drawing/2014/main" id="{C8AA7727-8A08-4F7B-93BA-3E9408050FBD}"/>
              </a:ext>
            </a:extLst>
          </p:cNvPr>
          <p:cNvSpPr>
            <a:spLocks noGrp="1"/>
          </p:cNvSpPr>
          <p:nvPr>
            <p:ph type="body" sz="quarter" idx="58"/>
          </p:nvPr>
        </p:nvSpPr>
        <p:spPr>
          <a:xfrm>
            <a:off x="7226301" y="2622730"/>
            <a:ext cx="1905000" cy="339662"/>
          </a:xfrm>
        </p:spPr>
        <p:txBody>
          <a:bodyPr anchor="b" anchorCtr="0"/>
          <a:lstStyle>
            <a:lvl1pPr marL="0" indent="0" algn="l">
              <a:lnSpc>
                <a:spcPct val="100000"/>
              </a:lnSpc>
              <a:buNone/>
              <a:defRPr sz="1600" b="1"/>
            </a:lvl1pPr>
          </a:lstStyle>
          <a:p>
            <a:pPr lvl="0"/>
            <a:endParaRPr lang="en-US"/>
          </a:p>
        </p:txBody>
      </p:sp>
      <p:sp>
        <p:nvSpPr>
          <p:cNvPr id="24" name="Text Placeholder 2">
            <a:extLst>
              <a:ext uri="{FF2B5EF4-FFF2-40B4-BE49-F238E27FC236}">
                <a16:creationId xmlns:a16="http://schemas.microsoft.com/office/drawing/2014/main" id="{48734BAF-BD87-43DB-A579-F3F856A8647F}"/>
              </a:ext>
            </a:extLst>
          </p:cNvPr>
          <p:cNvSpPr>
            <a:spLocks noGrp="1"/>
          </p:cNvSpPr>
          <p:nvPr>
            <p:ph type="body" sz="quarter" idx="59"/>
          </p:nvPr>
        </p:nvSpPr>
        <p:spPr>
          <a:xfrm>
            <a:off x="9734551" y="3029129"/>
            <a:ext cx="1905000" cy="965649"/>
          </a:xfrm>
        </p:spPr>
        <p:txBody>
          <a:bodyPr/>
          <a:lstStyle>
            <a:lvl1pPr marL="0" indent="0" algn="l">
              <a:lnSpc>
                <a:spcPct val="130000"/>
              </a:lnSpc>
              <a:buNone/>
              <a:defRPr sz="1000" b="0"/>
            </a:lvl1pPr>
          </a:lstStyle>
          <a:p>
            <a:pPr lvl="0"/>
            <a:endParaRPr lang="en-US"/>
          </a:p>
        </p:txBody>
      </p:sp>
      <p:sp>
        <p:nvSpPr>
          <p:cNvPr id="26" name="Text Placeholder 2">
            <a:extLst>
              <a:ext uri="{FF2B5EF4-FFF2-40B4-BE49-F238E27FC236}">
                <a16:creationId xmlns:a16="http://schemas.microsoft.com/office/drawing/2014/main" id="{3D852D26-841F-4E4C-821D-8DA672E7B965}"/>
              </a:ext>
            </a:extLst>
          </p:cNvPr>
          <p:cNvSpPr>
            <a:spLocks noGrp="1"/>
          </p:cNvSpPr>
          <p:nvPr>
            <p:ph type="body" sz="quarter" idx="60"/>
          </p:nvPr>
        </p:nvSpPr>
        <p:spPr>
          <a:xfrm>
            <a:off x="9734551" y="2622730"/>
            <a:ext cx="1905000" cy="339662"/>
          </a:xfrm>
        </p:spPr>
        <p:txBody>
          <a:bodyPr anchor="b" anchorCtr="0"/>
          <a:lstStyle>
            <a:lvl1pPr marL="0" indent="0" algn="l">
              <a:lnSpc>
                <a:spcPct val="100000"/>
              </a:lnSpc>
              <a:buNone/>
              <a:defRPr sz="1600" b="1"/>
            </a:lvl1pPr>
          </a:lstStyle>
          <a:p>
            <a:pPr lvl="0"/>
            <a:endParaRPr lang="en-US"/>
          </a:p>
        </p:txBody>
      </p:sp>
      <p:sp>
        <p:nvSpPr>
          <p:cNvPr id="27" name="Text Placeholder 2">
            <a:extLst>
              <a:ext uri="{FF2B5EF4-FFF2-40B4-BE49-F238E27FC236}">
                <a16:creationId xmlns:a16="http://schemas.microsoft.com/office/drawing/2014/main" id="{93A1DB5F-5D5E-4A25-939F-E005A54F8BBE}"/>
              </a:ext>
            </a:extLst>
          </p:cNvPr>
          <p:cNvSpPr>
            <a:spLocks noGrp="1"/>
          </p:cNvSpPr>
          <p:nvPr>
            <p:ph type="body" sz="quarter" idx="61"/>
          </p:nvPr>
        </p:nvSpPr>
        <p:spPr>
          <a:xfrm>
            <a:off x="7226301" y="4832529"/>
            <a:ext cx="1905000" cy="965649"/>
          </a:xfrm>
        </p:spPr>
        <p:txBody>
          <a:bodyPr/>
          <a:lstStyle>
            <a:lvl1pPr marL="0" indent="0" algn="l">
              <a:lnSpc>
                <a:spcPct val="130000"/>
              </a:lnSpc>
              <a:buNone/>
              <a:defRPr sz="1000" b="0"/>
            </a:lvl1pPr>
          </a:lstStyle>
          <a:p>
            <a:pPr lvl="0"/>
            <a:endParaRPr lang="en-US"/>
          </a:p>
        </p:txBody>
      </p:sp>
      <p:sp>
        <p:nvSpPr>
          <p:cNvPr id="28" name="Text Placeholder 2">
            <a:extLst>
              <a:ext uri="{FF2B5EF4-FFF2-40B4-BE49-F238E27FC236}">
                <a16:creationId xmlns:a16="http://schemas.microsoft.com/office/drawing/2014/main" id="{57679EBA-8675-4CC9-81A8-12A2197FD73E}"/>
              </a:ext>
            </a:extLst>
          </p:cNvPr>
          <p:cNvSpPr>
            <a:spLocks noGrp="1"/>
          </p:cNvSpPr>
          <p:nvPr>
            <p:ph type="body" sz="quarter" idx="62"/>
          </p:nvPr>
        </p:nvSpPr>
        <p:spPr>
          <a:xfrm>
            <a:off x="7226301" y="4426130"/>
            <a:ext cx="1905000" cy="339662"/>
          </a:xfrm>
        </p:spPr>
        <p:txBody>
          <a:bodyPr anchor="b" anchorCtr="0"/>
          <a:lstStyle>
            <a:lvl1pPr marL="0" indent="0" algn="l">
              <a:lnSpc>
                <a:spcPct val="100000"/>
              </a:lnSpc>
              <a:buNone/>
              <a:defRPr sz="1600" b="1"/>
            </a:lvl1pPr>
          </a:lstStyle>
          <a:p>
            <a:pPr lvl="0"/>
            <a:endParaRPr lang="en-US"/>
          </a:p>
        </p:txBody>
      </p:sp>
      <p:sp>
        <p:nvSpPr>
          <p:cNvPr id="29" name="Text Placeholder 2">
            <a:extLst>
              <a:ext uri="{FF2B5EF4-FFF2-40B4-BE49-F238E27FC236}">
                <a16:creationId xmlns:a16="http://schemas.microsoft.com/office/drawing/2014/main" id="{15734EE7-46E1-455E-A4E6-6AEE259BB77C}"/>
              </a:ext>
            </a:extLst>
          </p:cNvPr>
          <p:cNvSpPr>
            <a:spLocks noGrp="1"/>
          </p:cNvSpPr>
          <p:nvPr>
            <p:ph type="body" sz="quarter" idx="63"/>
          </p:nvPr>
        </p:nvSpPr>
        <p:spPr>
          <a:xfrm>
            <a:off x="9734551" y="4832529"/>
            <a:ext cx="1905000" cy="965649"/>
          </a:xfrm>
        </p:spPr>
        <p:txBody>
          <a:bodyPr/>
          <a:lstStyle>
            <a:lvl1pPr marL="0" indent="0" algn="l">
              <a:lnSpc>
                <a:spcPct val="130000"/>
              </a:lnSpc>
              <a:buNone/>
              <a:defRPr sz="1000" b="0"/>
            </a:lvl1pPr>
          </a:lstStyle>
          <a:p>
            <a:pPr lvl="0"/>
            <a:endParaRPr lang="en-US"/>
          </a:p>
        </p:txBody>
      </p:sp>
      <p:sp>
        <p:nvSpPr>
          <p:cNvPr id="30" name="Text Placeholder 2">
            <a:extLst>
              <a:ext uri="{FF2B5EF4-FFF2-40B4-BE49-F238E27FC236}">
                <a16:creationId xmlns:a16="http://schemas.microsoft.com/office/drawing/2014/main" id="{64CBA524-0ABD-48C2-AC33-03818114B807}"/>
              </a:ext>
            </a:extLst>
          </p:cNvPr>
          <p:cNvSpPr>
            <a:spLocks noGrp="1"/>
          </p:cNvSpPr>
          <p:nvPr>
            <p:ph type="body" sz="quarter" idx="64"/>
          </p:nvPr>
        </p:nvSpPr>
        <p:spPr>
          <a:xfrm>
            <a:off x="9734551" y="4426130"/>
            <a:ext cx="1905000" cy="339662"/>
          </a:xfrm>
        </p:spPr>
        <p:txBody>
          <a:bodyPr anchor="b" anchorCtr="0"/>
          <a:lstStyle>
            <a:lvl1pPr marL="0" indent="0" algn="l">
              <a:lnSpc>
                <a:spcPct val="100000"/>
              </a:lnSpc>
              <a:buNone/>
              <a:defRPr sz="1600" b="1"/>
            </a:lvl1pPr>
          </a:lstStyle>
          <a:p>
            <a:pPr lvl="0"/>
            <a:endParaRPr lang="en-US"/>
          </a:p>
        </p:txBody>
      </p:sp>
      <p:sp>
        <p:nvSpPr>
          <p:cNvPr id="7" name="Rectangle 6">
            <a:extLst>
              <a:ext uri="{FF2B5EF4-FFF2-40B4-BE49-F238E27FC236}">
                <a16:creationId xmlns:a16="http://schemas.microsoft.com/office/drawing/2014/main" id="{8C342CC7-7429-4209-ACBE-75CE7214E296}"/>
              </a:ext>
            </a:extLst>
          </p:cNvPr>
          <p:cNvSpPr/>
          <p:nvPr userDrawn="1"/>
        </p:nvSpPr>
        <p:spPr>
          <a:xfrm>
            <a:off x="392044" y="2266950"/>
            <a:ext cx="3036956" cy="360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22854FFD-43F1-449B-8782-8B24A569D781}"/>
              </a:ext>
            </a:extLst>
          </p:cNvPr>
          <p:cNvSpPr/>
          <p:nvPr userDrawn="1"/>
        </p:nvSpPr>
        <p:spPr>
          <a:xfrm>
            <a:off x="3433694" y="2266950"/>
            <a:ext cx="3386206" cy="360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1DB8B98-F477-4904-816D-C30BCBCD807D}"/>
              </a:ext>
            </a:extLst>
          </p:cNvPr>
          <p:cNvSpPr/>
          <p:nvPr userDrawn="1"/>
        </p:nvSpPr>
        <p:spPr>
          <a:xfrm>
            <a:off x="6824594" y="2266950"/>
            <a:ext cx="4948306" cy="360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Connector 33">
            <a:extLst>
              <a:ext uri="{FF2B5EF4-FFF2-40B4-BE49-F238E27FC236}">
                <a16:creationId xmlns:a16="http://schemas.microsoft.com/office/drawing/2014/main" id="{FD224784-DEDD-4727-89E7-EB6048566503}"/>
              </a:ext>
            </a:extLst>
          </p:cNvPr>
          <p:cNvCxnSpPr>
            <a:cxnSpLocks/>
          </p:cNvCxnSpPr>
          <p:nvPr userDrawn="1"/>
        </p:nvCxnSpPr>
        <p:spPr>
          <a:xfrm>
            <a:off x="9258300" y="2273300"/>
            <a:ext cx="0" cy="3581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BC60021-3EB5-4E4F-82F0-20FB2FACDED7}"/>
              </a:ext>
            </a:extLst>
          </p:cNvPr>
          <p:cNvCxnSpPr>
            <a:cxnSpLocks/>
          </p:cNvCxnSpPr>
          <p:nvPr userDrawn="1"/>
        </p:nvCxnSpPr>
        <p:spPr>
          <a:xfrm>
            <a:off x="6832600" y="4076700"/>
            <a:ext cx="49593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055544"/>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Chart Boxes 4">
    <p:bg>
      <p:bgPr>
        <a:solidFill>
          <a:srgbClr val="E4F030"/>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D606B6F-2B1A-4BBC-9537-C5F09B244F76}"/>
              </a:ext>
            </a:extLst>
          </p:cNvPr>
          <p:cNvSpPr>
            <a:spLocks noGrp="1"/>
          </p:cNvSpPr>
          <p:nvPr>
            <p:ph type="dt" sz="half" idx="38"/>
          </p:nvPr>
        </p:nvSpPr>
        <p:spPr/>
        <p:txBody>
          <a:bodyPr/>
          <a:lstStyle/>
          <a:p>
            <a:fld id="{BBB6F253-FCEB-404E-8043-4608A3AA14F8}" type="datetime1">
              <a:rPr lang="en-US" smtClean="0"/>
              <a:t>11/30/2022</a:t>
            </a:fld>
            <a:endParaRPr lang="fi-FI"/>
          </a:p>
        </p:txBody>
      </p:sp>
      <p:sp>
        <p:nvSpPr>
          <p:cNvPr id="5" name="Footer Placeholder 4">
            <a:extLst>
              <a:ext uri="{FF2B5EF4-FFF2-40B4-BE49-F238E27FC236}">
                <a16:creationId xmlns:a16="http://schemas.microsoft.com/office/drawing/2014/main" id="{A49C35BD-F78C-4CEE-8A3F-63A15F6C90DF}"/>
              </a:ext>
            </a:extLst>
          </p:cNvPr>
          <p:cNvSpPr>
            <a:spLocks noGrp="1"/>
          </p:cNvSpPr>
          <p:nvPr>
            <p:ph type="ftr" sz="quarter" idx="39"/>
          </p:nvPr>
        </p:nvSpPr>
        <p:spPr/>
        <p:txBody>
          <a:bodyPr/>
          <a:lstStyle/>
          <a:p>
            <a:r>
              <a:rPr lang="fi-FI"/>
              <a:t>© Miltton New Nordics</a:t>
            </a:r>
          </a:p>
        </p:txBody>
      </p:sp>
      <p:sp>
        <p:nvSpPr>
          <p:cNvPr id="6" name="Slide Number Placeholder 5">
            <a:extLst>
              <a:ext uri="{FF2B5EF4-FFF2-40B4-BE49-F238E27FC236}">
                <a16:creationId xmlns:a16="http://schemas.microsoft.com/office/drawing/2014/main" id="{C91551C0-BE37-4A1C-8B43-4FE9EBD22A8D}"/>
              </a:ext>
            </a:extLst>
          </p:cNvPr>
          <p:cNvSpPr>
            <a:spLocks noGrp="1"/>
          </p:cNvSpPr>
          <p:nvPr>
            <p:ph type="sldNum" sz="quarter" idx="40"/>
          </p:nvPr>
        </p:nvSpPr>
        <p:spPr/>
        <p:txBody>
          <a:bodyPr/>
          <a:lstStyle/>
          <a:p>
            <a:fld id="{31160B98-140E-4345-B1A3-2A7247C42973}" type="slidenum">
              <a:rPr lang="fi-FI" smtClean="0"/>
              <a:pPr/>
              <a:t>‹#›</a:t>
            </a:fld>
            <a:endParaRPr lang="fi-FI"/>
          </a:p>
        </p:txBody>
      </p:sp>
      <p:sp>
        <p:nvSpPr>
          <p:cNvPr id="25" name="Text Placeholder 4">
            <a:extLst>
              <a:ext uri="{FF2B5EF4-FFF2-40B4-BE49-F238E27FC236}">
                <a16:creationId xmlns:a16="http://schemas.microsoft.com/office/drawing/2014/main" id="{175893C6-6E31-4270-9F1A-18FF71A259BB}"/>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
        <p:nvSpPr>
          <p:cNvPr id="20" name="Text Placeholder 2">
            <a:extLst>
              <a:ext uri="{FF2B5EF4-FFF2-40B4-BE49-F238E27FC236}">
                <a16:creationId xmlns:a16="http://schemas.microsoft.com/office/drawing/2014/main" id="{20346F8F-0DB3-4EBD-9B37-A348F99555DB}"/>
              </a:ext>
            </a:extLst>
          </p:cNvPr>
          <p:cNvSpPr>
            <a:spLocks noGrp="1"/>
          </p:cNvSpPr>
          <p:nvPr>
            <p:ph type="body" sz="quarter" idx="52"/>
          </p:nvPr>
        </p:nvSpPr>
        <p:spPr>
          <a:xfrm>
            <a:off x="4573588" y="918462"/>
            <a:ext cx="3078162" cy="1367472"/>
          </a:xfrm>
          <a:ln w="12700">
            <a:solidFill>
              <a:schemeClr val="tx1"/>
            </a:solidFill>
          </a:ln>
        </p:spPr>
        <p:txBody>
          <a:bodyPr lIns="108000" tIns="576000" rIns="108000" anchor="t" anchorCtr="0"/>
          <a:lstStyle>
            <a:lvl1pPr marL="0" indent="0" algn="ctr">
              <a:lnSpc>
                <a:spcPct val="110000"/>
              </a:lnSpc>
              <a:buNone/>
              <a:defRPr sz="1000" b="0"/>
            </a:lvl1pPr>
          </a:lstStyle>
          <a:p>
            <a:pPr lvl="0"/>
            <a:endParaRPr lang="en-US"/>
          </a:p>
        </p:txBody>
      </p:sp>
      <p:sp>
        <p:nvSpPr>
          <p:cNvPr id="41" name="Text Placeholder 2">
            <a:extLst>
              <a:ext uri="{FF2B5EF4-FFF2-40B4-BE49-F238E27FC236}">
                <a16:creationId xmlns:a16="http://schemas.microsoft.com/office/drawing/2014/main" id="{342F2F90-0057-499E-A5F9-3D94736CA6EC}"/>
              </a:ext>
            </a:extLst>
          </p:cNvPr>
          <p:cNvSpPr>
            <a:spLocks noGrp="1"/>
          </p:cNvSpPr>
          <p:nvPr>
            <p:ph type="body" sz="quarter" idx="65" hasCustomPrompt="1"/>
          </p:nvPr>
        </p:nvSpPr>
        <p:spPr>
          <a:xfrm rot="10800000">
            <a:off x="5804034" y="2222434"/>
            <a:ext cx="567919" cy="56515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19" name="Text Placeholder 2">
            <a:extLst>
              <a:ext uri="{FF2B5EF4-FFF2-40B4-BE49-F238E27FC236}">
                <a16:creationId xmlns:a16="http://schemas.microsoft.com/office/drawing/2014/main" id="{7BF15104-E653-4B54-8C49-56C6C6340C62}"/>
              </a:ext>
            </a:extLst>
          </p:cNvPr>
          <p:cNvSpPr>
            <a:spLocks noGrp="1"/>
          </p:cNvSpPr>
          <p:nvPr>
            <p:ph type="body" sz="quarter" idx="55"/>
          </p:nvPr>
        </p:nvSpPr>
        <p:spPr>
          <a:xfrm>
            <a:off x="4662488" y="1155700"/>
            <a:ext cx="2881312" cy="336643"/>
          </a:xfrm>
        </p:spPr>
        <p:txBody>
          <a:bodyPr anchor="ctr" anchorCtr="0"/>
          <a:lstStyle>
            <a:lvl1pPr marL="0" indent="0" algn="ctr">
              <a:lnSpc>
                <a:spcPct val="90000"/>
              </a:lnSpc>
              <a:buNone/>
              <a:defRPr sz="1500" b="1"/>
            </a:lvl1pPr>
          </a:lstStyle>
          <a:p>
            <a:pPr lvl="0"/>
            <a:endParaRPr lang="en-US"/>
          </a:p>
        </p:txBody>
      </p:sp>
      <p:sp>
        <p:nvSpPr>
          <p:cNvPr id="45" name="Text Placeholder 2">
            <a:extLst>
              <a:ext uri="{FF2B5EF4-FFF2-40B4-BE49-F238E27FC236}">
                <a16:creationId xmlns:a16="http://schemas.microsoft.com/office/drawing/2014/main" id="{805E5C09-44C4-45B3-B767-050345E3E2B1}"/>
              </a:ext>
            </a:extLst>
          </p:cNvPr>
          <p:cNvSpPr>
            <a:spLocks noGrp="1"/>
          </p:cNvSpPr>
          <p:nvPr>
            <p:ph type="body" sz="quarter" idx="66"/>
          </p:nvPr>
        </p:nvSpPr>
        <p:spPr>
          <a:xfrm>
            <a:off x="4573588" y="2785362"/>
            <a:ext cx="3078162" cy="1367472"/>
          </a:xfrm>
          <a:ln w="12700">
            <a:solidFill>
              <a:schemeClr val="tx1"/>
            </a:solidFill>
          </a:ln>
        </p:spPr>
        <p:txBody>
          <a:bodyPr lIns="108000" tIns="576000" rIns="108000" anchor="t" anchorCtr="0"/>
          <a:lstStyle>
            <a:lvl1pPr marL="0" indent="0" algn="ctr">
              <a:lnSpc>
                <a:spcPct val="110000"/>
              </a:lnSpc>
              <a:buNone/>
              <a:defRPr sz="1000" b="0"/>
            </a:lvl1pPr>
          </a:lstStyle>
          <a:p>
            <a:pPr lvl="0"/>
            <a:endParaRPr lang="en-US"/>
          </a:p>
        </p:txBody>
      </p:sp>
      <p:sp>
        <p:nvSpPr>
          <p:cNvPr id="46" name="Text Placeholder 2">
            <a:extLst>
              <a:ext uri="{FF2B5EF4-FFF2-40B4-BE49-F238E27FC236}">
                <a16:creationId xmlns:a16="http://schemas.microsoft.com/office/drawing/2014/main" id="{6C8A79A9-ACDA-446A-A098-97E40CE3DABC}"/>
              </a:ext>
            </a:extLst>
          </p:cNvPr>
          <p:cNvSpPr>
            <a:spLocks noGrp="1"/>
          </p:cNvSpPr>
          <p:nvPr>
            <p:ph type="body" sz="quarter" idx="67"/>
          </p:nvPr>
        </p:nvSpPr>
        <p:spPr>
          <a:xfrm>
            <a:off x="4662488" y="3022600"/>
            <a:ext cx="2881312" cy="336643"/>
          </a:xfrm>
        </p:spPr>
        <p:txBody>
          <a:bodyPr anchor="ctr" anchorCtr="0"/>
          <a:lstStyle>
            <a:lvl1pPr marL="0" indent="0" algn="ctr">
              <a:lnSpc>
                <a:spcPct val="90000"/>
              </a:lnSpc>
              <a:buNone/>
              <a:defRPr sz="1500" b="1"/>
            </a:lvl1pPr>
          </a:lstStyle>
          <a:p>
            <a:pPr lvl="0"/>
            <a:endParaRPr lang="en-US"/>
          </a:p>
        </p:txBody>
      </p:sp>
      <p:sp>
        <p:nvSpPr>
          <p:cNvPr id="47" name="Text Placeholder 2">
            <a:extLst>
              <a:ext uri="{FF2B5EF4-FFF2-40B4-BE49-F238E27FC236}">
                <a16:creationId xmlns:a16="http://schemas.microsoft.com/office/drawing/2014/main" id="{7A463B21-1C0F-4FD4-BED3-30E67703FD67}"/>
              </a:ext>
            </a:extLst>
          </p:cNvPr>
          <p:cNvSpPr>
            <a:spLocks noGrp="1"/>
          </p:cNvSpPr>
          <p:nvPr>
            <p:ph type="body" sz="quarter" idx="68"/>
          </p:nvPr>
        </p:nvSpPr>
        <p:spPr>
          <a:xfrm>
            <a:off x="6288088" y="4728462"/>
            <a:ext cx="3078162" cy="1367472"/>
          </a:xfrm>
          <a:ln w="12700">
            <a:solidFill>
              <a:schemeClr val="tx1"/>
            </a:solidFill>
          </a:ln>
        </p:spPr>
        <p:txBody>
          <a:bodyPr lIns="108000" tIns="576000" rIns="108000" anchor="t" anchorCtr="0"/>
          <a:lstStyle>
            <a:lvl1pPr marL="0" indent="0" algn="ctr">
              <a:lnSpc>
                <a:spcPct val="110000"/>
              </a:lnSpc>
              <a:buNone/>
              <a:defRPr sz="1000" b="0"/>
            </a:lvl1pPr>
          </a:lstStyle>
          <a:p>
            <a:pPr lvl="0"/>
            <a:endParaRPr lang="en-US"/>
          </a:p>
        </p:txBody>
      </p:sp>
      <p:sp>
        <p:nvSpPr>
          <p:cNvPr id="48" name="Text Placeholder 2">
            <a:extLst>
              <a:ext uri="{FF2B5EF4-FFF2-40B4-BE49-F238E27FC236}">
                <a16:creationId xmlns:a16="http://schemas.microsoft.com/office/drawing/2014/main" id="{FEA2D7BB-2613-4819-B2B6-A6B94366B57F}"/>
              </a:ext>
            </a:extLst>
          </p:cNvPr>
          <p:cNvSpPr>
            <a:spLocks noGrp="1"/>
          </p:cNvSpPr>
          <p:nvPr>
            <p:ph type="body" sz="quarter" idx="69"/>
          </p:nvPr>
        </p:nvSpPr>
        <p:spPr>
          <a:xfrm>
            <a:off x="6376988" y="4965700"/>
            <a:ext cx="2881312" cy="336643"/>
          </a:xfrm>
        </p:spPr>
        <p:txBody>
          <a:bodyPr anchor="ctr" anchorCtr="0"/>
          <a:lstStyle>
            <a:lvl1pPr marL="0" indent="0" algn="ctr">
              <a:lnSpc>
                <a:spcPct val="90000"/>
              </a:lnSpc>
              <a:buNone/>
              <a:defRPr sz="1500" b="1"/>
            </a:lvl1pPr>
          </a:lstStyle>
          <a:p>
            <a:pPr lvl="0"/>
            <a:endParaRPr lang="en-US"/>
          </a:p>
        </p:txBody>
      </p:sp>
      <p:sp>
        <p:nvSpPr>
          <p:cNvPr id="49" name="Text Placeholder 2">
            <a:extLst>
              <a:ext uri="{FF2B5EF4-FFF2-40B4-BE49-F238E27FC236}">
                <a16:creationId xmlns:a16="http://schemas.microsoft.com/office/drawing/2014/main" id="{9AEECE9D-5D30-45EA-86DD-A5575FF05D30}"/>
              </a:ext>
            </a:extLst>
          </p:cNvPr>
          <p:cNvSpPr>
            <a:spLocks noGrp="1"/>
          </p:cNvSpPr>
          <p:nvPr>
            <p:ph type="body" sz="quarter" idx="70"/>
          </p:nvPr>
        </p:nvSpPr>
        <p:spPr>
          <a:xfrm>
            <a:off x="2852738" y="4728462"/>
            <a:ext cx="3078162" cy="1367472"/>
          </a:xfrm>
          <a:ln w="12700">
            <a:solidFill>
              <a:schemeClr val="tx1"/>
            </a:solidFill>
          </a:ln>
        </p:spPr>
        <p:txBody>
          <a:bodyPr lIns="108000" tIns="576000" rIns="108000" anchor="t" anchorCtr="0"/>
          <a:lstStyle>
            <a:lvl1pPr marL="0" indent="0" algn="ctr">
              <a:lnSpc>
                <a:spcPct val="110000"/>
              </a:lnSpc>
              <a:buNone/>
              <a:defRPr sz="1000" b="0"/>
            </a:lvl1pPr>
          </a:lstStyle>
          <a:p>
            <a:pPr lvl="0"/>
            <a:endParaRPr lang="en-US"/>
          </a:p>
        </p:txBody>
      </p:sp>
      <p:sp>
        <p:nvSpPr>
          <p:cNvPr id="50" name="Text Placeholder 2">
            <a:extLst>
              <a:ext uri="{FF2B5EF4-FFF2-40B4-BE49-F238E27FC236}">
                <a16:creationId xmlns:a16="http://schemas.microsoft.com/office/drawing/2014/main" id="{8C4A3BDC-BFF0-4606-BEC4-90107CD1A0E7}"/>
              </a:ext>
            </a:extLst>
          </p:cNvPr>
          <p:cNvSpPr>
            <a:spLocks noGrp="1"/>
          </p:cNvSpPr>
          <p:nvPr>
            <p:ph type="body" sz="quarter" idx="71"/>
          </p:nvPr>
        </p:nvSpPr>
        <p:spPr>
          <a:xfrm>
            <a:off x="2941638" y="4965700"/>
            <a:ext cx="2881312" cy="336643"/>
          </a:xfrm>
        </p:spPr>
        <p:txBody>
          <a:bodyPr anchor="ctr" anchorCtr="0"/>
          <a:lstStyle>
            <a:lvl1pPr marL="0" indent="0" algn="ctr">
              <a:lnSpc>
                <a:spcPct val="90000"/>
              </a:lnSpc>
              <a:buNone/>
              <a:defRPr sz="1500" b="1"/>
            </a:lvl1pPr>
          </a:lstStyle>
          <a:p>
            <a:pPr lvl="0"/>
            <a:endParaRPr lang="en-US"/>
          </a:p>
        </p:txBody>
      </p:sp>
      <p:sp>
        <p:nvSpPr>
          <p:cNvPr id="51" name="Text Placeholder 2">
            <a:extLst>
              <a:ext uri="{FF2B5EF4-FFF2-40B4-BE49-F238E27FC236}">
                <a16:creationId xmlns:a16="http://schemas.microsoft.com/office/drawing/2014/main" id="{720446C4-84B2-48B0-B13E-02C9019A7FBA}"/>
              </a:ext>
            </a:extLst>
          </p:cNvPr>
          <p:cNvSpPr>
            <a:spLocks noGrp="1"/>
          </p:cNvSpPr>
          <p:nvPr>
            <p:ph type="body" sz="quarter" idx="72" hasCustomPrompt="1"/>
          </p:nvPr>
        </p:nvSpPr>
        <p:spPr>
          <a:xfrm rot="10800000">
            <a:off x="4832484" y="4133784"/>
            <a:ext cx="567919" cy="56515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52" name="Text Placeholder 2">
            <a:extLst>
              <a:ext uri="{FF2B5EF4-FFF2-40B4-BE49-F238E27FC236}">
                <a16:creationId xmlns:a16="http://schemas.microsoft.com/office/drawing/2014/main" id="{065FC024-A656-4648-BFDE-78F8242E4E7F}"/>
              </a:ext>
            </a:extLst>
          </p:cNvPr>
          <p:cNvSpPr>
            <a:spLocks noGrp="1"/>
          </p:cNvSpPr>
          <p:nvPr>
            <p:ph type="body" sz="quarter" idx="73" hasCustomPrompt="1"/>
          </p:nvPr>
        </p:nvSpPr>
        <p:spPr>
          <a:xfrm rot="10800000">
            <a:off x="6788284" y="4133784"/>
            <a:ext cx="567919" cy="56515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Tree>
    <p:extLst>
      <p:ext uri="{BB962C8B-B14F-4D97-AF65-F5344CB8AC3E}">
        <p14:creationId xmlns:p14="http://schemas.microsoft.com/office/powerpoint/2010/main" val="1918454095"/>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News">
    <p:bg>
      <p:bgPr>
        <a:solidFill>
          <a:schemeClr val="accent3">
            <a:hueOff val="1800000"/>
            <a:satOff val="1520"/>
            <a:lumOff val="-1764"/>
          </a:schemeClr>
        </a:solidFill>
        <a:effectLst/>
      </p:bgPr>
    </p:bg>
    <p:spTree>
      <p:nvGrpSpPr>
        <p:cNvPr id="1" name=""/>
        <p:cNvGrpSpPr/>
        <p:nvPr/>
      </p:nvGrpSpPr>
      <p:grpSpPr>
        <a:xfrm>
          <a:off x="0" y="0"/>
          <a:ext cx="0" cy="0"/>
          <a:chOff x="0" y="0"/>
          <a:chExt cx="0" cy="0"/>
        </a:xfrm>
      </p:grpSpPr>
      <p:sp>
        <p:nvSpPr>
          <p:cNvPr id="1284" name="Image"/>
          <p:cNvSpPr>
            <a:spLocks noGrp="1"/>
          </p:cNvSpPr>
          <p:nvPr>
            <p:ph type="pic" sz="quarter" idx="22"/>
          </p:nvPr>
        </p:nvSpPr>
        <p:spPr>
          <a:xfrm>
            <a:off x="6371282" y="3374109"/>
            <a:ext cx="4095751" cy="2292351"/>
          </a:xfrm>
          <a:prstGeom prst="rect">
            <a:avLst/>
          </a:prstGeom>
          <a:ln w="25400"/>
          <a:effectLst>
            <a:outerShdw blurRad="241300" dist="177800" dir="3600000" algn="br" rotWithShape="0">
              <a:prstClr val="black">
                <a:alpha val="9000"/>
              </a:prstClr>
            </a:outerShdw>
          </a:effectLst>
        </p:spPr>
        <p:txBody>
          <a:bodyPr lIns="91439" tIns="45719" rIns="91439" bIns="45719" anchor="ctr" anchorCtr="0">
            <a:noAutofit/>
          </a:bodyPr>
          <a:lstStyle>
            <a:lvl1pPr marL="0" indent="0" algn="ctr">
              <a:buNone/>
              <a:defRPr/>
            </a:lvl1pPr>
          </a:lstStyle>
          <a:p>
            <a:endParaRPr/>
          </a:p>
        </p:txBody>
      </p:sp>
      <p:sp>
        <p:nvSpPr>
          <p:cNvPr id="1285" name="Image"/>
          <p:cNvSpPr>
            <a:spLocks noGrp="1"/>
          </p:cNvSpPr>
          <p:nvPr>
            <p:ph type="pic" sz="quarter" idx="23"/>
          </p:nvPr>
        </p:nvSpPr>
        <p:spPr>
          <a:xfrm>
            <a:off x="2020739" y="1197891"/>
            <a:ext cx="4057651" cy="2549037"/>
          </a:xfrm>
          <a:prstGeom prst="rect">
            <a:avLst/>
          </a:prstGeom>
          <a:ln w="25400">
            <a:solidFill>
              <a:srgbClr val="FFFFFF"/>
            </a:solidFill>
          </a:ln>
          <a:effectLst>
            <a:outerShdw blurRad="241300" dist="177800" dir="3600000" algn="br" rotWithShape="0">
              <a:prstClr val="black">
                <a:alpha val="9000"/>
              </a:prstClr>
            </a:outerShdw>
          </a:effectLst>
        </p:spPr>
        <p:txBody>
          <a:bodyPr lIns="91439" tIns="45719" rIns="91439" bIns="45719" anchor="ctr" anchorCtr="0">
            <a:noAutofit/>
          </a:bodyPr>
          <a:lstStyle>
            <a:lvl1pPr marL="0" indent="0" algn="ctr">
              <a:buNone/>
              <a:defRPr/>
            </a:lvl1pPr>
          </a:lstStyle>
          <a:p>
            <a:endParaRPr/>
          </a:p>
        </p:txBody>
      </p:sp>
      <p:sp>
        <p:nvSpPr>
          <p:cNvPr id="1286" name="Image"/>
          <p:cNvSpPr>
            <a:spLocks noGrp="1"/>
          </p:cNvSpPr>
          <p:nvPr>
            <p:ph type="pic" sz="quarter" idx="24"/>
          </p:nvPr>
        </p:nvSpPr>
        <p:spPr>
          <a:xfrm>
            <a:off x="6390332" y="1786609"/>
            <a:ext cx="4057651" cy="1371601"/>
          </a:xfrm>
          <a:prstGeom prst="rect">
            <a:avLst/>
          </a:prstGeom>
          <a:ln w="25400">
            <a:solidFill>
              <a:srgbClr val="FFFFFF"/>
            </a:solidFill>
          </a:ln>
          <a:effectLst>
            <a:outerShdw blurRad="241300" dist="177800" dir="3600000" algn="br" rotWithShape="0">
              <a:prstClr val="black">
                <a:alpha val="9000"/>
              </a:prstClr>
            </a:outerShdw>
          </a:effectLst>
        </p:spPr>
        <p:txBody>
          <a:bodyPr lIns="91439" tIns="45719" rIns="91439" bIns="45719" anchor="ctr" anchorCtr="0">
            <a:noAutofit/>
          </a:bodyPr>
          <a:lstStyle>
            <a:lvl1pPr marL="0" indent="0" algn="ctr">
              <a:buNone/>
              <a:defRPr/>
            </a:lvl1pPr>
          </a:lstStyle>
          <a:p>
            <a:endParaRPr/>
          </a:p>
        </p:txBody>
      </p:sp>
      <p:sp>
        <p:nvSpPr>
          <p:cNvPr id="1287" name="Image"/>
          <p:cNvSpPr>
            <a:spLocks noGrp="1"/>
          </p:cNvSpPr>
          <p:nvPr>
            <p:ph type="pic" sz="quarter" idx="25"/>
          </p:nvPr>
        </p:nvSpPr>
        <p:spPr>
          <a:xfrm>
            <a:off x="2928888" y="3990059"/>
            <a:ext cx="3155951" cy="1060451"/>
          </a:xfrm>
          <a:prstGeom prst="rect">
            <a:avLst/>
          </a:prstGeom>
          <a:ln w="25400">
            <a:solidFill>
              <a:srgbClr val="FFFFFF"/>
            </a:solidFill>
          </a:ln>
          <a:effectLst>
            <a:outerShdw blurRad="241300" dist="177800" dir="3600000" algn="br" rotWithShape="0">
              <a:prstClr val="black">
                <a:alpha val="9000"/>
              </a:prstClr>
            </a:outerShdw>
          </a:effectLst>
        </p:spPr>
        <p:txBody>
          <a:bodyPr lIns="91439" tIns="45719" rIns="91439" bIns="45719" anchor="ctr" anchorCtr="0">
            <a:noAutofit/>
          </a:bodyPr>
          <a:lstStyle>
            <a:lvl1pPr marL="0" indent="0" algn="ctr">
              <a:buNone/>
              <a:defRPr/>
            </a:lvl1pPr>
          </a:lstStyle>
          <a:p>
            <a:endParaRPr/>
          </a:p>
        </p:txBody>
      </p:sp>
      <p:sp>
        <p:nvSpPr>
          <p:cNvPr id="2" name="Date Placeholder 1">
            <a:extLst>
              <a:ext uri="{FF2B5EF4-FFF2-40B4-BE49-F238E27FC236}">
                <a16:creationId xmlns:a16="http://schemas.microsoft.com/office/drawing/2014/main" id="{FF27CB54-5DE5-492E-9183-1B2411A10CC4}"/>
              </a:ext>
            </a:extLst>
          </p:cNvPr>
          <p:cNvSpPr>
            <a:spLocks noGrp="1"/>
          </p:cNvSpPr>
          <p:nvPr>
            <p:ph type="dt" sz="half" idx="26"/>
          </p:nvPr>
        </p:nvSpPr>
        <p:spPr/>
        <p:txBody>
          <a:bodyPr/>
          <a:lstStyle/>
          <a:p>
            <a:fld id="{060C4D4B-7DC8-704C-9E6D-E30A73E1F4FE}" type="datetime1">
              <a:rPr lang="en-US" smtClean="0"/>
              <a:t>11/30/2022</a:t>
            </a:fld>
            <a:endParaRPr lang="fi-FI"/>
          </a:p>
        </p:txBody>
      </p:sp>
      <p:sp>
        <p:nvSpPr>
          <p:cNvPr id="3" name="Footer Placeholder 2">
            <a:extLst>
              <a:ext uri="{FF2B5EF4-FFF2-40B4-BE49-F238E27FC236}">
                <a16:creationId xmlns:a16="http://schemas.microsoft.com/office/drawing/2014/main" id="{FB1252AC-E913-4E10-A608-77FAD6EC7C23}"/>
              </a:ext>
            </a:extLst>
          </p:cNvPr>
          <p:cNvSpPr>
            <a:spLocks noGrp="1"/>
          </p:cNvSpPr>
          <p:nvPr>
            <p:ph type="ftr" sz="quarter" idx="27"/>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DC8491C5-3F74-4051-80F6-5DE8763C5C32}"/>
              </a:ext>
            </a:extLst>
          </p:cNvPr>
          <p:cNvSpPr>
            <a:spLocks noGrp="1"/>
          </p:cNvSpPr>
          <p:nvPr>
            <p:ph type="sldNum" sz="quarter" idx="28"/>
          </p:nvPr>
        </p:nvSpPr>
        <p:spPr/>
        <p:txBody>
          <a:bodyPr/>
          <a:lstStyle/>
          <a:p>
            <a:fld id="{31160B98-140E-4345-B1A3-2A7247C42973}" type="slidenum">
              <a:rPr lang="fi-FI" smtClean="0"/>
              <a:pPr/>
              <a:t>‹#›</a:t>
            </a:fld>
            <a:endParaRPr lang="fi-FI"/>
          </a:p>
        </p:txBody>
      </p:sp>
      <p:sp>
        <p:nvSpPr>
          <p:cNvPr id="13" name="Text Placeholder 4">
            <a:extLst>
              <a:ext uri="{FF2B5EF4-FFF2-40B4-BE49-F238E27FC236}">
                <a16:creationId xmlns:a16="http://schemas.microsoft.com/office/drawing/2014/main" id="{F9BD8E8D-07D8-414D-909A-156A108E6626}"/>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3230016406"/>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What to we do start">
    <p:bg>
      <p:bgPr>
        <a:solidFill>
          <a:srgbClr val="E5E5E7"/>
        </a:solidFill>
        <a:effectLst/>
      </p:bgPr>
    </p:bg>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0FB58C27-0EB1-D74F-A586-4EFF9D140B03}"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11" name="Circle">
            <a:extLst>
              <a:ext uri="{FF2B5EF4-FFF2-40B4-BE49-F238E27FC236}">
                <a16:creationId xmlns:a16="http://schemas.microsoft.com/office/drawing/2014/main" id="{A735AE84-4D9F-441B-9F49-80E6C18CF64B}"/>
              </a:ext>
            </a:extLst>
          </p:cNvPr>
          <p:cNvSpPr/>
          <p:nvPr userDrawn="1"/>
        </p:nvSpPr>
        <p:spPr>
          <a:xfrm>
            <a:off x="1398785" y="1501860"/>
            <a:ext cx="3955439" cy="3955439"/>
          </a:xfrm>
          <a:prstGeom prst="ellipse">
            <a:avLst/>
          </a:prstGeom>
          <a:noFill/>
          <a:ln w="25400">
            <a:solidFill>
              <a:srgbClr val="000000"/>
            </a:solidFill>
            <a:miter lim="400000"/>
          </a:ln>
        </p:spPr>
        <p:txBody>
          <a:bodyPr tIns="45720" bIns="45720" anchor="ctr"/>
          <a:lstStyle/>
          <a:p>
            <a:pPr defTabSz="914400">
              <a:lnSpc>
                <a:spcPct val="100000"/>
              </a:lnSpc>
              <a:defRPr sz="3600">
                <a:solidFill>
                  <a:srgbClr val="414359"/>
                </a:solidFill>
              </a:defRPr>
            </a:pPr>
            <a:endParaRPr sz="1800"/>
          </a:p>
        </p:txBody>
      </p:sp>
      <p:sp>
        <p:nvSpPr>
          <p:cNvPr id="12" name="Circle">
            <a:extLst>
              <a:ext uri="{FF2B5EF4-FFF2-40B4-BE49-F238E27FC236}">
                <a16:creationId xmlns:a16="http://schemas.microsoft.com/office/drawing/2014/main" id="{4FE909B8-C39D-403A-AEFE-6D7AA36E8B58}"/>
              </a:ext>
            </a:extLst>
          </p:cNvPr>
          <p:cNvSpPr/>
          <p:nvPr userDrawn="1"/>
        </p:nvSpPr>
        <p:spPr>
          <a:xfrm>
            <a:off x="1867531" y="2449827"/>
            <a:ext cx="3017948" cy="3017947"/>
          </a:xfrm>
          <a:prstGeom prst="ellipse">
            <a:avLst/>
          </a:prstGeom>
          <a:no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3" name="Circle">
            <a:extLst>
              <a:ext uri="{FF2B5EF4-FFF2-40B4-BE49-F238E27FC236}">
                <a16:creationId xmlns:a16="http://schemas.microsoft.com/office/drawing/2014/main" id="{22DD989D-FC45-4DA2-8643-61BAB57C80DD}"/>
              </a:ext>
            </a:extLst>
          </p:cNvPr>
          <p:cNvSpPr/>
          <p:nvPr userDrawn="1"/>
        </p:nvSpPr>
        <p:spPr>
          <a:xfrm>
            <a:off x="2277638" y="3264867"/>
            <a:ext cx="2197734" cy="2197734"/>
          </a:xfrm>
          <a:prstGeom prst="ellipse">
            <a:avLst/>
          </a:prstGeom>
          <a:no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4" name="Circle">
            <a:extLst>
              <a:ext uri="{FF2B5EF4-FFF2-40B4-BE49-F238E27FC236}">
                <a16:creationId xmlns:a16="http://schemas.microsoft.com/office/drawing/2014/main" id="{37672681-A3BB-4C4F-BCEF-304CD044F6F7}"/>
              </a:ext>
            </a:extLst>
          </p:cNvPr>
          <p:cNvSpPr/>
          <p:nvPr userDrawn="1"/>
        </p:nvSpPr>
        <p:spPr>
          <a:xfrm>
            <a:off x="2710910" y="4132702"/>
            <a:ext cx="1331189" cy="1331189"/>
          </a:xfrm>
          <a:prstGeom prst="ellipse">
            <a:avLst/>
          </a:prstGeom>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5" name="Line">
            <a:extLst>
              <a:ext uri="{FF2B5EF4-FFF2-40B4-BE49-F238E27FC236}">
                <a16:creationId xmlns:a16="http://schemas.microsoft.com/office/drawing/2014/main" id="{630E6A8B-6EE9-4DC1-ACD0-BDA34D4692EB}"/>
              </a:ext>
            </a:extLst>
          </p:cNvPr>
          <p:cNvSpPr/>
          <p:nvPr userDrawn="1"/>
        </p:nvSpPr>
        <p:spPr>
          <a:xfrm>
            <a:off x="4045444" y="4811770"/>
            <a:ext cx="2760885" cy="1"/>
          </a:xfrm>
          <a:prstGeom prst="line">
            <a:avLst/>
          </a:prstGeom>
          <a:ln w="2540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16" name="Line">
            <a:extLst>
              <a:ext uri="{FF2B5EF4-FFF2-40B4-BE49-F238E27FC236}">
                <a16:creationId xmlns:a16="http://schemas.microsoft.com/office/drawing/2014/main" id="{424739AF-955E-4666-9A10-6D0A2EE3A189}"/>
              </a:ext>
            </a:extLst>
          </p:cNvPr>
          <p:cNvSpPr/>
          <p:nvPr userDrawn="1"/>
        </p:nvSpPr>
        <p:spPr>
          <a:xfrm>
            <a:off x="4756903" y="2063119"/>
            <a:ext cx="2049426" cy="1"/>
          </a:xfrm>
          <a:prstGeom prst="line">
            <a:avLst/>
          </a:prstGeom>
          <a:ln w="2540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17" name="Line">
            <a:extLst>
              <a:ext uri="{FF2B5EF4-FFF2-40B4-BE49-F238E27FC236}">
                <a16:creationId xmlns:a16="http://schemas.microsoft.com/office/drawing/2014/main" id="{37CAD827-0032-4635-901E-B4AAB106679C}"/>
              </a:ext>
            </a:extLst>
          </p:cNvPr>
          <p:cNvSpPr/>
          <p:nvPr userDrawn="1"/>
        </p:nvSpPr>
        <p:spPr>
          <a:xfrm>
            <a:off x="4484343" y="2934162"/>
            <a:ext cx="2321986" cy="1"/>
          </a:xfrm>
          <a:prstGeom prst="line">
            <a:avLst/>
          </a:prstGeom>
          <a:ln w="2540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18" name="Line">
            <a:extLst>
              <a:ext uri="{FF2B5EF4-FFF2-40B4-BE49-F238E27FC236}">
                <a16:creationId xmlns:a16="http://schemas.microsoft.com/office/drawing/2014/main" id="{EF18AF69-7C62-4C28-949C-C566B7916677}"/>
              </a:ext>
            </a:extLst>
          </p:cNvPr>
          <p:cNvSpPr/>
          <p:nvPr userDrawn="1"/>
        </p:nvSpPr>
        <p:spPr>
          <a:xfrm>
            <a:off x="4301415" y="3769752"/>
            <a:ext cx="2504914" cy="1"/>
          </a:xfrm>
          <a:prstGeom prst="line">
            <a:avLst/>
          </a:prstGeom>
          <a:ln w="2540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19" name="Oval">
            <a:extLst>
              <a:ext uri="{FF2B5EF4-FFF2-40B4-BE49-F238E27FC236}">
                <a16:creationId xmlns:a16="http://schemas.microsoft.com/office/drawing/2014/main" id="{7BFCEECC-CEA4-4455-BA07-76891F2399B5}"/>
              </a:ext>
            </a:extLst>
          </p:cNvPr>
          <p:cNvSpPr/>
          <p:nvPr userDrawn="1"/>
        </p:nvSpPr>
        <p:spPr>
          <a:xfrm>
            <a:off x="687791" y="763142"/>
            <a:ext cx="5401682" cy="5420617"/>
          </a:xfrm>
          <a:prstGeom prst="ellipse">
            <a:avLst/>
          </a:prstGeom>
          <a:ln w="25400">
            <a:solidFill>
              <a:srgbClr val="000000"/>
            </a:solidFill>
            <a:custDash>
              <a:ds d="200000" sp="200000"/>
            </a:custDash>
            <a:miter lim="400000"/>
          </a:ln>
        </p:spPr>
        <p:txBody>
          <a:bodyPr tIns="45720" bIns="45720" anchor="ctr"/>
          <a:lstStyle/>
          <a:p>
            <a:pPr defTabSz="914400">
              <a:lnSpc>
                <a:spcPct val="100000"/>
              </a:lnSpc>
              <a:defRPr sz="3600"/>
            </a:pPr>
            <a:endParaRPr sz="1800"/>
          </a:p>
        </p:txBody>
      </p:sp>
      <p:sp>
        <p:nvSpPr>
          <p:cNvPr id="20" name="Line">
            <a:extLst>
              <a:ext uri="{FF2B5EF4-FFF2-40B4-BE49-F238E27FC236}">
                <a16:creationId xmlns:a16="http://schemas.microsoft.com/office/drawing/2014/main" id="{BFAA111B-4AF5-4261-B839-5512B1176DD5}"/>
              </a:ext>
            </a:extLst>
          </p:cNvPr>
          <p:cNvSpPr/>
          <p:nvPr userDrawn="1"/>
        </p:nvSpPr>
        <p:spPr>
          <a:xfrm>
            <a:off x="4704492" y="1082893"/>
            <a:ext cx="2098329" cy="1"/>
          </a:xfrm>
          <a:prstGeom prst="line">
            <a:avLst/>
          </a:prstGeom>
          <a:ln w="25400">
            <a:solidFill>
              <a:srgbClr val="000000"/>
            </a:solidFill>
            <a:custDash>
              <a:ds d="200000" sp="200000"/>
            </a:custDash>
            <a:miter lim="400000"/>
          </a:ln>
        </p:spPr>
        <p:txBody>
          <a:bodyPr tIns="45720" bIns="45720"/>
          <a:lstStyle/>
          <a:p>
            <a:pPr defTabSz="914400">
              <a:lnSpc>
                <a:spcPct val="100000"/>
              </a:lnSpc>
              <a:defRPr sz="3600">
                <a:solidFill>
                  <a:srgbClr val="414359"/>
                </a:solidFill>
              </a:defRPr>
            </a:pPr>
            <a:endParaRPr sz="1800"/>
          </a:p>
        </p:txBody>
      </p:sp>
      <p:sp>
        <p:nvSpPr>
          <p:cNvPr id="21" name="Text Placeholder 2">
            <a:extLst>
              <a:ext uri="{FF2B5EF4-FFF2-40B4-BE49-F238E27FC236}">
                <a16:creationId xmlns:a16="http://schemas.microsoft.com/office/drawing/2014/main" id="{123EC830-EE71-46B7-B2B7-C7D7B91E4FE5}"/>
              </a:ext>
            </a:extLst>
          </p:cNvPr>
          <p:cNvSpPr>
            <a:spLocks noGrp="1"/>
          </p:cNvSpPr>
          <p:nvPr>
            <p:ph type="body" sz="quarter" idx="14"/>
          </p:nvPr>
        </p:nvSpPr>
        <p:spPr>
          <a:xfrm>
            <a:off x="6854625" y="4758725"/>
            <a:ext cx="2136775" cy="344488"/>
          </a:xfrm>
        </p:spPr>
        <p:txBody>
          <a:bodyPr anchor="t" anchorCtr="0"/>
          <a:lstStyle>
            <a:lvl1pPr marL="0" indent="0" algn="l">
              <a:lnSpc>
                <a:spcPct val="100000"/>
              </a:lnSpc>
              <a:buNone/>
              <a:defRPr sz="1000" b="0"/>
            </a:lvl1pPr>
            <a:lvl2pPr marL="457200" indent="0">
              <a:buNone/>
              <a:defRPr/>
            </a:lvl2pPr>
          </a:lstStyle>
          <a:p>
            <a:pPr lvl="0"/>
            <a:endParaRPr lang="en-US"/>
          </a:p>
        </p:txBody>
      </p:sp>
      <p:sp>
        <p:nvSpPr>
          <p:cNvPr id="22" name="Text Placeholder 2">
            <a:extLst>
              <a:ext uri="{FF2B5EF4-FFF2-40B4-BE49-F238E27FC236}">
                <a16:creationId xmlns:a16="http://schemas.microsoft.com/office/drawing/2014/main" id="{6BA17D7C-4D8C-4AD3-8CE8-0EB5C67B6B67}"/>
              </a:ext>
            </a:extLst>
          </p:cNvPr>
          <p:cNvSpPr>
            <a:spLocks noGrp="1"/>
          </p:cNvSpPr>
          <p:nvPr>
            <p:ph type="body" sz="quarter" idx="15"/>
          </p:nvPr>
        </p:nvSpPr>
        <p:spPr>
          <a:xfrm>
            <a:off x="6854625" y="3710975"/>
            <a:ext cx="2136775" cy="344488"/>
          </a:xfrm>
        </p:spPr>
        <p:txBody>
          <a:bodyPr anchor="t" anchorCtr="0"/>
          <a:lstStyle>
            <a:lvl1pPr marL="0" indent="0" algn="l">
              <a:lnSpc>
                <a:spcPct val="100000"/>
              </a:lnSpc>
              <a:buNone/>
              <a:defRPr sz="1000" b="0"/>
            </a:lvl1pPr>
            <a:lvl2pPr marL="457200" indent="0">
              <a:buNone/>
              <a:defRPr/>
            </a:lvl2pPr>
          </a:lstStyle>
          <a:p>
            <a:pPr lvl="0"/>
            <a:endParaRPr lang="en-US"/>
          </a:p>
        </p:txBody>
      </p:sp>
      <p:sp>
        <p:nvSpPr>
          <p:cNvPr id="23" name="Text Placeholder 2">
            <a:extLst>
              <a:ext uri="{FF2B5EF4-FFF2-40B4-BE49-F238E27FC236}">
                <a16:creationId xmlns:a16="http://schemas.microsoft.com/office/drawing/2014/main" id="{E9656009-8C67-4CEC-9616-CD2FE680809E}"/>
              </a:ext>
            </a:extLst>
          </p:cNvPr>
          <p:cNvSpPr>
            <a:spLocks noGrp="1"/>
          </p:cNvSpPr>
          <p:nvPr>
            <p:ph type="body" sz="quarter" idx="16"/>
          </p:nvPr>
        </p:nvSpPr>
        <p:spPr>
          <a:xfrm>
            <a:off x="6854625" y="2879125"/>
            <a:ext cx="2136775" cy="344488"/>
          </a:xfrm>
        </p:spPr>
        <p:txBody>
          <a:bodyPr anchor="t" anchorCtr="0"/>
          <a:lstStyle>
            <a:lvl1pPr marL="0" indent="0" algn="l">
              <a:lnSpc>
                <a:spcPct val="100000"/>
              </a:lnSpc>
              <a:buNone/>
              <a:defRPr sz="1000" b="0"/>
            </a:lvl1pPr>
            <a:lvl2pPr marL="457200" indent="0">
              <a:buNone/>
              <a:defRPr/>
            </a:lvl2pPr>
          </a:lstStyle>
          <a:p>
            <a:pPr lvl="0"/>
            <a:endParaRPr lang="en-US"/>
          </a:p>
        </p:txBody>
      </p:sp>
      <p:sp>
        <p:nvSpPr>
          <p:cNvPr id="24" name="Text Placeholder 2">
            <a:extLst>
              <a:ext uri="{FF2B5EF4-FFF2-40B4-BE49-F238E27FC236}">
                <a16:creationId xmlns:a16="http://schemas.microsoft.com/office/drawing/2014/main" id="{D36F9762-B249-480A-B5FD-292AC88436DE}"/>
              </a:ext>
            </a:extLst>
          </p:cNvPr>
          <p:cNvSpPr>
            <a:spLocks noGrp="1"/>
          </p:cNvSpPr>
          <p:nvPr>
            <p:ph type="body" sz="quarter" idx="17"/>
          </p:nvPr>
        </p:nvSpPr>
        <p:spPr>
          <a:xfrm>
            <a:off x="6854625" y="2009175"/>
            <a:ext cx="2136775" cy="344488"/>
          </a:xfrm>
        </p:spPr>
        <p:txBody>
          <a:bodyPr anchor="t" anchorCtr="0"/>
          <a:lstStyle>
            <a:lvl1pPr marL="0" indent="0" algn="l">
              <a:lnSpc>
                <a:spcPct val="100000"/>
              </a:lnSpc>
              <a:buNone/>
              <a:defRPr sz="1000" b="0"/>
            </a:lvl1pPr>
            <a:lvl2pPr marL="457200" indent="0">
              <a:buNone/>
              <a:defRPr/>
            </a:lvl2pPr>
          </a:lstStyle>
          <a:p>
            <a:pPr lvl="0"/>
            <a:endParaRPr lang="en-US"/>
          </a:p>
        </p:txBody>
      </p:sp>
      <p:sp>
        <p:nvSpPr>
          <p:cNvPr id="25" name="Text Placeholder 2">
            <a:extLst>
              <a:ext uri="{FF2B5EF4-FFF2-40B4-BE49-F238E27FC236}">
                <a16:creationId xmlns:a16="http://schemas.microsoft.com/office/drawing/2014/main" id="{98B5E0C1-45B9-4587-8C33-061092680D4F}"/>
              </a:ext>
            </a:extLst>
          </p:cNvPr>
          <p:cNvSpPr>
            <a:spLocks noGrp="1"/>
          </p:cNvSpPr>
          <p:nvPr>
            <p:ph type="body" sz="quarter" idx="18"/>
          </p:nvPr>
        </p:nvSpPr>
        <p:spPr>
          <a:xfrm>
            <a:off x="6854625" y="1024925"/>
            <a:ext cx="2136775" cy="344488"/>
          </a:xfrm>
        </p:spPr>
        <p:txBody>
          <a:bodyPr anchor="t" anchorCtr="0"/>
          <a:lstStyle>
            <a:lvl1pPr marL="0" indent="0" algn="l">
              <a:lnSpc>
                <a:spcPct val="100000"/>
              </a:lnSpc>
              <a:buNone/>
              <a:defRPr sz="1000" b="0"/>
            </a:lvl1pPr>
            <a:lvl2pPr marL="457200" indent="0">
              <a:buNone/>
              <a:defRPr/>
            </a:lvl2pPr>
          </a:lstStyle>
          <a:p>
            <a:pPr lvl="0"/>
            <a:endParaRPr lang="en-US"/>
          </a:p>
        </p:txBody>
      </p:sp>
      <p:sp>
        <p:nvSpPr>
          <p:cNvPr id="26" name="Text Placeholder 2">
            <a:extLst>
              <a:ext uri="{FF2B5EF4-FFF2-40B4-BE49-F238E27FC236}">
                <a16:creationId xmlns:a16="http://schemas.microsoft.com/office/drawing/2014/main" id="{70165B78-9A46-4434-A181-060E23D8F068}"/>
              </a:ext>
            </a:extLst>
          </p:cNvPr>
          <p:cNvSpPr>
            <a:spLocks noGrp="1"/>
          </p:cNvSpPr>
          <p:nvPr>
            <p:ph type="body" sz="quarter" idx="19"/>
          </p:nvPr>
        </p:nvSpPr>
        <p:spPr>
          <a:xfrm>
            <a:off x="2710910" y="4654550"/>
            <a:ext cx="1320963" cy="344488"/>
          </a:xfrm>
        </p:spPr>
        <p:txBody>
          <a:bodyPr anchor="ctr" anchorCtr="0"/>
          <a:lstStyle>
            <a:lvl1pPr marL="0" indent="0" algn="ctr">
              <a:lnSpc>
                <a:spcPct val="100000"/>
              </a:lnSpc>
              <a:buNone/>
              <a:defRPr sz="1000" b="1"/>
            </a:lvl1pPr>
            <a:lvl2pPr marL="457200" indent="0">
              <a:buNone/>
              <a:defRPr/>
            </a:lvl2pPr>
          </a:lstStyle>
          <a:p>
            <a:pPr lvl="0"/>
            <a:endParaRPr lang="en-US"/>
          </a:p>
        </p:txBody>
      </p:sp>
      <p:sp>
        <p:nvSpPr>
          <p:cNvPr id="27" name="Text Placeholder 2">
            <a:extLst>
              <a:ext uri="{FF2B5EF4-FFF2-40B4-BE49-F238E27FC236}">
                <a16:creationId xmlns:a16="http://schemas.microsoft.com/office/drawing/2014/main" id="{E450ACCA-71B6-45C7-85DF-D1D0C33B5CE1}"/>
              </a:ext>
            </a:extLst>
          </p:cNvPr>
          <p:cNvSpPr>
            <a:spLocks noGrp="1"/>
          </p:cNvSpPr>
          <p:nvPr>
            <p:ph type="body" sz="quarter" idx="20"/>
          </p:nvPr>
        </p:nvSpPr>
        <p:spPr>
          <a:xfrm>
            <a:off x="2597151" y="3606800"/>
            <a:ext cx="1574800" cy="344488"/>
          </a:xfrm>
        </p:spPr>
        <p:txBody>
          <a:bodyPr anchor="ctr" anchorCtr="0"/>
          <a:lstStyle>
            <a:lvl1pPr marL="0" indent="0" algn="ctr">
              <a:lnSpc>
                <a:spcPct val="100000"/>
              </a:lnSpc>
              <a:buNone/>
              <a:defRPr sz="1000" b="1"/>
            </a:lvl1pPr>
            <a:lvl2pPr marL="457200" indent="0">
              <a:buNone/>
              <a:defRPr/>
            </a:lvl2pPr>
          </a:lstStyle>
          <a:p>
            <a:pPr lvl="0"/>
            <a:endParaRPr lang="en-US"/>
          </a:p>
        </p:txBody>
      </p:sp>
      <p:sp>
        <p:nvSpPr>
          <p:cNvPr id="28" name="Text Placeholder 2">
            <a:extLst>
              <a:ext uri="{FF2B5EF4-FFF2-40B4-BE49-F238E27FC236}">
                <a16:creationId xmlns:a16="http://schemas.microsoft.com/office/drawing/2014/main" id="{081CD895-9C4F-4A67-95DB-332B52628C82}"/>
              </a:ext>
            </a:extLst>
          </p:cNvPr>
          <p:cNvSpPr>
            <a:spLocks noGrp="1"/>
          </p:cNvSpPr>
          <p:nvPr>
            <p:ph type="body" sz="quarter" idx="21"/>
          </p:nvPr>
        </p:nvSpPr>
        <p:spPr>
          <a:xfrm>
            <a:off x="2520951" y="2774950"/>
            <a:ext cx="1720850" cy="344488"/>
          </a:xfrm>
        </p:spPr>
        <p:txBody>
          <a:bodyPr anchor="ctr" anchorCtr="0"/>
          <a:lstStyle>
            <a:lvl1pPr marL="0" indent="0" algn="ctr">
              <a:lnSpc>
                <a:spcPct val="100000"/>
              </a:lnSpc>
              <a:buNone/>
              <a:defRPr sz="1000" b="1"/>
            </a:lvl1pPr>
            <a:lvl2pPr marL="457200" indent="0">
              <a:buNone/>
              <a:defRPr/>
            </a:lvl2pPr>
          </a:lstStyle>
          <a:p>
            <a:pPr lvl="0"/>
            <a:endParaRPr lang="en-US"/>
          </a:p>
        </p:txBody>
      </p:sp>
      <p:sp>
        <p:nvSpPr>
          <p:cNvPr id="29" name="Text Placeholder 2">
            <a:extLst>
              <a:ext uri="{FF2B5EF4-FFF2-40B4-BE49-F238E27FC236}">
                <a16:creationId xmlns:a16="http://schemas.microsoft.com/office/drawing/2014/main" id="{FBAF47B3-CE20-4529-812A-6F592B41665C}"/>
              </a:ext>
            </a:extLst>
          </p:cNvPr>
          <p:cNvSpPr>
            <a:spLocks noGrp="1"/>
          </p:cNvSpPr>
          <p:nvPr>
            <p:ph type="body" sz="quarter" idx="22"/>
          </p:nvPr>
        </p:nvSpPr>
        <p:spPr>
          <a:xfrm>
            <a:off x="2305050" y="1905000"/>
            <a:ext cx="2136775" cy="344488"/>
          </a:xfrm>
        </p:spPr>
        <p:txBody>
          <a:bodyPr anchor="ctr" anchorCtr="0"/>
          <a:lstStyle>
            <a:lvl1pPr marL="0" indent="0" algn="ctr">
              <a:lnSpc>
                <a:spcPct val="100000"/>
              </a:lnSpc>
              <a:buNone/>
              <a:defRPr sz="1000" b="1"/>
            </a:lvl1pPr>
            <a:lvl2pPr marL="457200" indent="0">
              <a:buNone/>
              <a:defRPr/>
            </a:lvl2pPr>
          </a:lstStyle>
          <a:p>
            <a:pPr lvl="0"/>
            <a:endParaRPr lang="en-US"/>
          </a:p>
        </p:txBody>
      </p:sp>
      <p:sp>
        <p:nvSpPr>
          <p:cNvPr id="30" name="Text Placeholder 2">
            <a:extLst>
              <a:ext uri="{FF2B5EF4-FFF2-40B4-BE49-F238E27FC236}">
                <a16:creationId xmlns:a16="http://schemas.microsoft.com/office/drawing/2014/main" id="{A5DCC6F6-962B-4362-AF42-BEE41946D69E}"/>
              </a:ext>
            </a:extLst>
          </p:cNvPr>
          <p:cNvSpPr>
            <a:spLocks noGrp="1"/>
          </p:cNvSpPr>
          <p:nvPr>
            <p:ph type="body" sz="quarter" idx="23"/>
          </p:nvPr>
        </p:nvSpPr>
        <p:spPr>
          <a:xfrm>
            <a:off x="2305050" y="920750"/>
            <a:ext cx="2136775" cy="344488"/>
          </a:xfrm>
        </p:spPr>
        <p:txBody>
          <a:bodyPr anchor="ctr" anchorCtr="0"/>
          <a:lstStyle>
            <a:lvl1pPr marL="0" indent="0" algn="ctr">
              <a:lnSpc>
                <a:spcPct val="100000"/>
              </a:lnSpc>
              <a:buNone/>
              <a:defRPr sz="1000" b="1"/>
            </a:lvl1pPr>
            <a:lvl2pPr marL="457200" indent="0">
              <a:buNone/>
              <a:defRPr/>
            </a:lvl2pPr>
          </a:lstStyle>
          <a:p>
            <a:pPr lvl="0"/>
            <a:endParaRPr lang="en-US"/>
          </a:p>
        </p:txBody>
      </p:sp>
    </p:spTree>
    <p:extLst>
      <p:ext uri="{BB962C8B-B14F-4D97-AF65-F5344CB8AC3E}">
        <p14:creationId xmlns:p14="http://schemas.microsoft.com/office/powerpoint/2010/main" val="3661127568"/>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What to we do 1">
    <p:bg>
      <p:bgPr>
        <a:solidFill>
          <a:srgbClr val="E5E5E7"/>
        </a:solidFill>
        <a:effectLst/>
      </p:bgPr>
    </p:bg>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177EF973-6B14-5C42-BA47-5095F6AB749A}"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11" name="Circle">
            <a:extLst>
              <a:ext uri="{FF2B5EF4-FFF2-40B4-BE49-F238E27FC236}">
                <a16:creationId xmlns:a16="http://schemas.microsoft.com/office/drawing/2014/main" id="{A735AE84-4D9F-441B-9F49-80E6C18CF64B}"/>
              </a:ext>
            </a:extLst>
          </p:cNvPr>
          <p:cNvSpPr/>
          <p:nvPr userDrawn="1"/>
        </p:nvSpPr>
        <p:spPr>
          <a:xfrm>
            <a:off x="1398785" y="1501860"/>
            <a:ext cx="3955439" cy="3955439"/>
          </a:xfrm>
          <a:prstGeom prst="ellipse">
            <a:avLst/>
          </a:prstGeom>
          <a:noFill/>
          <a:ln w="25400">
            <a:solidFill>
              <a:srgbClr val="000000"/>
            </a:solidFill>
            <a:miter lim="400000"/>
          </a:ln>
        </p:spPr>
        <p:txBody>
          <a:bodyPr tIns="45720" bIns="45720" anchor="ctr"/>
          <a:lstStyle/>
          <a:p>
            <a:pPr defTabSz="914400">
              <a:lnSpc>
                <a:spcPct val="100000"/>
              </a:lnSpc>
              <a:defRPr sz="3600">
                <a:solidFill>
                  <a:srgbClr val="414359"/>
                </a:solidFill>
              </a:defRPr>
            </a:pPr>
            <a:endParaRPr sz="1800"/>
          </a:p>
        </p:txBody>
      </p:sp>
      <p:sp>
        <p:nvSpPr>
          <p:cNvPr id="12" name="Circle">
            <a:extLst>
              <a:ext uri="{FF2B5EF4-FFF2-40B4-BE49-F238E27FC236}">
                <a16:creationId xmlns:a16="http://schemas.microsoft.com/office/drawing/2014/main" id="{4FE909B8-C39D-403A-AEFE-6D7AA36E8B58}"/>
              </a:ext>
            </a:extLst>
          </p:cNvPr>
          <p:cNvSpPr/>
          <p:nvPr userDrawn="1"/>
        </p:nvSpPr>
        <p:spPr>
          <a:xfrm>
            <a:off x="1867531" y="2449827"/>
            <a:ext cx="3017948" cy="3017947"/>
          </a:xfrm>
          <a:prstGeom prst="ellipse">
            <a:avLst/>
          </a:prstGeom>
          <a:no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3" name="Circle">
            <a:extLst>
              <a:ext uri="{FF2B5EF4-FFF2-40B4-BE49-F238E27FC236}">
                <a16:creationId xmlns:a16="http://schemas.microsoft.com/office/drawing/2014/main" id="{22DD989D-FC45-4DA2-8643-61BAB57C80DD}"/>
              </a:ext>
            </a:extLst>
          </p:cNvPr>
          <p:cNvSpPr/>
          <p:nvPr userDrawn="1"/>
        </p:nvSpPr>
        <p:spPr>
          <a:xfrm>
            <a:off x="2277638" y="3264867"/>
            <a:ext cx="2197734" cy="2197734"/>
          </a:xfrm>
          <a:prstGeom prst="ellipse">
            <a:avLst/>
          </a:prstGeom>
          <a:no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4" name="Circle">
            <a:extLst>
              <a:ext uri="{FF2B5EF4-FFF2-40B4-BE49-F238E27FC236}">
                <a16:creationId xmlns:a16="http://schemas.microsoft.com/office/drawing/2014/main" id="{37672681-A3BB-4C4F-BCEF-304CD044F6F7}"/>
              </a:ext>
            </a:extLst>
          </p:cNvPr>
          <p:cNvSpPr/>
          <p:nvPr userDrawn="1"/>
        </p:nvSpPr>
        <p:spPr>
          <a:xfrm>
            <a:off x="2710910" y="4132702"/>
            <a:ext cx="1331189" cy="1331189"/>
          </a:xfrm>
          <a:prstGeom prst="ellipse">
            <a:avLst/>
          </a:prstGeom>
          <a:solidFill>
            <a:schemeClr val="tx1"/>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5" name="Line">
            <a:extLst>
              <a:ext uri="{FF2B5EF4-FFF2-40B4-BE49-F238E27FC236}">
                <a16:creationId xmlns:a16="http://schemas.microsoft.com/office/drawing/2014/main" id="{630E6A8B-6EE9-4DC1-ACD0-BDA34D4692EB}"/>
              </a:ext>
            </a:extLst>
          </p:cNvPr>
          <p:cNvSpPr/>
          <p:nvPr userDrawn="1"/>
        </p:nvSpPr>
        <p:spPr>
          <a:xfrm>
            <a:off x="4045444" y="4811770"/>
            <a:ext cx="2760885" cy="1"/>
          </a:xfrm>
          <a:prstGeom prst="line">
            <a:avLst/>
          </a:prstGeom>
          <a:ln w="2540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19" name="Oval">
            <a:extLst>
              <a:ext uri="{FF2B5EF4-FFF2-40B4-BE49-F238E27FC236}">
                <a16:creationId xmlns:a16="http://schemas.microsoft.com/office/drawing/2014/main" id="{7BFCEECC-CEA4-4455-BA07-76891F2399B5}"/>
              </a:ext>
            </a:extLst>
          </p:cNvPr>
          <p:cNvSpPr/>
          <p:nvPr userDrawn="1"/>
        </p:nvSpPr>
        <p:spPr>
          <a:xfrm>
            <a:off x="687791" y="763142"/>
            <a:ext cx="5401682" cy="5420617"/>
          </a:xfrm>
          <a:prstGeom prst="ellipse">
            <a:avLst/>
          </a:prstGeom>
          <a:ln w="25400">
            <a:solidFill>
              <a:srgbClr val="000000"/>
            </a:solidFill>
            <a:custDash>
              <a:ds d="200000" sp="200000"/>
            </a:custDash>
            <a:miter lim="400000"/>
          </a:ln>
        </p:spPr>
        <p:txBody>
          <a:bodyPr tIns="45720" bIns="45720" anchor="ctr"/>
          <a:lstStyle/>
          <a:p>
            <a:pPr defTabSz="914400">
              <a:lnSpc>
                <a:spcPct val="100000"/>
              </a:lnSpc>
              <a:defRPr sz="3600"/>
            </a:pPr>
            <a:endParaRPr sz="1800"/>
          </a:p>
        </p:txBody>
      </p:sp>
      <p:sp>
        <p:nvSpPr>
          <p:cNvPr id="26" name="Text Placeholder 2">
            <a:extLst>
              <a:ext uri="{FF2B5EF4-FFF2-40B4-BE49-F238E27FC236}">
                <a16:creationId xmlns:a16="http://schemas.microsoft.com/office/drawing/2014/main" id="{70165B78-9A46-4434-A181-060E23D8F068}"/>
              </a:ext>
            </a:extLst>
          </p:cNvPr>
          <p:cNvSpPr>
            <a:spLocks noGrp="1"/>
          </p:cNvSpPr>
          <p:nvPr>
            <p:ph type="body" sz="quarter" idx="19"/>
          </p:nvPr>
        </p:nvSpPr>
        <p:spPr>
          <a:xfrm>
            <a:off x="2710910" y="4654550"/>
            <a:ext cx="1320963" cy="344488"/>
          </a:xfrm>
        </p:spPr>
        <p:txBody>
          <a:bodyPr anchor="ctr" anchorCtr="0"/>
          <a:lstStyle>
            <a:lvl1pPr marL="0" indent="0" algn="ctr">
              <a:lnSpc>
                <a:spcPct val="100000"/>
              </a:lnSpc>
              <a:buNone/>
              <a:defRPr sz="1000" b="1">
                <a:solidFill>
                  <a:schemeClr val="bg1"/>
                </a:solidFill>
              </a:defRPr>
            </a:lvl1pPr>
            <a:lvl2pPr marL="457200" indent="0">
              <a:buNone/>
              <a:defRPr/>
            </a:lvl2pPr>
          </a:lstStyle>
          <a:p>
            <a:pPr lvl="0"/>
            <a:endParaRPr lang="en-US"/>
          </a:p>
        </p:txBody>
      </p:sp>
      <p:sp>
        <p:nvSpPr>
          <p:cNvPr id="27" name="Text Placeholder 2">
            <a:extLst>
              <a:ext uri="{FF2B5EF4-FFF2-40B4-BE49-F238E27FC236}">
                <a16:creationId xmlns:a16="http://schemas.microsoft.com/office/drawing/2014/main" id="{E450ACCA-71B6-45C7-85DF-D1D0C33B5CE1}"/>
              </a:ext>
            </a:extLst>
          </p:cNvPr>
          <p:cNvSpPr>
            <a:spLocks noGrp="1"/>
          </p:cNvSpPr>
          <p:nvPr>
            <p:ph type="body" sz="quarter" idx="20"/>
          </p:nvPr>
        </p:nvSpPr>
        <p:spPr>
          <a:xfrm>
            <a:off x="2597151" y="3606800"/>
            <a:ext cx="1574800"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8" name="Text Placeholder 2">
            <a:extLst>
              <a:ext uri="{FF2B5EF4-FFF2-40B4-BE49-F238E27FC236}">
                <a16:creationId xmlns:a16="http://schemas.microsoft.com/office/drawing/2014/main" id="{081CD895-9C4F-4A67-95DB-332B52628C82}"/>
              </a:ext>
            </a:extLst>
          </p:cNvPr>
          <p:cNvSpPr>
            <a:spLocks noGrp="1"/>
          </p:cNvSpPr>
          <p:nvPr>
            <p:ph type="body" sz="quarter" idx="21"/>
          </p:nvPr>
        </p:nvSpPr>
        <p:spPr>
          <a:xfrm>
            <a:off x="2520951" y="2774950"/>
            <a:ext cx="1720850"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9" name="Text Placeholder 2">
            <a:extLst>
              <a:ext uri="{FF2B5EF4-FFF2-40B4-BE49-F238E27FC236}">
                <a16:creationId xmlns:a16="http://schemas.microsoft.com/office/drawing/2014/main" id="{FBAF47B3-CE20-4529-812A-6F592B41665C}"/>
              </a:ext>
            </a:extLst>
          </p:cNvPr>
          <p:cNvSpPr>
            <a:spLocks noGrp="1"/>
          </p:cNvSpPr>
          <p:nvPr>
            <p:ph type="body" sz="quarter" idx="22"/>
          </p:nvPr>
        </p:nvSpPr>
        <p:spPr>
          <a:xfrm>
            <a:off x="2305050" y="1905000"/>
            <a:ext cx="2136775"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30" name="Text Placeholder 2">
            <a:extLst>
              <a:ext uri="{FF2B5EF4-FFF2-40B4-BE49-F238E27FC236}">
                <a16:creationId xmlns:a16="http://schemas.microsoft.com/office/drawing/2014/main" id="{A5DCC6F6-962B-4362-AF42-BEE41946D69E}"/>
              </a:ext>
            </a:extLst>
          </p:cNvPr>
          <p:cNvSpPr>
            <a:spLocks noGrp="1"/>
          </p:cNvSpPr>
          <p:nvPr>
            <p:ph type="body" sz="quarter" idx="23"/>
          </p:nvPr>
        </p:nvSpPr>
        <p:spPr>
          <a:xfrm>
            <a:off x="2305050" y="920750"/>
            <a:ext cx="2136775"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0" name="Text Placeholder 2">
            <a:extLst>
              <a:ext uri="{FF2B5EF4-FFF2-40B4-BE49-F238E27FC236}">
                <a16:creationId xmlns:a16="http://schemas.microsoft.com/office/drawing/2014/main" id="{17FE656E-691C-A440-AB03-091697748EC3}"/>
              </a:ext>
            </a:extLst>
          </p:cNvPr>
          <p:cNvSpPr>
            <a:spLocks noGrp="1"/>
          </p:cNvSpPr>
          <p:nvPr>
            <p:ph type="body" sz="quarter" idx="14"/>
          </p:nvPr>
        </p:nvSpPr>
        <p:spPr>
          <a:xfrm>
            <a:off x="6854625" y="4758725"/>
            <a:ext cx="2136775" cy="344488"/>
          </a:xfrm>
        </p:spPr>
        <p:txBody>
          <a:bodyPr anchor="t" anchorCtr="0"/>
          <a:lstStyle>
            <a:lvl1pPr marL="0" indent="0" algn="l">
              <a:lnSpc>
                <a:spcPct val="100000"/>
              </a:lnSpc>
              <a:buNone/>
              <a:defRPr sz="1000" b="0"/>
            </a:lvl1pPr>
            <a:lvl2pPr marL="457200" indent="0">
              <a:buNone/>
              <a:defRPr/>
            </a:lvl2pPr>
          </a:lstStyle>
          <a:p>
            <a:pPr lvl="0"/>
            <a:endParaRPr lang="en-US"/>
          </a:p>
        </p:txBody>
      </p:sp>
    </p:spTree>
    <p:extLst>
      <p:ext uri="{BB962C8B-B14F-4D97-AF65-F5344CB8AC3E}">
        <p14:creationId xmlns:p14="http://schemas.microsoft.com/office/powerpoint/2010/main" val="131961338"/>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What to we do 2">
    <p:bg>
      <p:bgPr>
        <a:solidFill>
          <a:srgbClr val="E5E5E7"/>
        </a:solidFill>
        <a:effectLst/>
      </p:bgPr>
    </p:bg>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52DA69C5-C78A-8C41-B054-5F29ABA3446F}"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11" name="Circle">
            <a:extLst>
              <a:ext uri="{FF2B5EF4-FFF2-40B4-BE49-F238E27FC236}">
                <a16:creationId xmlns:a16="http://schemas.microsoft.com/office/drawing/2014/main" id="{A735AE84-4D9F-441B-9F49-80E6C18CF64B}"/>
              </a:ext>
            </a:extLst>
          </p:cNvPr>
          <p:cNvSpPr/>
          <p:nvPr userDrawn="1"/>
        </p:nvSpPr>
        <p:spPr>
          <a:xfrm>
            <a:off x="1398785" y="1501860"/>
            <a:ext cx="3955439" cy="3955439"/>
          </a:xfrm>
          <a:prstGeom prst="ellipse">
            <a:avLst/>
          </a:prstGeom>
          <a:noFill/>
          <a:ln w="25400">
            <a:solidFill>
              <a:srgbClr val="000000"/>
            </a:solidFill>
            <a:miter lim="400000"/>
          </a:ln>
        </p:spPr>
        <p:txBody>
          <a:bodyPr tIns="45720" bIns="45720" anchor="ctr"/>
          <a:lstStyle/>
          <a:p>
            <a:pPr defTabSz="914400">
              <a:lnSpc>
                <a:spcPct val="100000"/>
              </a:lnSpc>
              <a:defRPr sz="3600">
                <a:solidFill>
                  <a:srgbClr val="414359"/>
                </a:solidFill>
              </a:defRPr>
            </a:pPr>
            <a:endParaRPr sz="1800"/>
          </a:p>
        </p:txBody>
      </p:sp>
      <p:sp>
        <p:nvSpPr>
          <p:cNvPr id="12" name="Circle">
            <a:extLst>
              <a:ext uri="{FF2B5EF4-FFF2-40B4-BE49-F238E27FC236}">
                <a16:creationId xmlns:a16="http://schemas.microsoft.com/office/drawing/2014/main" id="{4FE909B8-C39D-403A-AEFE-6D7AA36E8B58}"/>
              </a:ext>
            </a:extLst>
          </p:cNvPr>
          <p:cNvSpPr/>
          <p:nvPr userDrawn="1"/>
        </p:nvSpPr>
        <p:spPr>
          <a:xfrm>
            <a:off x="1867531" y="2449827"/>
            <a:ext cx="3017948" cy="3017947"/>
          </a:xfrm>
          <a:prstGeom prst="ellipse">
            <a:avLst/>
          </a:prstGeom>
          <a:no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3" name="Circle">
            <a:extLst>
              <a:ext uri="{FF2B5EF4-FFF2-40B4-BE49-F238E27FC236}">
                <a16:creationId xmlns:a16="http://schemas.microsoft.com/office/drawing/2014/main" id="{22DD989D-FC45-4DA2-8643-61BAB57C80DD}"/>
              </a:ext>
            </a:extLst>
          </p:cNvPr>
          <p:cNvSpPr/>
          <p:nvPr userDrawn="1"/>
        </p:nvSpPr>
        <p:spPr>
          <a:xfrm>
            <a:off x="2277638" y="3264867"/>
            <a:ext cx="2197734" cy="2197734"/>
          </a:xfrm>
          <a:prstGeom prst="ellipse">
            <a:avLst/>
          </a:prstGeom>
          <a:solidFill>
            <a:schemeClr val="tx1"/>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4" name="Circle">
            <a:extLst>
              <a:ext uri="{FF2B5EF4-FFF2-40B4-BE49-F238E27FC236}">
                <a16:creationId xmlns:a16="http://schemas.microsoft.com/office/drawing/2014/main" id="{37672681-A3BB-4C4F-BCEF-304CD044F6F7}"/>
              </a:ext>
            </a:extLst>
          </p:cNvPr>
          <p:cNvSpPr/>
          <p:nvPr userDrawn="1"/>
        </p:nvSpPr>
        <p:spPr>
          <a:xfrm>
            <a:off x="2710910" y="4132702"/>
            <a:ext cx="1331189" cy="1331189"/>
          </a:xfrm>
          <a:prstGeom prst="ellipse">
            <a:avLst/>
          </a:prstGeom>
          <a:solidFill>
            <a:srgbClr val="E5E5E7"/>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8" name="Line">
            <a:extLst>
              <a:ext uri="{FF2B5EF4-FFF2-40B4-BE49-F238E27FC236}">
                <a16:creationId xmlns:a16="http://schemas.microsoft.com/office/drawing/2014/main" id="{EF18AF69-7C62-4C28-949C-C566B7916677}"/>
              </a:ext>
            </a:extLst>
          </p:cNvPr>
          <p:cNvSpPr/>
          <p:nvPr userDrawn="1"/>
        </p:nvSpPr>
        <p:spPr>
          <a:xfrm>
            <a:off x="4301415" y="3769752"/>
            <a:ext cx="2504914" cy="1"/>
          </a:xfrm>
          <a:prstGeom prst="line">
            <a:avLst/>
          </a:prstGeom>
          <a:ln w="2540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19" name="Oval">
            <a:extLst>
              <a:ext uri="{FF2B5EF4-FFF2-40B4-BE49-F238E27FC236}">
                <a16:creationId xmlns:a16="http://schemas.microsoft.com/office/drawing/2014/main" id="{7BFCEECC-CEA4-4455-BA07-76891F2399B5}"/>
              </a:ext>
            </a:extLst>
          </p:cNvPr>
          <p:cNvSpPr/>
          <p:nvPr userDrawn="1"/>
        </p:nvSpPr>
        <p:spPr>
          <a:xfrm>
            <a:off x="687791" y="763142"/>
            <a:ext cx="5401682" cy="5420617"/>
          </a:xfrm>
          <a:prstGeom prst="ellipse">
            <a:avLst/>
          </a:prstGeom>
          <a:ln w="25400">
            <a:solidFill>
              <a:srgbClr val="000000"/>
            </a:solidFill>
            <a:custDash>
              <a:ds d="200000" sp="200000"/>
            </a:custDash>
            <a:miter lim="400000"/>
          </a:ln>
        </p:spPr>
        <p:txBody>
          <a:bodyPr tIns="45720" bIns="45720" anchor="ctr"/>
          <a:lstStyle/>
          <a:p>
            <a:pPr defTabSz="914400">
              <a:lnSpc>
                <a:spcPct val="100000"/>
              </a:lnSpc>
              <a:defRPr sz="3600"/>
            </a:pPr>
            <a:endParaRPr sz="1800"/>
          </a:p>
        </p:txBody>
      </p:sp>
      <p:sp>
        <p:nvSpPr>
          <p:cNvPr id="26" name="Text Placeholder 2">
            <a:extLst>
              <a:ext uri="{FF2B5EF4-FFF2-40B4-BE49-F238E27FC236}">
                <a16:creationId xmlns:a16="http://schemas.microsoft.com/office/drawing/2014/main" id="{70165B78-9A46-4434-A181-060E23D8F068}"/>
              </a:ext>
            </a:extLst>
          </p:cNvPr>
          <p:cNvSpPr>
            <a:spLocks noGrp="1"/>
          </p:cNvSpPr>
          <p:nvPr>
            <p:ph type="body" sz="quarter" idx="19"/>
          </p:nvPr>
        </p:nvSpPr>
        <p:spPr>
          <a:xfrm>
            <a:off x="2710910" y="4654550"/>
            <a:ext cx="1320963"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7" name="Text Placeholder 2">
            <a:extLst>
              <a:ext uri="{FF2B5EF4-FFF2-40B4-BE49-F238E27FC236}">
                <a16:creationId xmlns:a16="http://schemas.microsoft.com/office/drawing/2014/main" id="{E450ACCA-71B6-45C7-85DF-D1D0C33B5CE1}"/>
              </a:ext>
            </a:extLst>
          </p:cNvPr>
          <p:cNvSpPr>
            <a:spLocks noGrp="1"/>
          </p:cNvSpPr>
          <p:nvPr>
            <p:ph type="body" sz="quarter" idx="20"/>
          </p:nvPr>
        </p:nvSpPr>
        <p:spPr>
          <a:xfrm>
            <a:off x="2597151" y="3606800"/>
            <a:ext cx="1574800" cy="344488"/>
          </a:xfrm>
        </p:spPr>
        <p:txBody>
          <a:bodyPr anchor="ctr" anchorCtr="0"/>
          <a:lstStyle>
            <a:lvl1pPr marL="0" indent="0" algn="ctr">
              <a:lnSpc>
                <a:spcPct val="100000"/>
              </a:lnSpc>
              <a:buNone/>
              <a:defRPr sz="1000" b="1">
                <a:solidFill>
                  <a:schemeClr val="bg1"/>
                </a:solidFill>
              </a:defRPr>
            </a:lvl1pPr>
            <a:lvl2pPr marL="457200" indent="0">
              <a:buNone/>
              <a:defRPr/>
            </a:lvl2pPr>
          </a:lstStyle>
          <a:p>
            <a:pPr lvl="0"/>
            <a:endParaRPr lang="en-US"/>
          </a:p>
        </p:txBody>
      </p:sp>
      <p:sp>
        <p:nvSpPr>
          <p:cNvPr id="28" name="Text Placeholder 2">
            <a:extLst>
              <a:ext uri="{FF2B5EF4-FFF2-40B4-BE49-F238E27FC236}">
                <a16:creationId xmlns:a16="http://schemas.microsoft.com/office/drawing/2014/main" id="{081CD895-9C4F-4A67-95DB-332B52628C82}"/>
              </a:ext>
            </a:extLst>
          </p:cNvPr>
          <p:cNvSpPr>
            <a:spLocks noGrp="1"/>
          </p:cNvSpPr>
          <p:nvPr>
            <p:ph type="body" sz="quarter" idx="21"/>
          </p:nvPr>
        </p:nvSpPr>
        <p:spPr>
          <a:xfrm>
            <a:off x="2520951" y="2774950"/>
            <a:ext cx="1720850"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9" name="Text Placeholder 2">
            <a:extLst>
              <a:ext uri="{FF2B5EF4-FFF2-40B4-BE49-F238E27FC236}">
                <a16:creationId xmlns:a16="http://schemas.microsoft.com/office/drawing/2014/main" id="{FBAF47B3-CE20-4529-812A-6F592B41665C}"/>
              </a:ext>
            </a:extLst>
          </p:cNvPr>
          <p:cNvSpPr>
            <a:spLocks noGrp="1"/>
          </p:cNvSpPr>
          <p:nvPr>
            <p:ph type="body" sz="quarter" idx="22"/>
          </p:nvPr>
        </p:nvSpPr>
        <p:spPr>
          <a:xfrm>
            <a:off x="2305050" y="1905000"/>
            <a:ext cx="2136775"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30" name="Text Placeholder 2">
            <a:extLst>
              <a:ext uri="{FF2B5EF4-FFF2-40B4-BE49-F238E27FC236}">
                <a16:creationId xmlns:a16="http://schemas.microsoft.com/office/drawing/2014/main" id="{A5DCC6F6-962B-4362-AF42-BEE41946D69E}"/>
              </a:ext>
            </a:extLst>
          </p:cNvPr>
          <p:cNvSpPr>
            <a:spLocks noGrp="1"/>
          </p:cNvSpPr>
          <p:nvPr>
            <p:ph type="body" sz="quarter" idx="23"/>
          </p:nvPr>
        </p:nvSpPr>
        <p:spPr>
          <a:xfrm>
            <a:off x="2305050" y="920750"/>
            <a:ext cx="2136775"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1" name="Text Placeholder 2">
            <a:extLst>
              <a:ext uri="{FF2B5EF4-FFF2-40B4-BE49-F238E27FC236}">
                <a16:creationId xmlns:a16="http://schemas.microsoft.com/office/drawing/2014/main" id="{AF676F71-19ED-E64B-9769-FD12C1997D07}"/>
              </a:ext>
            </a:extLst>
          </p:cNvPr>
          <p:cNvSpPr>
            <a:spLocks noGrp="1"/>
          </p:cNvSpPr>
          <p:nvPr>
            <p:ph type="body" sz="quarter" idx="15"/>
          </p:nvPr>
        </p:nvSpPr>
        <p:spPr>
          <a:xfrm>
            <a:off x="6854625" y="3710975"/>
            <a:ext cx="2136775" cy="344488"/>
          </a:xfrm>
        </p:spPr>
        <p:txBody>
          <a:bodyPr anchor="t" anchorCtr="0"/>
          <a:lstStyle>
            <a:lvl1pPr marL="0" indent="0" algn="l">
              <a:lnSpc>
                <a:spcPct val="100000"/>
              </a:lnSpc>
              <a:buNone/>
              <a:defRPr sz="1000" b="0"/>
            </a:lvl1pPr>
            <a:lvl2pPr marL="457200" indent="0">
              <a:buNone/>
              <a:defRPr/>
            </a:lvl2pPr>
          </a:lstStyle>
          <a:p>
            <a:pPr lvl="0"/>
            <a:endParaRPr lang="en-US"/>
          </a:p>
        </p:txBody>
      </p:sp>
    </p:spTree>
    <p:extLst>
      <p:ext uri="{BB962C8B-B14F-4D97-AF65-F5344CB8AC3E}">
        <p14:creationId xmlns:p14="http://schemas.microsoft.com/office/powerpoint/2010/main" val="2744334296"/>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What to we do 3">
    <p:bg>
      <p:bgPr>
        <a:solidFill>
          <a:srgbClr val="E5E5E7"/>
        </a:solidFill>
        <a:effectLst/>
      </p:bgPr>
    </p:bg>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ADCF9DB8-ED84-E249-9337-00BCB1639BA5}"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11" name="Circle">
            <a:extLst>
              <a:ext uri="{FF2B5EF4-FFF2-40B4-BE49-F238E27FC236}">
                <a16:creationId xmlns:a16="http://schemas.microsoft.com/office/drawing/2014/main" id="{A735AE84-4D9F-441B-9F49-80E6C18CF64B}"/>
              </a:ext>
            </a:extLst>
          </p:cNvPr>
          <p:cNvSpPr/>
          <p:nvPr userDrawn="1"/>
        </p:nvSpPr>
        <p:spPr>
          <a:xfrm>
            <a:off x="1398785" y="1501860"/>
            <a:ext cx="3955439" cy="3955439"/>
          </a:xfrm>
          <a:prstGeom prst="ellipse">
            <a:avLst/>
          </a:prstGeom>
          <a:noFill/>
          <a:ln w="25400">
            <a:solidFill>
              <a:srgbClr val="000000"/>
            </a:solidFill>
            <a:miter lim="400000"/>
          </a:ln>
        </p:spPr>
        <p:txBody>
          <a:bodyPr tIns="45720" bIns="45720" anchor="ctr"/>
          <a:lstStyle/>
          <a:p>
            <a:pPr defTabSz="914400">
              <a:lnSpc>
                <a:spcPct val="100000"/>
              </a:lnSpc>
              <a:defRPr sz="3600">
                <a:solidFill>
                  <a:srgbClr val="414359"/>
                </a:solidFill>
              </a:defRPr>
            </a:pPr>
            <a:endParaRPr sz="1800"/>
          </a:p>
        </p:txBody>
      </p:sp>
      <p:sp>
        <p:nvSpPr>
          <p:cNvPr id="12" name="Circle">
            <a:extLst>
              <a:ext uri="{FF2B5EF4-FFF2-40B4-BE49-F238E27FC236}">
                <a16:creationId xmlns:a16="http://schemas.microsoft.com/office/drawing/2014/main" id="{4FE909B8-C39D-403A-AEFE-6D7AA36E8B58}"/>
              </a:ext>
            </a:extLst>
          </p:cNvPr>
          <p:cNvSpPr/>
          <p:nvPr userDrawn="1"/>
        </p:nvSpPr>
        <p:spPr>
          <a:xfrm>
            <a:off x="1867531" y="2449827"/>
            <a:ext cx="3017948" cy="3017947"/>
          </a:xfrm>
          <a:prstGeom prst="ellipse">
            <a:avLst/>
          </a:prstGeom>
          <a:solidFill>
            <a:schemeClr val="tx1"/>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3" name="Circle">
            <a:extLst>
              <a:ext uri="{FF2B5EF4-FFF2-40B4-BE49-F238E27FC236}">
                <a16:creationId xmlns:a16="http://schemas.microsoft.com/office/drawing/2014/main" id="{22DD989D-FC45-4DA2-8643-61BAB57C80DD}"/>
              </a:ext>
            </a:extLst>
          </p:cNvPr>
          <p:cNvSpPr/>
          <p:nvPr userDrawn="1"/>
        </p:nvSpPr>
        <p:spPr>
          <a:xfrm>
            <a:off x="2277638" y="3264867"/>
            <a:ext cx="2197734" cy="2197734"/>
          </a:xfrm>
          <a:prstGeom prst="ellipse">
            <a:avLst/>
          </a:prstGeom>
          <a:solidFill>
            <a:srgbClr val="E5E5E7"/>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4" name="Circle">
            <a:extLst>
              <a:ext uri="{FF2B5EF4-FFF2-40B4-BE49-F238E27FC236}">
                <a16:creationId xmlns:a16="http://schemas.microsoft.com/office/drawing/2014/main" id="{37672681-A3BB-4C4F-BCEF-304CD044F6F7}"/>
              </a:ext>
            </a:extLst>
          </p:cNvPr>
          <p:cNvSpPr/>
          <p:nvPr userDrawn="1"/>
        </p:nvSpPr>
        <p:spPr>
          <a:xfrm>
            <a:off x="2710910" y="4132702"/>
            <a:ext cx="1331189" cy="1331189"/>
          </a:xfrm>
          <a:prstGeom prst="ellipse">
            <a:avLst/>
          </a:prstGeom>
          <a:solidFill>
            <a:srgbClr val="E5E5E7"/>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7" name="Line">
            <a:extLst>
              <a:ext uri="{FF2B5EF4-FFF2-40B4-BE49-F238E27FC236}">
                <a16:creationId xmlns:a16="http://schemas.microsoft.com/office/drawing/2014/main" id="{37CAD827-0032-4635-901E-B4AAB106679C}"/>
              </a:ext>
            </a:extLst>
          </p:cNvPr>
          <p:cNvSpPr/>
          <p:nvPr userDrawn="1"/>
        </p:nvSpPr>
        <p:spPr>
          <a:xfrm>
            <a:off x="4484343" y="2934162"/>
            <a:ext cx="2321986" cy="1"/>
          </a:xfrm>
          <a:prstGeom prst="line">
            <a:avLst/>
          </a:prstGeom>
          <a:ln w="2540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19" name="Oval">
            <a:extLst>
              <a:ext uri="{FF2B5EF4-FFF2-40B4-BE49-F238E27FC236}">
                <a16:creationId xmlns:a16="http://schemas.microsoft.com/office/drawing/2014/main" id="{7BFCEECC-CEA4-4455-BA07-76891F2399B5}"/>
              </a:ext>
            </a:extLst>
          </p:cNvPr>
          <p:cNvSpPr/>
          <p:nvPr userDrawn="1"/>
        </p:nvSpPr>
        <p:spPr>
          <a:xfrm>
            <a:off x="687791" y="763142"/>
            <a:ext cx="5401682" cy="5420617"/>
          </a:xfrm>
          <a:prstGeom prst="ellipse">
            <a:avLst/>
          </a:prstGeom>
          <a:ln w="25400">
            <a:solidFill>
              <a:srgbClr val="000000"/>
            </a:solidFill>
            <a:custDash>
              <a:ds d="200000" sp="200000"/>
            </a:custDash>
            <a:miter lim="400000"/>
          </a:ln>
        </p:spPr>
        <p:txBody>
          <a:bodyPr tIns="45720" bIns="45720" anchor="ctr"/>
          <a:lstStyle/>
          <a:p>
            <a:pPr defTabSz="914400">
              <a:lnSpc>
                <a:spcPct val="100000"/>
              </a:lnSpc>
              <a:defRPr sz="3600"/>
            </a:pPr>
            <a:endParaRPr sz="1800"/>
          </a:p>
        </p:txBody>
      </p:sp>
      <p:sp>
        <p:nvSpPr>
          <p:cNvPr id="26" name="Text Placeholder 2">
            <a:extLst>
              <a:ext uri="{FF2B5EF4-FFF2-40B4-BE49-F238E27FC236}">
                <a16:creationId xmlns:a16="http://schemas.microsoft.com/office/drawing/2014/main" id="{70165B78-9A46-4434-A181-060E23D8F068}"/>
              </a:ext>
            </a:extLst>
          </p:cNvPr>
          <p:cNvSpPr>
            <a:spLocks noGrp="1"/>
          </p:cNvSpPr>
          <p:nvPr>
            <p:ph type="body" sz="quarter" idx="19"/>
          </p:nvPr>
        </p:nvSpPr>
        <p:spPr>
          <a:xfrm>
            <a:off x="2710910" y="4654550"/>
            <a:ext cx="1320963"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7" name="Text Placeholder 2">
            <a:extLst>
              <a:ext uri="{FF2B5EF4-FFF2-40B4-BE49-F238E27FC236}">
                <a16:creationId xmlns:a16="http://schemas.microsoft.com/office/drawing/2014/main" id="{E450ACCA-71B6-45C7-85DF-D1D0C33B5CE1}"/>
              </a:ext>
            </a:extLst>
          </p:cNvPr>
          <p:cNvSpPr>
            <a:spLocks noGrp="1"/>
          </p:cNvSpPr>
          <p:nvPr>
            <p:ph type="body" sz="quarter" idx="20"/>
          </p:nvPr>
        </p:nvSpPr>
        <p:spPr>
          <a:xfrm>
            <a:off x="2597151" y="3606800"/>
            <a:ext cx="1574800"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8" name="Text Placeholder 2">
            <a:extLst>
              <a:ext uri="{FF2B5EF4-FFF2-40B4-BE49-F238E27FC236}">
                <a16:creationId xmlns:a16="http://schemas.microsoft.com/office/drawing/2014/main" id="{081CD895-9C4F-4A67-95DB-332B52628C82}"/>
              </a:ext>
            </a:extLst>
          </p:cNvPr>
          <p:cNvSpPr>
            <a:spLocks noGrp="1"/>
          </p:cNvSpPr>
          <p:nvPr>
            <p:ph type="body" sz="quarter" idx="21"/>
          </p:nvPr>
        </p:nvSpPr>
        <p:spPr>
          <a:xfrm>
            <a:off x="2520951" y="2774950"/>
            <a:ext cx="1720850" cy="344488"/>
          </a:xfrm>
        </p:spPr>
        <p:txBody>
          <a:bodyPr anchor="ctr" anchorCtr="0"/>
          <a:lstStyle>
            <a:lvl1pPr marL="0" indent="0" algn="ctr">
              <a:lnSpc>
                <a:spcPct val="100000"/>
              </a:lnSpc>
              <a:buNone/>
              <a:defRPr sz="1000" b="1">
                <a:solidFill>
                  <a:schemeClr val="bg1"/>
                </a:solidFill>
              </a:defRPr>
            </a:lvl1pPr>
            <a:lvl2pPr marL="457200" indent="0">
              <a:buNone/>
              <a:defRPr/>
            </a:lvl2pPr>
          </a:lstStyle>
          <a:p>
            <a:pPr lvl="0"/>
            <a:endParaRPr lang="en-US"/>
          </a:p>
        </p:txBody>
      </p:sp>
      <p:sp>
        <p:nvSpPr>
          <p:cNvPr id="29" name="Text Placeholder 2">
            <a:extLst>
              <a:ext uri="{FF2B5EF4-FFF2-40B4-BE49-F238E27FC236}">
                <a16:creationId xmlns:a16="http://schemas.microsoft.com/office/drawing/2014/main" id="{FBAF47B3-CE20-4529-812A-6F592B41665C}"/>
              </a:ext>
            </a:extLst>
          </p:cNvPr>
          <p:cNvSpPr>
            <a:spLocks noGrp="1"/>
          </p:cNvSpPr>
          <p:nvPr>
            <p:ph type="body" sz="quarter" idx="22"/>
          </p:nvPr>
        </p:nvSpPr>
        <p:spPr>
          <a:xfrm>
            <a:off x="2305050" y="1905000"/>
            <a:ext cx="2136775"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30" name="Text Placeholder 2">
            <a:extLst>
              <a:ext uri="{FF2B5EF4-FFF2-40B4-BE49-F238E27FC236}">
                <a16:creationId xmlns:a16="http://schemas.microsoft.com/office/drawing/2014/main" id="{A5DCC6F6-962B-4362-AF42-BEE41946D69E}"/>
              </a:ext>
            </a:extLst>
          </p:cNvPr>
          <p:cNvSpPr>
            <a:spLocks noGrp="1"/>
          </p:cNvSpPr>
          <p:nvPr>
            <p:ph type="body" sz="quarter" idx="23"/>
          </p:nvPr>
        </p:nvSpPr>
        <p:spPr>
          <a:xfrm>
            <a:off x="2305050" y="920750"/>
            <a:ext cx="2136775"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2" name="Text Placeholder 2">
            <a:extLst>
              <a:ext uri="{FF2B5EF4-FFF2-40B4-BE49-F238E27FC236}">
                <a16:creationId xmlns:a16="http://schemas.microsoft.com/office/drawing/2014/main" id="{C296510B-9DEB-9440-B1E3-D28FA1ADEF29}"/>
              </a:ext>
            </a:extLst>
          </p:cNvPr>
          <p:cNvSpPr>
            <a:spLocks noGrp="1"/>
          </p:cNvSpPr>
          <p:nvPr>
            <p:ph type="body" sz="quarter" idx="16"/>
          </p:nvPr>
        </p:nvSpPr>
        <p:spPr>
          <a:xfrm>
            <a:off x="6854625" y="2879125"/>
            <a:ext cx="2136775" cy="344488"/>
          </a:xfrm>
        </p:spPr>
        <p:txBody>
          <a:bodyPr anchor="t" anchorCtr="0"/>
          <a:lstStyle>
            <a:lvl1pPr marL="0" indent="0" algn="l">
              <a:lnSpc>
                <a:spcPct val="100000"/>
              </a:lnSpc>
              <a:buNone/>
              <a:defRPr sz="1000" b="0"/>
            </a:lvl1pPr>
            <a:lvl2pPr marL="457200" indent="0">
              <a:buNone/>
              <a:defRPr/>
            </a:lvl2pPr>
          </a:lstStyle>
          <a:p>
            <a:pPr lvl="0"/>
            <a:endParaRPr lang="en-US"/>
          </a:p>
        </p:txBody>
      </p:sp>
    </p:spTree>
    <p:extLst>
      <p:ext uri="{BB962C8B-B14F-4D97-AF65-F5344CB8AC3E}">
        <p14:creationId xmlns:p14="http://schemas.microsoft.com/office/powerpoint/2010/main" val="186129990"/>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What to we do 4">
    <p:bg>
      <p:bgPr>
        <a:solidFill>
          <a:srgbClr val="E5E5E7"/>
        </a:solidFill>
        <a:effectLst/>
      </p:bgPr>
    </p:bg>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EA05DF78-4660-7C4B-9AF3-F89263F2709C}"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11" name="Circle">
            <a:extLst>
              <a:ext uri="{FF2B5EF4-FFF2-40B4-BE49-F238E27FC236}">
                <a16:creationId xmlns:a16="http://schemas.microsoft.com/office/drawing/2014/main" id="{A735AE84-4D9F-441B-9F49-80E6C18CF64B}"/>
              </a:ext>
            </a:extLst>
          </p:cNvPr>
          <p:cNvSpPr/>
          <p:nvPr userDrawn="1"/>
        </p:nvSpPr>
        <p:spPr>
          <a:xfrm>
            <a:off x="1398785" y="1501860"/>
            <a:ext cx="3955439" cy="3955439"/>
          </a:xfrm>
          <a:prstGeom prst="ellipse">
            <a:avLst/>
          </a:prstGeom>
          <a:solidFill>
            <a:schemeClr val="tx1"/>
          </a:solidFill>
          <a:ln w="25400">
            <a:solidFill>
              <a:srgbClr val="000000"/>
            </a:solidFill>
            <a:miter lim="400000"/>
          </a:ln>
        </p:spPr>
        <p:txBody>
          <a:bodyPr tIns="45720" bIns="45720" anchor="ctr"/>
          <a:lstStyle/>
          <a:p>
            <a:pPr defTabSz="914400">
              <a:lnSpc>
                <a:spcPct val="100000"/>
              </a:lnSpc>
              <a:defRPr sz="3600">
                <a:solidFill>
                  <a:srgbClr val="414359"/>
                </a:solidFill>
              </a:defRPr>
            </a:pPr>
            <a:endParaRPr sz="1800"/>
          </a:p>
        </p:txBody>
      </p:sp>
      <p:sp>
        <p:nvSpPr>
          <p:cNvPr id="12" name="Circle">
            <a:extLst>
              <a:ext uri="{FF2B5EF4-FFF2-40B4-BE49-F238E27FC236}">
                <a16:creationId xmlns:a16="http://schemas.microsoft.com/office/drawing/2014/main" id="{4FE909B8-C39D-403A-AEFE-6D7AA36E8B58}"/>
              </a:ext>
            </a:extLst>
          </p:cNvPr>
          <p:cNvSpPr/>
          <p:nvPr userDrawn="1"/>
        </p:nvSpPr>
        <p:spPr>
          <a:xfrm>
            <a:off x="1867531" y="2449827"/>
            <a:ext cx="3017948" cy="3017947"/>
          </a:xfrm>
          <a:prstGeom prst="ellipse">
            <a:avLst/>
          </a:prstGeom>
          <a:solidFill>
            <a:srgbClr val="E5E5E7"/>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3" name="Circle">
            <a:extLst>
              <a:ext uri="{FF2B5EF4-FFF2-40B4-BE49-F238E27FC236}">
                <a16:creationId xmlns:a16="http://schemas.microsoft.com/office/drawing/2014/main" id="{22DD989D-FC45-4DA2-8643-61BAB57C80DD}"/>
              </a:ext>
            </a:extLst>
          </p:cNvPr>
          <p:cNvSpPr/>
          <p:nvPr userDrawn="1"/>
        </p:nvSpPr>
        <p:spPr>
          <a:xfrm>
            <a:off x="2277638" y="3264867"/>
            <a:ext cx="2197734" cy="2197734"/>
          </a:xfrm>
          <a:prstGeom prst="ellipse">
            <a:avLst/>
          </a:prstGeom>
          <a:solidFill>
            <a:srgbClr val="E5E5E7"/>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4" name="Circle">
            <a:extLst>
              <a:ext uri="{FF2B5EF4-FFF2-40B4-BE49-F238E27FC236}">
                <a16:creationId xmlns:a16="http://schemas.microsoft.com/office/drawing/2014/main" id="{37672681-A3BB-4C4F-BCEF-304CD044F6F7}"/>
              </a:ext>
            </a:extLst>
          </p:cNvPr>
          <p:cNvSpPr/>
          <p:nvPr userDrawn="1"/>
        </p:nvSpPr>
        <p:spPr>
          <a:xfrm>
            <a:off x="2710910" y="4132702"/>
            <a:ext cx="1331189" cy="1331189"/>
          </a:xfrm>
          <a:prstGeom prst="ellipse">
            <a:avLst/>
          </a:prstGeom>
          <a:solidFill>
            <a:srgbClr val="E5E5E7"/>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6" name="Line">
            <a:extLst>
              <a:ext uri="{FF2B5EF4-FFF2-40B4-BE49-F238E27FC236}">
                <a16:creationId xmlns:a16="http://schemas.microsoft.com/office/drawing/2014/main" id="{424739AF-955E-4666-9A10-6D0A2EE3A189}"/>
              </a:ext>
            </a:extLst>
          </p:cNvPr>
          <p:cNvSpPr/>
          <p:nvPr userDrawn="1"/>
        </p:nvSpPr>
        <p:spPr>
          <a:xfrm>
            <a:off x="4756903" y="2063119"/>
            <a:ext cx="2049426" cy="1"/>
          </a:xfrm>
          <a:prstGeom prst="line">
            <a:avLst/>
          </a:prstGeom>
          <a:ln w="2540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19" name="Oval">
            <a:extLst>
              <a:ext uri="{FF2B5EF4-FFF2-40B4-BE49-F238E27FC236}">
                <a16:creationId xmlns:a16="http://schemas.microsoft.com/office/drawing/2014/main" id="{7BFCEECC-CEA4-4455-BA07-76891F2399B5}"/>
              </a:ext>
            </a:extLst>
          </p:cNvPr>
          <p:cNvSpPr/>
          <p:nvPr userDrawn="1"/>
        </p:nvSpPr>
        <p:spPr>
          <a:xfrm>
            <a:off x="687791" y="763142"/>
            <a:ext cx="5401682" cy="5420617"/>
          </a:xfrm>
          <a:prstGeom prst="ellipse">
            <a:avLst/>
          </a:prstGeom>
          <a:ln w="25400">
            <a:solidFill>
              <a:srgbClr val="000000"/>
            </a:solidFill>
            <a:custDash>
              <a:ds d="200000" sp="200000"/>
            </a:custDash>
            <a:miter lim="400000"/>
          </a:ln>
        </p:spPr>
        <p:txBody>
          <a:bodyPr tIns="45720" bIns="45720" anchor="ctr"/>
          <a:lstStyle/>
          <a:p>
            <a:pPr defTabSz="914400">
              <a:lnSpc>
                <a:spcPct val="100000"/>
              </a:lnSpc>
              <a:defRPr sz="3600"/>
            </a:pPr>
            <a:endParaRPr sz="1800"/>
          </a:p>
        </p:txBody>
      </p:sp>
      <p:sp>
        <p:nvSpPr>
          <p:cNvPr id="26" name="Text Placeholder 2">
            <a:extLst>
              <a:ext uri="{FF2B5EF4-FFF2-40B4-BE49-F238E27FC236}">
                <a16:creationId xmlns:a16="http://schemas.microsoft.com/office/drawing/2014/main" id="{70165B78-9A46-4434-A181-060E23D8F068}"/>
              </a:ext>
            </a:extLst>
          </p:cNvPr>
          <p:cNvSpPr>
            <a:spLocks noGrp="1"/>
          </p:cNvSpPr>
          <p:nvPr>
            <p:ph type="body" sz="quarter" idx="19"/>
          </p:nvPr>
        </p:nvSpPr>
        <p:spPr>
          <a:xfrm>
            <a:off x="2710910" y="4654550"/>
            <a:ext cx="1320963"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7" name="Text Placeholder 2">
            <a:extLst>
              <a:ext uri="{FF2B5EF4-FFF2-40B4-BE49-F238E27FC236}">
                <a16:creationId xmlns:a16="http://schemas.microsoft.com/office/drawing/2014/main" id="{E450ACCA-71B6-45C7-85DF-D1D0C33B5CE1}"/>
              </a:ext>
            </a:extLst>
          </p:cNvPr>
          <p:cNvSpPr>
            <a:spLocks noGrp="1"/>
          </p:cNvSpPr>
          <p:nvPr>
            <p:ph type="body" sz="quarter" idx="20"/>
          </p:nvPr>
        </p:nvSpPr>
        <p:spPr>
          <a:xfrm>
            <a:off x="2597151" y="3606800"/>
            <a:ext cx="1574800"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8" name="Text Placeholder 2">
            <a:extLst>
              <a:ext uri="{FF2B5EF4-FFF2-40B4-BE49-F238E27FC236}">
                <a16:creationId xmlns:a16="http://schemas.microsoft.com/office/drawing/2014/main" id="{081CD895-9C4F-4A67-95DB-332B52628C82}"/>
              </a:ext>
            </a:extLst>
          </p:cNvPr>
          <p:cNvSpPr>
            <a:spLocks noGrp="1"/>
          </p:cNvSpPr>
          <p:nvPr>
            <p:ph type="body" sz="quarter" idx="21"/>
          </p:nvPr>
        </p:nvSpPr>
        <p:spPr>
          <a:xfrm>
            <a:off x="2520951" y="2774950"/>
            <a:ext cx="1720850"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9" name="Text Placeholder 2">
            <a:extLst>
              <a:ext uri="{FF2B5EF4-FFF2-40B4-BE49-F238E27FC236}">
                <a16:creationId xmlns:a16="http://schemas.microsoft.com/office/drawing/2014/main" id="{FBAF47B3-CE20-4529-812A-6F592B41665C}"/>
              </a:ext>
            </a:extLst>
          </p:cNvPr>
          <p:cNvSpPr>
            <a:spLocks noGrp="1"/>
          </p:cNvSpPr>
          <p:nvPr>
            <p:ph type="body" sz="quarter" idx="22"/>
          </p:nvPr>
        </p:nvSpPr>
        <p:spPr>
          <a:xfrm>
            <a:off x="2305050" y="1905000"/>
            <a:ext cx="2136775" cy="344488"/>
          </a:xfrm>
        </p:spPr>
        <p:txBody>
          <a:bodyPr anchor="ctr" anchorCtr="0"/>
          <a:lstStyle>
            <a:lvl1pPr marL="0" indent="0" algn="ctr">
              <a:lnSpc>
                <a:spcPct val="100000"/>
              </a:lnSpc>
              <a:buNone/>
              <a:defRPr sz="1000" b="1">
                <a:solidFill>
                  <a:schemeClr val="bg1"/>
                </a:solidFill>
              </a:defRPr>
            </a:lvl1pPr>
            <a:lvl2pPr marL="457200" indent="0">
              <a:buNone/>
              <a:defRPr/>
            </a:lvl2pPr>
          </a:lstStyle>
          <a:p>
            <a:pPr lvl="0"/>
            <a:endParaRPr lang="en-US"/>
          </a:p>
        </p:txBody>
      </p:sp>
      <p:sp>
        <p:nvSpPr>
          <p:cNvPr id="30" name="Text Placeholder 2">
            <a:extLst>
              <a:ext uri="{FF2B5EF4-FFF2-40B4-BE49-F238E27FC236}">
                <a16:creationId xmlns:a16="http://schemas.microsoft.com/office/drawing/2014/main" id="{A5DCC6F6-962B-4362-AF42-BEE41946D69E}"/>
              </a:ext>
            </a:extLst>
          </p:cNvPr>
          <p:cNvSpPr>
            <a:spLocks noGrp="1"/>
          </p:cNvSpPr>
          <p:nvPr>
            <p:ph type="body" sz="quarter" idx="23"/>
          </p:nvPr>
        </p:nvSpPr>
        <p:spPr>
          <a:xfrm>
            <a:off x="2305050" y="920750"/>
            <a:ext cx="2136775"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3" name="Text Placeholder 2">
            <a:extLst>
              <a:ext uri="{FF2B5EF4-FFF2-40B4-BE49-F238E27FC236}">
                <a16:creationId xmlns:a16="http://schemas.microsoft.com/office/drawing/2014/main" id="{D4E0D44F-7F60-8D48-B4D2-78F5AA0D129A}"/>
              </a:ext>
            </a:extLst>
          </p:cNvPr>
          <p:cNvSpPr>
            <a:spLocks noGrp="1"/>
          </p:cNvSpPr>
          <p:nvPr>
            <p:ph type="body" sz="quarter" idx="17"/>
          </p:nvPr>
        </p:nvSpPr>
        <p:spPr>
          <a:xfrm>
            <a:off x="6854625" y="2009175"/>
            <a:ext cx="2136775" cy="344488"/>
          </a:xfrm>
        </p:spPr>
        <p:txBody>
          <a:bodyPr anchor="t" anchorCtr="0"/>
          <a:lstStyle>
            <a:lvl1pPr marL="0" indent="0" algn="l">
              <a:lnSpc>
                <a:spcPct val="100000"/>
              </a:lnSpc>
              <a:buNone/>
              <a:defRPr sz="1000" b="0"/>
            </a:lvl1pPr>
            <a:lvl2pPr marL="457200" indent="0">
              <a:buNone/>
              <a:defRPr/>
            </a:lvl2pPr>
          </a:lstStyle>
          <a:p>
            <a:pPr lvl="0"/>
            <a:endParaRPr lang="en-US"/>
          </a:p>
        </p:txBody>
      </p:sp>
    </p:spTree>
    <p:extLst>
      <p:ext uri="{BB962C8B-B14F-4D97-AF65-F5344CB8AC3E}">
        <p14:creationId xmlns:p14="http://schemas.microsoft.com/office/powerpoint/2010/main" val="19829276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ext + News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953036" y="1099929"/>
            <a:ext cx="3960000" cy="552121"/>
          </a:xfrm>
        </p:spPr>
        <p:txBody>
          <a:bodyPr/>
          <a:lstStyle>
            <a:lvl1pPr>
              <a:defRPr>
                <a:solidFill>
                  <a:schemeClr val="bg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953036" y="1780208"/>
            <a:ext cx="3960000" cy="3960000"/>
          </a:xfr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lvl1pPr>
              <a:defRPr>
                <a:solidFill>
                  <a:schemeClr val="bg1"/>
                </a:solidFill>
              </a:defRPr>
            </a:lvl1pPr>
          </a:lstStyle>
          <a:p>
            <a:fld id="{86E66F78-98B7-1A4B-9F27-E56212EC6854}" type="datetime1">
              <a:rPr lang="en-US" smtClean="0"/>
              <a:t>11/30/2022</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lvl1pPr>
              <a:defRPr>
                <a:solidFill>
                  <a:schemeClr val="bg1"/>
                </a:solidFill>
              </a:defRPr>
            </a:lvl1pPr>
          </a:lstStyle>
          <a:p>
            <a:r>
              <a:rPr lang="fi-FI"/>
              <a:t>© Miltton New Nordics</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smtClean="0"/>
              <a:pPr/>
              <a:t>‹#›</a:t>
            </a:fld>
            <a:endParaRPr lang="fi-FI"/>
          </a:p>
        </p:txBody>
      </p:sp>
      <p:sp>
        <p:nvSpPr>
          <p:cNvPr id="5" name="Text Placeholder 4">
            <a:extLst>
              <a:ext uri="{FF2B5EF4-FFF2-40B4-BE49-F238E27FC236}">
                <a16:creationId xmlns:a16="http://schemas.microsoft.com/office/drawing/2014/main" id="{54264271-79CB-491E-9A23-673EECBD966B}"/>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bg1"/>
                </a:solidFill>
              </a:defRPr>
            </a:lvl1pPr>
            <a:lvl2pPr marL="457200" indent="0">
              <a:buNone/>
              <a:defRPr/>
            </a:lvl2pPr>
          </a:lstStyle>
          <a:p>
            <a:pPr lvl="0"/>
            <a:r>
              <a:rPr lang="en-GB"/>
              <a:t>Click to edit Master text styles</a:t>
            </a:r>
          </a:p>
        </p:txBody>
      </p:sp>
      <p:sp>
        <p:nvSpPr>
          <p:cNvPr id="10" name="Image">
            <a:extLst>
              <a:ext uri="{FF2B5EF4-FFF2-40B4-BE49-F238E27FC236}">
                <a16:creationId xmlns:a16="http://schemas.microsoft.com/office/drawing/2014/main" id="{C029813F-F922-4B57-9673-0E7A677B3C53}"/>
              </a:ext>
            </a:extLst>
          </p:cNvPr>
          <p:cNvSpPr>
            <a:spLocks noGrp="1"/>
          </p:cNvSpPr>
          <p:nvPr>
            <p:ph type="pic" sz="quarter" idx="22"/>
          </p:nvPr>
        </p:nvSpPr>
        <p:spPr>
          <a:xfrm>
            <a:off x="6396682" y="2438400"/>
            <a:ext cx="4095751" cy="2292350"/>
          </a:xfrm>
          <a:prstGeom prst="rect">
            <a:avLst/>
          </a:prstGeom>
          <a:ln w="25400"/>
          <a:effectLst>
            <a:outerShdw blurRad="241300" dist="176951" dir="1657818" rotWithShape="0">
              <a:srgbClr val="000000">
                <a:alpha val="8744"/>
              </a:srgbClr>
            </a:outerShdw>
          </a:effectLst>
        </p:spPr>
        <p:txBody>
          <a:bodyPr lIns="91439" tIns="45719" rIns="91439" bIns="45719" anchor="ctr" anchorCtr="0">
            <a:noAutofit/>
          </a:bodyPr>
          <a:lstStyle>
            <a:lvl1pPr marL="0" indent="0" algn="ctr">
              <a:buNone/>
              <a:defRPr>
                <a:solidFill>
                  <a:schemeClr val="bg1"/>
                </a:solidFill>
                <a:effectLst>
                  <a:outerShdw blurRad="241300" dist="177800" dir="1680000" algn="br" rotWithShape="0">
                    <a:prstClr val="black">
                      <a:alpha val="9000"/>
                    </a:prstClr>
                  </a:outerShdw>
                </a:effectLst>
              </a:defRPr>
            </a:lvl1pPr>
          </a:lstStyle>
          <a:p>
            <a:r>
              <a:rPr lang="en-GB"/>
              <a:t>Click icon to add picture</a:t>
            </a:r>
            <a:endParaRPr/>
          </a:p>
        </p:txBody>
      </p:sp>
      <p:sp>
        <p:nvSpPr>
          <p:cNvPr id="11" name="Image">
            <a:extLst>
              <a:ext uri="{FF2B5EF4-FFF2-40B4-BE49-F238E27FC236}">
                <a16:creationId xmlns:a16="http://schemas.microsoft.com/office/drawing/2014/main" id="{457D3C4C-6FF6-426C-B374-606AA2B016EF}"/>
              </a:ext>
            </a:extLst>
          </p:cNvPr>
          <p:cNvSpPr>
            <a:spLocks noGrp="1"/>
          </p:cNvSpPr>
          <p:nvPr>
            <p:ph type="pic" sz="quarter" idx="23"/>
          </p:nvPr>
        </p:nvSpPr>
        <p:spPr>
          <a:xfrm>
            <a:off x="6415732" y="859672"/>
            <a:ext cx="4057651" cy="1371601"/>
          </a:xfrm>
          <a:prstGeom prst="rect">
            <a:avLst/>
          </a:prstGeom>
          <a:ln w="25400">
            <a:noFill/>
          </a:ln>
          <a:effectLst>
            <a:outerShdw blurRad="241300" dist="177800" dir="3600000" rotWithShape="0">
              <a:srgbClr val="000000">
                <a:alpha val="9000"/>
              </a:srgbClr>
            </a:outerShdw>
          </a:effectLst>
        </p:spPr>
        <p:txBody>
          <a:bodyPr lIns="91439" tIns="45719" rIns="91439" bIns="45719" anchor="ctr" anchorCtr="0">
            <a:noAutofit/>
          </a:bodyPr>
          <a:lstStyle>
            <a:lvl1pPr marL="0" indent="0" algn="ctr">
              <a:buNone/>
              <a:defRPr>
                <a:solidFill>
                  <a:schemeClr val="bg1"/>
                </a:solidFill>
                <a:effectLst>
                  <a:outerShdw blurRad="241300" dist="177800" dir="1680000" algn="br" rotWithShape="0">
                    <a:prstClr val="black">
                      <a:alpha val="9000"/>
                    </a:prstClr>
                  </a:outerShdw>
                </a:effectLst>
              </a:defRPr>
            </a:lvl1pPr>
          </a:lstStyle>
          <a:p>
            <a:r>
              <a:rPr lang="en-GB"/>
              <a:t>Click icon to add picture</a:t>
            </a:r>
            <a:endParaRPr/>
          </a:p>
        </p:txBody>
      </p:sp>
      <p:sp>
        <p:nvSpPr>
          <p:cNvPr id="12" name="Image">
            <a:extLst>
              <a:ext uri="{FF2B5EF4-FFF2-40B4-BE49-F238E27FC236}">
                <a16:creationId xmlns:a16="http://schemas.microsoft.com/office/drawing/2014/main" id="{E601279C-6C35-4063-9C88-E65B7C7824B4}"/>
              </a:ext>
            </a:extLst>
          </p:cNvPr>
          <p:cNvSpPr>
            <a:spLocks noGrp="1"/>
          </p:cNvSpPr>
          <p:nvPr>
            <p:ph type="pic" sz="quarter" idx="24"/>
          </p:nvPr>
        </p:nvSpPr>
        <p:spPr>
          <a:xfrm>
            <a:off x="6395987" y="4937878"/>
            <a:ext cx="3155951" cy="1060451"/>
          </a:xfrm>
          <a:prstGeom prst="rect">
            <a:avLst/>
          </a:prstGeom>
          <a:ln w="25400">
            <a:noFill/>
          </a:ln>
          <a:effectLst>
            <a:outerShdw blurRad="241300" dist="177800" dir="3600000" rotWithShape="0">
              <a:srgbClr val="000000">
                <a:alpha val="9000"/>
              </a:srgbClr>
            </a:outerShdw>
          </a:effectLst>
        </p:spPr>
        <p:txBody>
          <a:bodyPr lIns="91439" tIns="45719" rIns="91439" bIns="45719" anchor="ctr" anchorCtr="0">
            <a:noAutofit/>
          </a:bodyPr>
          <a:lstStyle>
            <a:lvl1pPr marL="0" indent="0" algn="ctr">
              <a:buNone/>
              <a:defRPr>
                <a:solidFill>
                  <a:schemeClr val="bg1"/>
                </a:solidFill>
                <a:effectLst>
                  <a:outerShdw blurRad="241300" dist="177800" dir="1680000" algn="br" rotWithShape="0">
                    <a:prstClr val="black">
                      <a:alpha val="9000"/>
                    </a:prstClr>
                  </a:outerShdw>
                </a:effectLst>
              </a:defRPr>
            </a:lvl1pPr>
          </a:lstStyle>
          <a:p>
            <a:r>
              <a:rPr lang="en-GB"/>
              <a:t>Click icon to add picture</a:t>
            </a:r>
            <a:endParaRPr/>
          </a:p>
        </p:txBody>
      </p:sp>
      <p:pic>
        <p:nvPicPr>
          <p:cNvPr id="13" name="Miltton_Text_White.png">
            <a:extLst>
              <a:ext uri="{FF2B5EF4-FFF2-40B4-BE49-F238E27FC236}">
                <a16:creationId xmlns:a16="http://schemas.microsoft.com/office/drawing/2014/main" id="{42E4D1FA-59D2-4FCF-90D1-53751F407ED9}"/>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0789200" y="108000"/>
            <a:ext cx="1148400" cy="546416"/>
          </a:xfrm>
          <a:prstGeom prst="rect">
            <a:avLst/>
          </a:prstGeom>
          <a:ln w="12700">
            <a:miter lim="400000"/>
          </a:ln>
        </p:spPr>
      </p:pic>
    </p:spTree>
    <p:extLst>
      <p:ext uri="{BB962C8B-B14F-4D97-AF65-F5344CB8AC3E}">
        <p14:creationId xmlns:p14="http://schemas.microsoft.com/office/powerpoint/2010/main" val="1078442529"/>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What to we do 5">
    <p:bg>
      <p:bgPr>
        <a:solidFill>
          <a:srgbClr val="E5E5E7"/>
        </a:solidFill>
        <a:effectLst/>
      </p:bgPr>
    </p:bg>
    <p:spTree>
      <p:nvGrpSpPr>
        <p:cNvPr id="1" name=""/>
        <p:cNvGrpSpPr/>
        <p:nvPr/>
      </p:nvGrpSpPr>
      <p:grpSpPr>
        <a:xfrm>
          <a:off x="0" y="0"/>
          <a:ext cx="0" cy="0"/>
          <a:chOff x="0" y="0"/>
          <a:chExt cx="0" cy="0"/>
        </a:xfrm>
      </p:grpSpPr>
      <p:sp>
        <p:nvSpPr>
          <p:cNvPr id="19" name="Oval">
            <a:extLst>
              <a:ext uri="{FF2B5EF4-FFF2-40B4-BE49-F238E27FC236}">
                <a16:creationId xmlns:a16="http://schemas.microsoft.com/office/drawing/2014/main" id="{7BFCEECC-CEA4-4455-BA07-76891F2399B5}"/>
              </a:ext>
            </a:extLst>
          </p:cNvPr>
          <p:cNvSpPr/>
          <p:nvPr userDrawn="1"/>
        </p:nvSpPr>
        <p:spPr>
          <a:xfrm>
            <a:off x="687791" y="763142"/>
            <a:ext cx="5401682" cy="5420617"/>
          </a:xfrm>
          <a:prstGeom prst="ellipse">
            <a:avLst/>
          </a:prstGeom>
          <a:solidFill>
            <a:schemeClr val="tx1"/>
          </a:solidFill>
          <a:ln w="25400">
            <a:solidFill>
              <a:srgbClr val="000000"/>
            </a:solidFill>
            <a:custDash>
              <a:ds d="200000" sp="200000"/>
            </a:custDash>
            <a:miter lim="400000"/>
          </a:ln>
        </p:spPr>
        <p:txBody>
          <a:bodyPr tIns="45720" bIns="45720" anchor="ctr"/>
          <a:lstStyle/>
          <a:p>
            <a:pPr defTabSz="914400">
              <a:lnSpc>
                <a:spcPct val="100000"/>
              </a:lnSpc>
              <a:defRPr sz="3600"/>
            </a:pPr>
            <a:endParaRPr sz="1800"/>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A4A8E4A4-4FAC-3D4E-9750-64693A052F11}"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11" name="Circle">
            <a:extLst>
              <a:ext uri="{FF2B5EF4-FFF2-40B4-BE49-F238E27FC236}">
                <a16:creationId xmlns:a16="http://schemas.microsoft.com/office/drawing/2014/main" id="{A735AE84-4D9F-441B-9F49-80E6C18CF64B}"/>
              </a:ext>
            </a:extLst>
          </p:cNvPr>
          <p:cNvSpPr/>
          <p:nvPr userDrawn="1"/>
        </p:nvSpPr>
        <p:spPr>
          <a:xfrm>
            <a:off x="1398785" y="1501860"/>
            <a:ext cx="3955439" cy="3955439"/>
          </a:xfrm>
          <a:prstGeom prst="ellipse">
            <a:avLst/>
          </a:prstGeom>
          <a:solidFill>
            <a:srgbClr val="E5E5E7"/>
          </a:solidFill>
          <a:ln w="25400">
            <a:solidFill>
              <a:srgbClr val="000000"/>
            </a:solidFill>
            <a:miter lim="400000"/>
          </a:ln>
        </p:spPr>
        <p:txBody>
          <a:bodyPr tIns="45720" bIns="45720" anchor="ctr"/>
          <a:lstStyle/>
          <a:p>
            <a:pPr defTabSz="914400">
              <a:lnSpc>
                <a:spcPct val="100000"/>
              </a:lnSpc>
              <a:defRPr sz="3600">
                <a:solidFill>
                  <a:srgbClr val="414359"/>
                </a:solidFill>
              </a:defRPr>
            </a:pPr>
            <a:endParaRPr sz="1800"/>
          </a:p>
        </p:txBody>
      </p:sp>
      <p:sp>
        <p:nvSpPr>
          <p:cNvPr id="12" name="Circle">
            <a:extLst>
              <a:ext uri="{FF2B5EF4-FFF2-40B4-BE49-F238E27FC236}">
                <a16:creationId xmlns:a16="http://schemas.microsoft.com/office/drawing/2014/main" id="{4FE909B8-C39D-403A-AEFE-6D7AA36E8B58}"/>
              </a:ext>
            </a:extLst>
          </p:cNvPr>
          <p:cNvSpPr/>
          <p:nvPr userDrawn="1"/>
        </p:nvSpPr>
        <p:spPr>
          <a:xfrm>
            <a:off x="1867531" y="2449827"/>
            <a:ext cx="3017948" cy="3017947"/>
          </a:xfrm>
          <a:prstGeom prst="ellipse">
            <a:avLst/>
          </a:prstGeom>
          <a:solidFill>
            <a:srgbClr val="E5E5E7"/>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3" name="Circle">
            <a:extLst>
              <a:ext uri="{FF2B5EF4-FFF2-40B4-BE49-F238E27FC236}">
                <a16:creationId xmlns:a16="http://schemas.microsoft.com/office/drawing/2014/main" id="{22DD989D-FC45-4DA2-8643-61BAB57C80DD}"/>
              </a:ext>
            </a:extLst>
          </p:cNvPr>
          <p:cNvSpPr/>
          <p:nvPr userDrawn="1"/>
        </p:nvSpPr>
        <p:spPr>
          <a:xfrm>
            <a:off x="2277638" y="3264867"/>
            <a:ext cx="2197734" cy="2197734"/>
          </a:xfrm>
          <a:prstGeom prst="ellipse">
            <a:avLst/>
          </a:prstGeom>
          <a:solidFill>
            <a:srgbClr val="E5E5E7"/>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4" name="Circle">
            <a:extLst>
              <a:ext uri="{FF2B5EF4-FFF2-40B4-BE49-F238E27FC236}">
                <a16:creationId xmlns:a16="http://schemas.microsoft.com/office/drawing/2014/main" id="{37672681-A3BB-4C4F-BCEF-304CD044F6F7}"/>
              </a:ext>
            </a:extLst>
          </p:cNvPr>
          <p:cNvSpPr/>
          <p:nvPr userDrawn="1"/>
        </p:nvSpPr>
        <p:spPr>
          <a:xfrm>
            <a:off x="2710910" y="4132702"/>
            <a:ext cx="1331189" cy="1331189"/>
          </a:xfrm>
          <a:prstGeom prst="ellipse">
            <a:avLst/>
          </a:prstGeom>
          <a:solidFill>
            <a:srgbClr val="E5E5E7"/>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20" name="Line">
            <a:extLst>
              <a:ext uri="{FF2B5EF4-FFF2-40B4-BE49-F238E27FC236}">
                <a16:creationId xmlns:a16="http://schemas.microsoft.com/office/drawing/2014/main" id="{BFAA111B-4AF5-4261-B839-5512B1176DD5}"/>
              </a:ext>
            </a:extLst>
          </p:cNvPr>
          <p:cNvSpPr/>
          <p:nvPr userDrawn="1"/>
        </p:nvSpPr>
        <p:spPr>
          <a:xfrm>
            <a:off x="4704492" y="1082893"/>
            <a:ext cx="2098329" cy="1"/>
          </a:xfrm>
          <a:prstGeom prst="line">
            <a:avLst/>
          </a:prstGeom>
          <a:ln w="25400">
            <a:solidFill>
              <a:srgbClr val="000000"/>
            </a:solidFill>
            <a:custDash>
              <a:ds d="200000" sp="200000"/>
            </a:custDash>
            <a:miter lim="400000"/>
          </a:ln>
        </p:spPr>
        <p:txBody>
          <a:bodyPr tIns="45720" bIns="45720"/>
          <a:lstStyle/>
          <a:p>
            <a:pPr defTabSz="914400">
              <a:lnSpc>
                <a:spcPct val="100000"/>
              </a:lnSpc>
              <a:defRPr sz="3600">
                <a:solidFill>
                  <a:srgbClr val="414359"/>
                </a:solidFill>
              </a:defRPr>
            </a:pPr>
            <a:endParaRPr sz="1800"/>
          </a:p>
        </p:txBody>
      </p:sp>
      <p:sp>
        <p:nvSpPr>
          <p:cNvPr id="26" name="Text Placeholder 2">
            <a:extLst>
              <a:ext uri="{FF2B5EF4-FFF2-40B4-BE49-F238E27FC236}">
                <a16:creationId xmlns:a16="http://schemas.microsoft.com/office/drawing/2014/main" id="{70165B78-9A46-4434-A181-060E23D8F068}"/>
              </a:ext>
            </a:extLst>
          </p:cNvPr>
          <p:cNvSpPr>
            <a:spLocks noGrp="1"/>
          </p:cNvSpPr>
          <p:nvPr>
            <p:ph type="body" sz="quarter" idx="19"/>
          </p:nvPr>
        </p:nvSpPr>
        <p:spPr>
          <a:xfrm>
            <a:off x="2710910" y="4654550"/>
            <a:ext cx="1320963"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7" name="Text Placeholder 2">
            <a:extLst>
              <a:ext uri="{FF2B5EF4-FFF2-40B4-BE49-F238E27FC236}">
                <a16:creationId xmlns:a16="http://schemas.microsoft.com/office/drawing/2014/main" id="{E450ACCA-71B6-45C7-85DF-D1D0C33B5CE1}"/>
              </a:ext>
            </a:extLst>
          </p:cNvPr>
          <p:cNvSpPr>
            <a:spLocks noGrp="1"/>
          </p:cNvSpPr>
          <p:nvPr>
            <p:ph type="body" sz="quarter" idx="20"/>
          </p:nvPr>
        </p:nvSpPr>
        <p:spPr>
          <a:xfrm>
            <a:off x="2597151" y="3606800"/>
            <a:ext cx="1574800"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8" name="Text Placeholder 2">
            <a:extLst>
              <a:ext uri="{FF2B5EF4-FFF2-40B4-BE49-F238E27FC236}">
                <a16:creationId xmlns:a16="http://schemas.microsoft.com/office/drawing/2014/main" id="{081CD895-9C4F-4A67-95DB-332B52628C82}"/>
              </a:ext>
            </a:extLst>
          </p:cNvPr>
          <p:cNvSpPr>
            <a:spLocks noGrp="1"/>
          </p:cNvSpPr>
          <p:nvPr>
            <p:ph type="body" sz="quarter" idx="21"/>
          </p:nvPr>
        </p:nvSpPr>
        <p:spPr>
          <a:xfrm>
            <a:off x="2520951" y="2774950"/>
            <a:ext cx="1720850"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9" name="Text Placeholder 2">
            <a:extLst>
              <a:ext uri="{FF2B5EF4-FFF2-40B4-BE49-F238E27FC236}">
                <a16:creationId xmlns:a16="http://schemas.microsoft.com/office/drawing/2014/main" id="{FBAF47B3-CE20-4529-812A-6F592B41665C}"/>
              </a:ext>
            </a:extLst>
          </p:cNvPr>
          <p:cNvSpPr>
            <a:spLocks noGrp="1"/>
          </p:cNvSpPr>
          <p:nvPr>
            <p:ph type="body" sz="quarter" idx="22"/>
          </p:nvPr>
        </p:nvSpPr>
        <p:spPr>
          <a:xfrm>
            <a:off x="2305050" y="1905000"/>
            <a:ext cx="2136775"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30" name="Text Placeholder 2">
            <a:extLst>
              <a:ext uri="{FF2B5EF4-FFF2-40B4-BE49-F238E27FC236}">
                <a16:creationId xmlns:a16="http://schemas.microsoft.com/office/drawing/2014/main" id="{A5DCC6F6-962B-4362-AF42-BEE41946D69E}"/>
              </a:ext>
            </a:extLst>
          </p:cNvPr>
          <p:cNvSpPr>
            <a:spLocks noGrp="1"/>
          </p:cNvSpPr>
          <p:nvPr>
            <p:ph type="body" sz="quarter" idx="23"/>
          </p:nvPr>
        </p:nvSpPr>
        <p:spPr>
          <a:xfrm>
            <a:off x="2305050" y="920750"/>
            <a:ext cx="2136775" cy="344488"/>
          </a:xfrm>
        </p:spPr>
        <p:txBody>
          <a:bodyPr anchor="ctr" anchorCtr="0"/>
          <a:lstStyle>
            <a:lvl1pPr marL="0" indent="0" algn="ctr">
              <a:lnSpc>
                <a:spcPct val="100000"/>
              </a:lnSpc>
              <a:buNone/>
              <a:defRPr sz="1000" b="1">
                <a:solidFill>
                  <a:schemeClr val="bg1"/>
                </a:solidFill>
              </a:defRPr>
            </a:lvl1pPr>
            <a:lvl2pPr marL="457200" indent="0">
              <a:buNone/>
              <a:defRPr/>
            </a:lvl2pPr>
          </a:lstStyle>
          <a:p>
            <a:pPr lvl="0"/>
            <a:endParaRPr lang="en-US"/>
          </a:p>
        </p:txBody>
      </p:sp>
      <p:sp>
        <p:nvSpPr>
          <p:cNvPr id="31" name="Text Placeholder 2">
            <a:extLst>
              <a:ext uri="{FF2B5EF4-FFF2-40B4-BE49-F238E27FC236}">
                <a16:creationId xmlns:a16="http://schemas.microsoft.com/office/drawing/2014/main" id="{C58DA0A1-BA34-CA45-B40A-ED6F574357DE}"/>
              </a:ext>
            </a:extLst>
          </p:cNvPr>
          <p:cNvSpPr>
            <a:spLocks noGrp="1"/>
          </p:cNvSpPr>
          <p:nvPr>
            <p:ph type="body" sz="quarter" idx="18"/>
          </p:nvPr>
        </p:nvSpPr>
        <p:spPr>
          <a:xfrm>
            <a:off x="6854625" y="1024925"/>
            <a:ext cx="2136775" cy="344488"/>
          </a:xfrm>
        </p:spPr>
        <p:txBody>
          <a:bodyPr anchor="t" anchorCtr="0"/>
          <a:lstStyle>
            <a:lvl1pPr marL="0" indent="0" algn="l">
              <a:lnSpc>
                <a:spcPct val="100000"/>
              </a:lnSpc>
              <a:buNone/>
              <a:defRPr sz="1000" b="0"/>
            </a:lvl1pPr>
            <a:lvl2pPr marL="457200" indent="0">
              <a:buNone/>
              <a:defRPr/>
            </a:lvl2pPr>
          </a:lstStyle>
          <a:p>
            <a:pPr lvl="0"/>
            <a:endParaRPr lang="en-US"/>
          </a:p>
        </p:txBody>
      </p:sp>
    </p:spTree>
    <p:extLst>
      <p:ext uri="{BB962C8B-B14F-4D97-AF65-F5344CB8AC3E}">
        <p14:creationId xmlns:p14="http://schemas.microsoft.com/office/powerpoint/2010/main" val="4293786037"/>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Core 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a:xfrm>
            <a:off x="3435351" y="757029"/>
            <a:ext cx="5327649" cy="552121"/>
          </a:xfrm>
          <a:solidFill>
            <a:srgbClr val="E9F352"/>
          </a:solidFill>
        </p:spPr>
        <p:txBody>
          <a:bodyPr anchor="ctr" anchorCtr="0"/>
          <a:lstStyle>
            <a:lvl1pPr algn="ctr">
              <a:defRPr/>
            </a:lvl1pPr>
          </a:lstStyle>
          <a:p>
            <a:endParaRPr lang="en-GB"/>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71F21E83-2EC5-B64B-B90A-B948AB76CED1}"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11" name="Picture Placeholder 7">
            <a:extLst>
              <a:ext uri="{FF2B5EF4-FFF2-40B4-BE49-F238E27FC236}">
                <a16:creationId xmlns:a16="http://schemas.microsoft.com/office/drawing/2014/main" id="{38AD1496-6668-4319-A8C6-CEB56216F39F}"/>
              </a:ext>
            </a:extLst>
          </p:cNvPr>
          <p:cNvSpPr>
            <a:spLocks noGrp="1"/>
          </p:cNvSpPr>
          <p:nvPr>
            <p:ph type="pic" sz="quarter" idx="14"/>
          </p:nvPr>
        </p:nvSpPr>
        <p:spPr>
          <a:xfrm>
            <a:off x="1790698" y="1746250"/>
            <a:ext cx="1296000" cy="1296000"/>
          </a:xfrm>
          <a:prstGeom prst="ellipse">
            <a:avLst/>
          </a:prstGeom>
          <a:solidFill>
            <a:schemeClr val="bg1">
              <a:lumMod val="95000"/>
            </a:schemeClr>
          </a:solidFill>
        </p:spPr>
        <p:txBody>
          <a:bodyPr anchor="ctr" anchorCtr="0"/>
          <a:lstStyle>
            <a:lvl1pPr marL="0" indent="0" algn="ctr">
              <a:buNone/>
              <a:defRPr sz="1400"/>
            </a:lvl1pPr>
          </a:lstStyle>
          <a:p>
            <a:endParaRPr lang="en-GB"/>
          </a:p>
        </p:txBody>
      </p:sp>
      <p:sp>
        <p:nvSpPr>
          <p:cNvPr id="12" name="Text Placeholder 2">
            <a:extLst>
              <a:ext uri="{FF2B5EF4-FFF2-40B4-BE49-F238E27FC236}">
                <a16:creationId xmlns:a16="http://schemas.microsoft.com/office/drawing/2014/main" id="{A8DF3BE4-FF84-4DFC-98C7-D385AABD7AE8}"/>
              </a:ext>
            </a:extLst>
          </p:cNvPr>
          <p:cNvSpPr>
            <a:spLocks noGrp="1"/>
          </p:cNvSpPr>
          <p:nvPr>
            <p:ph type="body" sz="quarter" idx="15"/>
          </p:nvPr>
        </p:nvSpPr>
        <p:spPr>
          <a:xfrm>
            <a:off x="1554460" y="3190874"/>
            <a:ext cx="1768475" cy="181023"/>
          </a:xfrm>
        </p:spPr>
        <p:txBody>
          <a:bodyPr anchor="ctr" anchorCtr="0"/>
          <a:lstStyle>
            <a:lvl1pPr marL="0" indent="0" algn="ctr">
              <a:lnSpc>
                <a:spcPct val="100000"/>
              </a:lnSpc>
              <a:buNone/>
              <a:defRPr sz="1000" b="1"/>
            </a:lvl1pPr>
            <a:lvl2pPr marL="457200" indent="0">
              <a:buNone/>
              <a:defRPr/>
            </a:lvl2pPr>
          </a:lstStyle>
          <a:p>
            <a:pPr lvl="0"/>
            <a:endParaRPr lang="en-US"/>
          </a:p>
        </p:txBody>
      </p:sp>
      <p:sp>
        <p:nvSpPr>
          <p:cNvPr id="13" name="Text Placeholder 2">
            <a:extLst>
              <a:ext uri="{FF2B5EF4-FFF2-40B4-BE49-F238E27FC236}">
                <a16:creationId xmlns:a16="http://schemas.microsoft.com/office/drawing/2014/main" id="{884357E7-2FC3-4A33-8B12-E96527F12E3F}"/>
              </a:ext>
            </a:extLst>
          </p:cNvPr>
          <p:cNvSpPr>
            <a:spLocks noGrp="1"/>
          </p:cNvSpPr>
          <p:nvPr>
            <p:ph type="body" sz="quarter" idx="16"/>
          </p:nvPr>
        </p:nvSpPr>
        <p:spPr>
          <a:xfrm>
            <a:off x="1554460" y="3381374"/>
            <a:ext cx="1768475" cy="181023"/>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14" name="Picture Placeholder 7">
            <a:extLst>
              <a:ext uri="{FF2B5EF4-FFF2-40B4-BE49-F238E27FC236}">
                <a16:creationId xmlns:a16="http://schemas.microsoft.com/office/drawing/2014/main" id="{E1B8B420-9B1B-41F0-AA10-3B2CE55FFD22}"/>
              </a:ext>
            </a:extLst>
          </p:cNvPr>
          <p:cNvSpPr>
            <a:spLocks noGrp="1"/>
          </p:cNvSpPr>
          <p:nvPr>
            <p:ph type="pic" sz="quarter" idx="17"/>
          </p:nvPr>
        </p:nvSpPr>
        <p:spPr>
          <a:xfrm>
            <a:off x="3537932" y="1746250"/>
            <a:ext cx="1296000" cy="1296000"/>
          </a:xfrm>
          <a:prstGeom prst="ellipse">
            <a:avLst/>
          </a:prstGeom>
          <a:solidFill>
            <a:schemeClr val="bg1">
              <a:lumMod val="95000"/>
            </a:schemeClr>
          </a:solidFill>
        </p:spPr>
        <p:txBody>
          <a:bodyPr anchor="ctr" anchorCtr="0"/>
          <a:lstStyle>
            <a:lvl1pPr marL="0" indent="0" algn="ctr">
              <a:buNone/>
              <a:defRPr sz="1400"/>
            </a:lvl1pPr>
          </a:lstStyle>
          <a:p>
            <a:endParaRPr lang="en-GB"/>
          </a:p>
        </p:txBody>
      </p:sp>
      <p:sp>
        <p:nvSpPr>
          <p:cNvPr id="15" name="Text Placeholder 2">
            <a:extLst>
              <a:ext uri="{FF2B5EF4-FFF2-40B4-BE49-F238E27FC236}">
                <a16:creationId xmlns:a16="http://schemas.microsoft.com/office/drawing/2014/main" id="{CDF26D91-ABDF-4602-A87F-2E8330C42D41}"/>
              </a:ext>
            </a:extLst>
          </p:cNvPr>
          <p:cNvSpPr>
            <a:spLocks noGrp="1"/>
          </p:cNvSpPr>
          <p:nvPr>
            <p:ph type="body" sz="quarter" idx="18"/>
          </p:nvPr>
        </p:nvSpPr>
        <p:spPr>
          <a:xfrm>
            <a:off x="3301694" y="3190874"/>
            <a:ext cx="1768475" cy="181023"/>
          </a:xfrm>
        </p:spPr>
        <p:txBody>
          <a:bodyPr anchor="ctr" anchorCtr="0"/>
          <a:lstStyle>
            <a:lvl1pPr marL="0" indent="0" algn="ctr">
              <a:lnSpc>
                <a:spcPct val="100000"/>
              </a:lnSpc>
              <a:buNone/>
              <a:defRPr sz="1000" b="1"/>
            </a:lvl1pPr>
            <a:lvl2pPr marL="457200" indent="0">
              <a:buNone/>
              <a:defRPr/>
            </a:lvl2pPr>
          </a:lstStyle>
          <a:p>
            <a:pPr lvl="0"/>
            <a:endParaRPr lang="en-US"/>
          </a:p>
        </p:txBody>
      </p:sp>
      <p:sp>
        <p:nvSpPr>
          <p:cNvPr id="16" name="Text Placeholder 2">
            <a:extLst>
              <a:ext uri="{FF2B5EF4-FFF2-40B4-BE49-F238E27FC236}">
                <a16:creationId xmlns:a16="http://schemas.microsoft.com/office/drawing/2014/main" id="{61D1B484-6AF4-4BA1-A053-8C1008C6B0AC}"/>
              </a:ext>
            </a:extLst>
          </p:cNvPr>
          <p:cNvSpPr>
            <a:spLocks noGrp="1"/>
          </p:cNvSpPr>
          <p:nvPr>
            <p:ph type="body" sz="quarter" idx="19"/>
          </p:nvPr>
        </p:nvSpPr>
        <p:spPr>
          <a:xfrm>
            <a:off x="3301694" y="3381374"/>
            <a:ext cx="1768475" cy="181023"/>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17" name="Picture Placeholder 7">
            <a:extLst>
              <a:ext uri="{FF2B5EF4-FFF2-40B4-BE49-F238E27FC236}">
                <a16:creationId xmlns:a16="http://schemas.microsoft.com/office/drawing/2014/main" id="{E83ED3DA-F97D-44DF-AEAF-8E95AACA45D1}"/>
              </a:ext>
            </a:extLst>
          </p:cNvPr>
          <p:cNvSpPr>
            <a:spLocks noGrp="1"/>
          </p:cNvSpPr>
          <p:nvPr>
            <p:ph type="pic" sz="quarter" idx="20"/>
          </p:nvPr>
        </p:nvSpPr>
        <p:spPr>
          <a:xfrm>
            <a:off x="5272287" y="1746250"/>
            <a:ext cx="1296000" cy="1296000"/>
          </a:xfrm>
          <a:prstGeom prst="ellipse">
            <a:avLst/>
          </a:prstGeom>
          <a:solidFill>
            <a:schemeClr val="bg1">
              <a:lumMod val="95000"/>
            </a:schemeClr>
          </a:solidFill>
        </p:spPr>
        <p:txBody>
          <a:bodyPr anchor="ctr" anchorCtr="0"/>
          <a:lstStyle>
            <a:lvl1pPr marL="0" indent="0" algn="ctr">
              <a:buNone/>
              <a:defRPr sz="1400"/>
            </a:lvl1pPr>
          </a:lstStyle>
          <a:p>
            <a:endParaRPr lang="en-GB"/>
          </a:p>
        </p:txBody>
      </p:sp>
      <p:sp>
        <p:nvSpPr>
          <p:cNvPr id="18" name="Text Placeholder 2">
            <a:extLst>
              <a:ext uri="{FF2B5EF4-FFF2-40B4-BE49-F238E27FC236}">
                <a16:creationId xmlns:a16="http://schemas.microsoft.com/office/drawing/2014/main" id="{2AE8F4BB-D2E4-4FF2-B362-E92CB74AC0A5}"/>
              </a:ext>
            </a:extLst>
          </p:cNvPr>
          <p:cNvSpPr>
            <a:spLocks noGrp="1"/>
          </p:cNvSpPr>
          <p:nvPr>
            <p:ph type="body" sz="quarter" idx="21"/>
          </p:nvPr>
        </p:nvSpPr>
        <p:spPr>
          <a:xfrm>
            <a:off x="5036049" y="3190874"/>
            <a:ext cx="1768475" cy="181023"/>
          </a:xfrm>
        </p:spPr>
        <p:txBody>
          <a:bodyPr anchor="ctr" anchorCtr="0"/>
          <a:lstStyle>
            <a:lvl1pPr marL="0" indent="0" algn="ctr">
              <a:lnSpc>
                <a:spcPct val="100000"/>
              </a:lnSpc>
              <a:buNone/>
              <a:defRPr sz="1000" b="1"/>
            </a:lvl1pPr>
            <a:lvl2pPr marL="457200" indent="0">
              <a:buNone/>
              <a:defRPr/>
            </a:lvl2pPr>
          </a:lstStyle>
          <a:p>
            <a:pPr lvl="0"/>
            <a:endParaRPr lang="en-US"/>
          </a:p>
        </p:txBody>
      </p:sp>
      <p:sp>
        <p:nvSpPr>
          <p:cNvPr id="19" name="Text Placeholder 2">
            <a:extLst>
              <a:ext uri="{FF2B5EF4-FFF2-40B4-BE49-F238E27FC236}">
                <a16:creationId xmlns:a16="http://schemas.microsoft.com/office/drawing/2014/main" id="{661E8F60-12CB-4027-9997-EA5C20A1DBE1}"/>
              </a:ext>
            </a:extLst>
          </p:cNvPr>
          <p:cNvSpPr>
            <a:spLocks noGrp="1"/>
          </p:cNvSpPr>
          <p:nvPr>
            <p:ph type="body" sz="quarter" idx="22"/>
          </p:nvPr>
        </p:nvSpPr>
        <p:spPr>
          <a:xfrm>
            <a:off x="5036049" y="3381374"/>
            <a:ext cx="1768475" cy="181023"/>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0" name="Picture Placeholder 7">
            <a:extLst>
              <a:ext uri="{FF2B5EF4-FFF2-40B4-BE49-F238E27FC236}">
                <a16:creationId xmlns:a16="http://schemas.microsoft.com/office/drawing/2014/main" id="{8C0A156B-3B85-48A7-9D88-08CE94DD34BA}"/>
              </a:ext>
            </a:extLst>
          </p:cNvPr>
          <p:cNvSpPr>
            <a:spLocks noGrp="1"/>
          </p:cNvSpPr>
          <p:nvPr>
            <p:ph type="pic" sz="quarter" idx="23"/>
          </p:nvPr>
        </p:nvSpPr>
        <p:spPr>
          <a:xfrm>
            <a:off x="7032400" y="1746250"/>
            <a:ext cx="1296000" cy="1296000"/>
          </a:xfrm>
          <a:prstGeom prst="ellipse">
            <a:avLst/>
          </a:prstGeom>
          <a:solidFill>
            <a:schemeClr val="bg1">
              <a:lumMod val="95000"/>
            </a:schemeClr>
          </a:solidFill>
        </p:spPr>
        <p:txBody>
          <a:bodyPr anchor="ctr" anchorCtr="0"/>
          <a:lstStyle>
            <a:lvl1pPr marL="0" indent="0" algn="ctr">
              <a:buNone/>
              <a:defRPr sz="1400"/>
            </a:lvl1pPr>
          </a:lstStyle>
          <a:p>
            <a:endParaRPr lang="en-GB"/>
          </a:p>
        </p:txBody>
      </p:sp>
      <p:sp>
        <p:nvSpPr>
          <p:cNvPr id="21" name="Text Placeholder 2">
            <a:extLst>
              <a:ext uri="{FF2B5EF4-FFF2-40B4-BE49-F238E27FC236}">
                <a16:creationId xmlns:a16="http://schemas.microsoft.com/office/drawing/2014/main" id="{A887C101-67F1-4460-B225-6404117DFFDF}"/>
              </a:ext>
            </a:extLst>
          </p:cNvPr>
          <p:cNvSpPr>
            <a:spLocks noGrp="1"/>
          </p:cNvSpPr>
          <p:nvPr>
            <p:ph type="body" sz="quarter" idx="24"/>
          </p:nvPr>
        </p:nvSpPr>
        <p:spPr>
          <a:xfrm>
            <a:off x="6796162" y="3190874"/>
            <a:ext cx="1768475" cy="181023"/>
          </a:xfrm>
        </p:spPr>
        <p:txBody>
          <a:bodyPr anchor="ctr" anchorCtr="0"/>
          <a:lstStyle>
            <a:lvl1pPr marL="0" indent="0" algn="ctr">
              <a:lnSpc>
                <a:spcPct val="100000"/>
              </a:lnSpc>
              <a:buNone/>
              <a:defRPr sz="1000" b="1"/>
            </a:lvl1pPr>
            <a:lvl2pPr marL="457200" indent="0">
              <a:buNone/>
              <a:defRPr/>
            </a:lvl2pPr>
          </a:lstStyle>
          <a:p>
            <a:pPr lvl="0"/>
            <a:endParaRPr lang="en-US"/>
          </a:p>
        </p:txBody>
      </p:sp>
      <p:sp>
        <p:nvSpPr>
          <p:cNvPr id="22" name="Text Placeholder 2">
            <a:extLst>
              <a:ext uri="{FF2B5EF4-FFF2-40B4-BE49-F238E27FC236}">
                <a16:creationId xmlns:a16="http://schemas.microsoft.com/office/drawing/2014/main" id="{DDC41F53-CCBD-4FB1-B123-9B2ECD5ECA15}"/>
              </a:ext>
            </a:extLst>
          </p:cNvPr>
          <p:cNvSpPr>
            <a:spLocks noGrp="1"/>
          </p:cNvSpPr>
          <p:nvPr>
            <p:ph type="body" sz="quarter" idx="25"/>
          </p:nvPr>
        </p:nvSpPr>
        <p:spPr>
          <a:xfrm>
            <a:off x="6796162" y="3381374"/>
            <a:ext cx="1768475" cy="181023"/>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3" name="Picture Placeholder 7">
            <a:extLst>
              <a:ext uri="{FF2B5EF4-FFF2-40B4-BE49-F238E27FC236}">
                <a16:creationId xmlns:a16="http://schemas.microsoft.com/office/drawing/2014/main" id="{6F76030B-5D0A-4CC1-9988-EACE31D7262A}"/>
              </a:ext>
            </a:extLst>
          </p:cNvPr>
          <p:cNvSpPr>
            <a:spLocks noGrp="1"/>
          </p:cNvSpPr>
          <p:nvPr>
            <p:ph type="pic" sz="quarter" idx="26"/>
          </p:nvPr>
        </p:nvSpPr>
        <p:spPr>
          <a:xfrm>
            <a:off x="8771048" y="1746250"/>
            <a:ext cx="1296000" cy="1296000"/>
          </a:xfrm>
          <a:prstGeom prst="ellipse">
            <a:avLst/>
          </a:prstGeom>
          <a:solidFill>
            <a:schemeClr val="bg1">
              <a:lumMod val="95000"/>
            </a:schemeClr>
          </a:solidFill>
        </p:spPr>
        <p:txBody>
          <a:bodyPr anchor="ctr" anchorCtr="0"/>
          <a:lstStyle>
            <a:lvl1pPr marL="0" indent="0" algn="ctr">
              <a:buNone/>
              <a:defRPr sz="1400"/>
            </a:lvl1pPr>
          </a:lstStyle>
          <a:p>
            <a:endParaRPr lang="en-GB"/>
          </a:p>
        </p:txBody>
      </p:sp>
      <p:sp>
        <p:nvSpPr>
          <p:cNvPr id="24" name="Text Placeholder 2">
            <a:extLst>
              <a:ext uri="{FF2B5EF4-FFF2-40B4-BE49-F238E27FC236}">
                <a16:creationId xmlns:a16="http://schemas.microsoft.com/office/drawing/2014/main" id="{DA0C8FF8-19DC-4C66-B98B-6C5184B2D770}"/>
              </a:ext>
            </a:extLst>
          </p:cNvPr>
          <p:cNvSpPr>
            <a:spLocks noGrp="1"/>
          </p:cNvSpPr>
          <p:nvPr>
            <p:ph type="body" sz="quarter" idx="27"/>
          </p:nvPr>
        </p:nvSpPr>
        <p:spPr>
          <a:xfrm>
            <a:off x="8534810" y="3190874"/>
            <a:ext cx="1768475" cy="181023"/>
          </a:xfrm>
        </p:spPr>
        <p:txBody>
          <a:bodyPr anchor="ctr" anchorCtr="0"/>
          <a:lstStyle>
            <a:lvl1pPr marL="0" indent="0" algn="ctr">
              <a:lnSpc>
                <a:spcPct val="100000"/>
              </a:lnSpc>
              <a:buNone/>
              <a:defRPr sz="1000" b="1"/>
            </a:lvl1pPr>
            <a:lvl2pPr marL="457200" indent="0">
              <a:buNone/>
              <a:defRPr/>
            </a:lvl2pPr>
          </a:lstStyle>
          <a:p>
            <a:pPr lvl="0"/>
            <a:endParaRPr lang="en-US"/>
          </a:p>
        </p:txBody>
      </p:sp>
      <p:sp>
        <p:nvSpPr>
          <p:cNvPr id="25" name="Text Placeholder 2">
            <a:extLst>
              <a:ext uri="{FF2B5EF4-FFF2-40B4-BE49-F238E27FC236}">
                <a16:creationId xmlns:a16="http://schemas.microsoft.com/office/drawing/2014/main" id="{B41CB217-6944-46D0-94A0-8FB0E6B5778D}"/>
              </a:ext>
            </a:extLst>
          </p:cNvPr>
          <p:cNvSpPr>
            <a:spLocks noGrp="1"/>
          </p:cNvSpPr>
          <p:nvPr>
            <p:ph type="body" sz="quarter" idx="28"/>
          </p:nvPr>
        </p:nvSpPr>
        <p:spPr>
          <a:xfrm>
            <a:off x="8534810" y="3381374"/>
            <a:ext cx="1768475" cy="181023"/>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6" name="Picture Placeholder 7">
            <a:extLst>
              <a:ext uri="{FF2B5EF4-FFF2-40B4-BE49-F238E27FC236}">
                <a16:creationId xmlns:a16="http://schemas.microsoft.com/office/drawing/2014/main" id="{75FE6480-A587-423B-A865-7520A70C9785}"/>
              </a:ext>
            </a:extLst>
          </p:cNvPr>
          <p:cNvSpPr>
            <a:spLocks noGrp="1"/>
          </p:cNvSpPr>
          <p:nvPr>
            <p:ph type="pic" sz="quarter" idx="29"/>
          </p:nvPr>
        </p:nvSpPr>
        <p:spPr>
          <a:xfrm>
            <a:off x="1790698" y="3875557"/>
            <a:ext cx="1296000" cy="1296000"/>
          </a:xfrm>
          <a:prstGeom prst="ellipse">
            <a:avLst/>
          </a:prstGeom>
          <a:solidFill>
            <a:schemeClr val="bg1">
              <a:lumMod val="95000"/>
            </a:schemeClr>
          </a:solidFill>
        </p:spPr>
        <p:txBody>
          <a:bodyPr anchor="ctr" anchorCtr="0"/>
          <a:lstStyle>
            <a:lvl1pPr marL="0" indent="0" algn="ctr">
              <a:buNone/>
              <a:defRPr sz="1400"/>
            </a:lvl1pPr>
          </a:lstStyle>
          <a:p>
            <a:endParaRPr lang="en-GB"/>
          </a:p>
        </p:txBody>
      </p:sp>
      <p:sp>
        <p:nvSpPr>
          <p:cNvPr id="27" name="Text Placeholder 2">
            <a:extLst>
              <a:ext uri="{FF2B5EF4-FFF2-40B4-BE49-F238E27FC236}">
                <a16:creationId xmlns:a16="http://schemas.microsoft.com/office/drawing/2014/main" id="{D7E412C4-74FE-4AD8-9D1F-2651A977DEBC}"/>
              </a:ext>
            </a:extLst>
          </p:cNvPr>
          <p:cNvSpPr>
            <a:spLocks noGrp="1"/>
          </p:cNvSpPr>
          <p:nvPr>
            <p:ph type="body" sz="quarter" idx="30"/>
          </p:nvPr>
        </p:nvSpPr>
        <p:spPr>
          <a:xfrm>
            <a:off x="1554460" y="5320181"/>
            <a:ext cx="1768475" cy="181023"/>
          </a:xfrm>
        </p:spPr>
        <p:txBody>
          <a:bodyPr anchor="ctr" anchorCtr="0"/>
          <a:lstStyle>
            <a:lvl1pPr marL="0" indent="0" algn="ctr">
              <a:lnSpc>
                <a:spcPct val="100000"/>
              </a:lnSpc>
              <a:buNone/>
              <a:defRPr sz="1000" b="1"/>
            </a:lvl1pPr>
            <a:lvl2pPr marL="457200" indent="0">
              <a:buNone/>
              <a:defRPr/>
            </a:lvl2pPr>
          </a:lstStyle>
          <a:p>
            <a:pPr lvl="0"/>
            <a:endParaRPr lang="en-US"/>
          </a:p>
        </p:txBody>
      </p:sp>
      <p:sp>
        <p:nvSpPr>
          <p:cNvPr id="28" name="Text Placeholder 2">
            <a:extLst>
              <a:ext uri="{FF2B5EF4-FFF2-40B4-BE49-F238E27FC236}">
                <a16:creationId xmlns:a16="http://schemas.microsoft.com/office/drawing/2014/main" id="{D2CCBAE6-4AAD-4720-A2E3-E99EBB9FD23B}"/>
              </a:ext>
            </a:extLst>
          </p:cNvPr>
          <p:cNvSpPr>
            <a:spLocks noGrp="1"/>
          </p:cNvSpPr>
          <p:nvPr>
            <p:ph type="body" sz="quarter" idx="31"/>
          </p:nvPr>
        </p:nvSpPr>
        <p:spPr>
          <a:xfrm>
            <a:off x="1554460" y="5510681"/>
            <a:ext cx="1768475" cy="181023"/>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9" name="Picture Placeholder 7">
            <a:extLst>
              <a:ext uri="{FF2B5EF4-FFF2-40B4-BE49-F238E27FC236}">
                <a16:creationId xmlns:a16="http://schemas.microsoft.com/office/drawing/2014/main" id="{9E051171-C60A-41A4-A727-05E164F2B139}"/>
              </a:ext>
            </a:extLst>
          </p:cNvPr>
          <p:cNvSpPr>
            <a:spLocks noGrp="1"/>
          </p:cNvSpPr>
          <p:nvPr>
            <p:ph type="pic" sz="quarter" idx="32"/>
          </p:nvPr>
        </p:nvSpPr>
        <p:spPr>
          <a:xfrm>
            <a:off x="3537932" y="3875557"/>
            <a:ext cx="1296000" cy="1296000"/>
          </a:xfrm>
          <a:prstGeom prst="ellipse">
            <a:avLst/>
          </a:prstGeom>
          <a:solidFill>
            <a:schemeClr val="bg1">
              <a:lumMod val="95000"/>
            </a:schemeClr>
          </a:solidFill>
        </p:spPr>
        <p:txBody>
          <a:bodyPr anchor="ctr" anchorCtr="0"/>
          <a:lstStyle>
            <a:lvl1pPr marL="0" indent="0" algn="ctr">
              <a:buNone/>
              <a:defRPr sz="1400"/>
            </a:lvl1pPr>
          </a:lstStyle>
          <a:p>
            <a:endParaRPr lang="en-GB"/>
          </a:p>
        </p:txBody>
      </p:sp>
      <p:sp>
        <p:nvSpPr>
          <p:cNvPr id="30" name="Text Placeholder 2">
            <a:extLst>
              <a:ext uri="{FF2B5EF4-FFF2-40B4-BE49-F238E27FC236}">
                <a16:creationId xmlns:a16="http://schemas.microsoft.com/office/drawing/2014/main" id="{B41FA89C-BAEA-4B7A-A147-1006224FE9AA}"/>
              </a:ext>
            </a:extLst>
          </p:cNvPr>
          <p:cNvSpPr>
            <a:spLocks noGrp="1"/>
          </p:cNvSpPr>
          <p:nvPr>
            <p:ph type="body" sz="quarter" idx="33"/>
          </p:nvPr>
        </p:nvSpPr>
        <p:spPr>
          <a:xfrm>
            <a:off x="3301694" y="5320181"/>
            <a:ext cx="1768475" cy="181023"/>
          </a:xfrm>
        </p:spPr>
        <p:txBody>
          <a:bodyPr anchor="ctr" anchorCtr="0"/>
          <a:lstStyle>
            <a:lvl1pPr marL="0" indent="0" algn="ctr">
              <a:lnSpc>
                <a:spcPct val="100000"/>
              </a:lnSpc>
              <a:buNone/>
              <a:defRPr sz="1000" b="1"/>
            </a:lvl1pPr>
            <a:lvl2pPr marL="457200" indent="0">
              <a:buNone/>
              <a:defRPr/>
            </a:lvl2pPr>
          </a:lstStyle>
          <a:p>
            <a:pPr lvl="0"/>
            <a:endParaRPr lang="en-US"/>
          </a:p>
        </p:txBody>
      </p:sp>
      <p:sp>
        <p:nvSpPr>
          <p:cNvPr id="31" name="Text Placeholder 2">
            <a:extLst>
              <a:ext uri="{FF2B5EF4-FFF2-40B4-BE49-F238E27FC236}">
                <a16:creationId xmlns:a16="http://schemas.microsoft.com/office/drawing/2014/main" id="{6E89C1D0-9BDC-4960-AF54-E8C809E219B8}"/>
              </a:ext>
            </a:extLst>
          </p:cNvPr>
          <p:cNvSpPr>
            <a:spLocks noGrp="1"/>
          </p:cNvSpPr>
          <p:nvPr>
            <p:ph type="body" sz="quarter" idx="34"/>
          </p:nvPr>
        </p:nvSpPr>
        <p:spPr>
          <a:xfrm>
            <a:off x="3301694" y="5510681"/>
            <a:ext cx="1768475" cy="181023"/>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32" name="Picture Placeholder 7">
            <a:extLst>
              <a:ext uri="{FF2B5EF4-FFF2-40B4-BE49-F238E27FC236}">
                <a16:creationId xmlns:a16="http://schemas.microsoft.com/office/drawing/2014/main" id="{BBAEFFF2-8EA7-4017-8E0E-2CCE0C03543E}"/>
              </a:ext>
            </a:extLst>
          </p:cNvPr>
          <p:cNvSpPr>
            <a:spLocks noGrp="1"/>
          </p:cNvSpPr>
          <p:nvPr>
            <p:ph type="pic" sz="quarter" idx="35"/>
          </p:nvPr>
        </p:nvSpPr>
        <p:spPr>
          <a:xfrm>
            <a:off x="5272287" y="3875557"/>
            <a:ext cx="1296000" cy="1296000"/>
          </a:xfrm>
          <a:prstGeom prst="ellipse">
            <a:avLst/>
          </a:prstGeom>
          <a:solidFill>
            <a:schemeClr val="bg1">
              <a:lumMod val="95000"/>
            </a:schemeClr>
          </a:solidFill>
        </p:spPr>
        <p:txBody>
          <a:bodyPr anchor="ctr" anchorCtr="0"/>
          <a:lstStyle>
            <a:lvl1pPr marL="0" indent="0" algn="ctr">
              <a:buNone/>
              <a:defRPr sz="1400"/>
            </a:lvl1pPr>
          </a:lstStyle>
          <a:p>
            <a:endParaRPr lang="en-GB"/>
          </a:p>
        </p:txBody>
      </p:sp>
      <p:sp>
        <p:nvSpPr>
          <p:cNvPr id="33" name="Text Placeholder 2">
            <a:extLst>
              <a:ext uri="{FF2B5EF4-FFF2-40B4-BE49-F238E27FC236}">
                <a16:creationId xmlns:a16="http://schemas.microsoft.com/office/drawing/2014/main" id="{490737A3-56FC-49D3-A64A-0D0CB5852DBD}"/>
              </a:ext>
            </a:extLst>
          </p:cNvPr>
          <p:cNvSpPr>
            <a:spLocks noGrp="1"/>
          </p:cNvSpPr>
          <p:nvPr>
            <p:ph type="body" sz="quarter" idx="36"/>
          </p:nvPr>
        </p:nvSpPr>
        <p:spPr>
          <a:xfrm>
            <a:off x="5036049" y="5320181"/>
            <a:ext cx="1768475" cy="181023"/>
          </a:xfrm>
        </p:spPr>
        <p:txBody>
          <a:bodyPr anchor="ctr" anchorCtr="0"/>
          <a:lstStyle>
            <a:lvl1pPr marL="0" indent="0" algn="ctr">
              <a:lnSpc>
                <a:spcPct val="100000"/>
              </a:lnSpc>
              <a:buNone/>
              <a:defRPr sz="1000" b="1"/>
            </a:lvl1pPr>
            <a:lvl2pPr marL="457200" indent="0">
              <a:buNone/>
              <a:defRPr/>
            </a:lvl2pPr>
          </a:lstStyle>
          <a:p>
            <a:pPr lvl="0"/>
            <a:endParaRPr lang="en-US"/>
          </a:p>
        </p:txBody>
      </p:sp>
      <p:sp>
        <p:nvSpPr>
          <p:cNvPr id="34" name="Text Placeholder 2">
            <a:extLst>
              <a:ext uri="{FF2B5EF4-FFF2-40B4-BE49-F238E27FC236}">
                <a16:creationId xmlns:a16="http://schemas.microsoft.com/office/drawing/2014/main" id="{AF4AD077-65BB-48FA-AD1E-0EF56D295D95}"/>
              </a:ext>
            </a:extLst>
          </p:cNvPr>
          <p:cNvSpPr>
            <a:spLocks noGrp="1"/>
          </p:cNvSpPr>
          <p:nvPr>
            <p:ph type="body" sz="quarter" idx="37"/>
          </p:nvPr>
        </p:nvSpPr>
        <p:spPr>
          <a:xfrm>
            <a:off x="5036049" y="5510681"/>
            <a:ext cx="1768475" cy="181023"/>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35" name="Picture Placeholder 7">
            <a:extLst>
              <a:ext uri="{FF2B5EF4-FFF2-40B4-BE49-F238E27FC236}">
                <a16:creationId xmlns:a16="http://schemas.microsoft.com/office/drawing/2014/main" id="{BD1CD305-8529-4C0D-BA26-9319BBBC9B9D}"/>
              </a:ext>
            </a:extLst>
          </p:cNvPr>
          <p:cNvSpPr>
            <a:spLocks noGrp="1"/>
          </p:cNvSpPr>
          <p:nvPr>
            <p:ph type="pic" sz="quarter" idx="38"/>
          </p:nvPr>
        </p:nvSpPr>
        <p:spPr>
          <a:xfrm>
            <a:off x="7032400" y="3875557"/>
            <a:ext cx="1296000" cy="1296000"/>
          </a:xfrm>
          <a:prstGeom prst="ellipse">
            <a:avLst/>
          </a:prstGeom>
          <a:solidFill>
            <a:schemeClr val="bg1">
              <a:lumMod val="95000"/>
            </a:schemeClr>
          </a:solidFill>
        </p:spPr>
        <p:txBody>
          <a:bodyPr anchor="ctr" anchorCtr="0"/>
          <a:lstStyle>
            <a:lvl1pPr marL="0" indent="0" algn="ctr">
              <a:buNone/>
              <a:defRPr sz="1400"/>
            </a:lvl1pPr>
          </a:lstStyle>
          <a:p>
            <a:endParaRPr lang="en-GB"/>
          </a:p>
        </p:txBody>
      </p:sp>
      <p:sp>
        <p:nvSpPr>
          <p:cNvPr id="36" name="Text Placeholder 2">
            <a:extLst>
              <a:ext uri="{FF2B5EF4-FFF2-40B4-BE49-F238E27FC236}">
                <a16:creationId xmlns:a16="http://schemas.microsoft.com/office/drawing/2014/main" id="{07DD91B5-145A-430A-B46D-8596A2B030E5}"/>
              </a:ext>
            </a:extLst>
          </p:cNvPr>
          <p:cNvSpPr>
            <a:spLocks noGrp="1"/>
          </p:cNvSpPr>
          <p:nvPr>
            <p:ph type="body" sz="quarter" idx="39"/>
          </p:nvPr>
        </p:nvSpPr>
        <p:spPr>
          <a:xfrm>
            <a:off x="6796162" y="5320181"/>
            <a:ext cx="1768475" cy="181023"/>
          </a:xfrm>
        </p:spPr>
        <p:txBody>
          <a:bodyPr anchor="ctr" anchorCtr="0"/>
          <a:lstStyle>
            <a:lvl1pPr marL="0" indent="0" algn="ctr">
              <a:lnSpc>
                <a:spcPct val="100000"/>
              </a:lnSpc>
              <a:buNone/>
              <a:defRPr sz="1000" b="1"/>
            </a:lvl1pPr>
            <a:lvl2pPr marL="457200" indent="0">
              <a:buNone/>
              <a:defRPr/>
            </a:lvl2pPr>
          </a:lstStyle>
          <a:p>
            <a:pPr lvl="0"/>
            <a:endParaRPr lang="en-US"/>
          </a:p>
        </p:txBody>
      </p:sp>
      <p:sp>
        <p:nvSpPr>
          <p:cNvPr id="37" name="Text Placeholder 2">
            <a:extLst>
              <a:ext uri="{FF2B5EF4-FFF2-40B4-BE49-F238E27FC236}">
                <a16:creationId xmlns:a16="http://schemas.microsoft.com/office/drawing/2014/main" id="{9741AEFD-8DE1-48A8-BE9C-C43D4DF97A98}"/>
              </a:ext>
            </a:extLst>
          </p:cNvPr>
          <p:cNvSpPr>
            <a:spLocks noGrp="1"/>
          </p:cNvSpPr>
          <p:nvPr>
            <p:ph type="body" sz="quarter" idx="40"/>
          </p:nvPr>
        </p:nvSpPr>
        <p:spPr>
          <a:xfrm>
            <a:off x="6796162" y="5510681"/>
            <a:ext cx="1768475" cy="181023"/>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38" name="Text Placeholder 2">
            <a:extLst>
              <a:ext uri="{FF2B5EF4-FFF2-40B4-BE49-F238E27FC236}">
                <a16:creationId xmlns:a16="http://schemas.microsoft.com/office/drawing/2014/main" id="{3926CCC7-8E5E-43FC-AADB-FFA71B5F97D7}"/>
              </a:ext>
            </a:extLst>
          </p:cNvPr>
          <p:cNvSpPr>
            <a:spLocks noGrp="1"/>
          </p:cNvSpPr>
          <p:nvPr>
            <p:ph type="body" sz="quarter" idx="41"/>
          </p:nvPr>
        </p:nvSpPr>
        <p:spPr>
          <a:xfrm>
            <a:off x="8882316" y="4319386"/>
            <a:ext cx="1884422" cy="853628"/>
          </a:xfrm>
        </p:spPr>
        <p:txBody>
          <a:bodyPr anchor="t" anchorCtr="0"/>
          <a:lstStyle>
            <a:lvl1pPr marL="158750" indent="-158750" algn="l">
              <a:lnSpc>
                <a:spcPct val="100000"/>
              </a:lnSpc>
              <a:buNone/>
              <a:tabLst/>
              <a:defRPr sz="1500" b="0"/>
            </a:lvl1pPr>
            <a:lvl2pPr marL="457200" indent="0">
              <a:buNone/>
              <a:defRPr/>
            </a:lvl2pPr>
          </a:lstStyle>
          <a:p>
            <a:pPr lvl="0"/>
            <a:endParaRPr lang="en-US"/>
          </a:p>
        </p:txBody>
      </p:sp>
    </p:spTree>
    <p:extLst>
      <p:ext uri="{BB962C8B-B14F-4D97-AF65-F5344CB8AC3E}">
        <p14:creationId xmlns:p14="http://schemas.microsoft.com/office/powerpoint/2010/main" val="2968682345"/>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Extended Team">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1C4D53E1-E359-574D-8BA7-326785E3218E}"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11" name="Picture Placeholder 7">
            <a:extLst>
              <a:ext uri="{FF2B5EF4-FFF2-40B4-BE49-F238E27FC236}">
                <a16:creationId xmlns:a16="http://schemas.microsoft.com/office/drawing/2014/main" id="{38AD1496-6668-4319-A8C6-CEB56216F39F}"/>
              </a:ext>
            </a:extLst>
          </p:cNvPr>
          <p:cNvSpPr>
            <a:spLocks noGrp="1"/>
          </p:cNvSpPr>
          <p:nvPr>
            <p:ph type="pic" sz="quarter" idx="14"/>
          </p:nvPr>
        </p:nvSpPr>
        <p:spPr>
          <a:xfrm>
            <a:off x="939798" y="1781175"/>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12" name="Text Placeholder 2">
            <a:extLst>
              <a:ext uri="{FF2B5EF4-FFF2-40B4-BE49-F238E27FC236}">
                <a16:creationId xmlns:a16="http://schemas.microsoft.com/office/drawing/2014/main" id="{A8DF3BE4-FF84-4DFC-98C7-D385AABD7AE8}"/>
              </a:ext>
            </a:extLst>
          </p:cNvPr>
          <p:cNvSpPr>
            <a:spLocks noGrp="1"/>
          </p:cNvSpPr>
          <p:nvPr>
            <p:ph type="body" sz="quarter" idx="15"/>
          </p:nvPr>
        </p:nvSpPr>
        <p:spPr>
          <a:xfrm>
            <a:off x="692150" y="2673349"/>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13" name="Text Placeholder 2">
            <a:extLst>
              <a:ext uri="{FF2B5EF4-FFF2-40B4-BE49-F238E27FC236}">
                <a16:creationId xmlns:a16="http://schemas.microsoft.com/office/drawing/2014/main" id="{884357E7-2FC3-4A33-8B12-E96527F12E3F}"/>
              </a:ext>
            </a:extLst>
          </p:cNvPr>
          <p:cNvSpPr>
            <a:spLocks noGrp="1"/>
          </p:cNvSpPr>
          <p:nvPr>
            <p:ph type="body" sz="quarter" idx="16"/>
          </p:nvPr>
        </p:nvSpPr>
        <p:spPr>
          <a:xfrm>
            <a:off x="692150" y="2844799"/>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39" name="Picture Placeholder 7">
            <a:extLst>
              <a:ext uri="{FF2B5EF4-FFF2-40B4-BE49-F238E27FC236}">
                <a16:creationId xmlns:a16="http://schemas.microsoft.com/office/drawing/2014/main" id="{FC6C7753-11BF-4C81-AF58-0E862561B5D1}"/>
              </a:ext>
            </a:extLst>
          </p:cNvPr>
          <p:cNvSpPr>
            <a:spLocks noGrp="1"/>
          </p:cNvSpPr>
          <p:nvPr>
            <p:ph type="pic" sz="quarter" idx="42"/>
          </p:nvPr>
        </p:nvSpPr>
        <p:spPr>
          <a:xfrm>
            <a:off x="2197098" y="1781175"/>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40" name="Text Placeholder 2">
            <a:extLst>
              <a:ext uri="{FF2B5EF4-FFF2-40B4-BE49-F238E27FC236}">
                <a16:creationId xmlns:a16="http://schemas.microsoft.com/office/drawing/2014/main" id="{2EC454F0-EC62-48A1-ABC7-ECBC67111197}"/>
              </a:ext>
            </a:extLst>
          </p:cNvPr>
          <p:cNvSpPr>
            <a:spLocks noGrp="1"/>
          </p:cNvSpPr>
          <p:nvPr>
            <p:ph type="body" sz="quarter" idx="43"/>
          </p:nvPr>
        </p:nvSpPr>
        <p:spPr>
          <a:xfrm>
            <a:off x="1949450" y="2673349"/>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41" name="Text Placeholder 2">
            <a:extLst>
              <a:ext uri="{FF2B5EF4-FFF2-40B4-BE49-F238E27FC236}">
                <a16:creationId xmlns:a16="http://schemas.microsoft.com/office/drawing/2014/main" id="{DC5477FE-DA8A-496C-8B74-05B8FBFC7A76}"/>
              </a:ext>
            </a:extLst>
          </p:cNvPr>
          <p:cNvSpPr>
            <a:spLocks noGrp="1"/>
          </p:cNvSpPr>
          <p:nvPr>
            <p:ph type="body" sz="quarter" idx="44"/>
          </p:nvPr>
        </p:nvSpPr>
        <p:spPr>
          <a:xfrm>
            <a:off x="1949450" y="2844799"/>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43" name="Picture Placeholder 7">
            <a:extLst>
              <a:ext uri="{FF2B5EF4-FFF2-40B4-BE49-F238E27FC236}">
                <a16:creationId xmlns:a16="http://schemas.microsoft.com/office/drawing/2014/main" id="{8D97726A-9B35-4B5A-8751-AEEC7EB6DAEC}"/>
              </a:ext>
            </a:extLst>
          </p:cNvPr>
          <p:cNvSpPr>
            <a:spLocks noGrp="1"/>
          </p:cNvSpPr>
          <p:nvPr>
            <p:ph type="pic" sz="quarter" idx="45"/>
          </p:nvPr>
        </p:nvSpPr>
        <p:spPr>
          <a:xfrm>
            <a:off x="939798" y="3283710"/>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44" name="Text Placeholder 2">
            <a:extLst>
              <a:ext uri="{FF2B5EF4-FFF2-40B4-BE49-F238E27FC236}">
                <a16:creationId xmlns:a16="http://schemas.microsoft.com/office/drawing/2014/main" id="{76A47E1C-E7B6-464B-80B5-FEEE136A86ED}"/>
              </a:ext>
            </a:extLst>
          </p:cNvPr>
          <p:cNvSpPr>
            <a:spLocks noGrp="1"/>
          </p:cNvSpPr>
          <p:nvPr>
            <p:ph type="body" sz="quarter" idx="46"/>
          </p:nvPr>
        </p:nvSpPr>
        <p:spPr>
          <a:xfrm>
            <a:off x="692150" y="4175884"/>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45" name="Text Placeholder 2">
            <a:extLst>
              <a:ext uri="{FF2B5EF4-FFF2-40B4-BE49-F238E27FC236}">
                <a16:creationId xmlns:a16="http://schemas.microsoft.com/office/drawing/2014/main" id="{E6DE5208-786D-4CC6-AAFE-B8D7A79429A1}"/>
              </a:ext>
            </a:extLst>
          </p:cNvPr>
          <p:cNvSpPr>
            <a:spLocks noGrp="1"/>
          </p:cNvSpPr>
          <p:nvPr>
            <p:ph type="body" sz="quarter" idx="47"/>
          </p:nvPr>
        </p:nvSpPr>
        <p:spPr>
          <a:xfrm>
            <a:off x="692150" y="4347334"/>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46" name="Picture Placeholder 7">
            <a:extLst>
              <a:ext uri="{FF2B5EF4-FFF2-40B4-BE49-F238E27FC236}">
                <a16:creationId xmlns:a16="http://schemas.microsoft.com/office/drawing/2014/main" id="{170FC4F6-9141-43F4-B1FB-8808EEDC6238}"/>
              </a:ext>
            </a:extLst>
          </p:cNvPr>
          <p:cNvSpPr>
            <a:spLocks noGrp="1"/>
          </p:cNvSpPr>
          <p:nvPr>
            <p:ph type="pic" sz="quarter" idx="48"/>
          </p:nvPr>
        </p:nvSpPr>
        <p:spPr>
          <a:xfrm>
            <a:off x="2197098" y="3283710"/>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47" name="Text Placeholder 2">
            <a:extLst>
              <a:ext uri="{FF2B5EF4-FFF2-40B4-BE49-F238E27FC236}">
                <a16:creationId xmlns:a16="http://schemas.microsoft.com/office/drawing/2014/main" id="{09C7801E-5987-4F1F-A1A5-08FAD070578C}"/>
              </a:ext>
            </a:extLst>
          </p:cNvPr>
          <p:cNvSpPr>
            <a:spLocks noGrp="1"/>
          </p:cNvSpPr>
          <p:nvPr>
            <p:ph type="body" sz="quarter" idx="49"/>
          </p:nvPr>
        </p:nvSpPr>
        <p:spPr>
          <a:xfrm>
            <a:off x="1949450" y="4175884"/>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48" name="Text Placeholder 2">
            <a:extLst>
              <a:ext uri="{FF2B5EF4-FFF2-40B4-BE49-F238E27FC236}">
                <a16:creationId xmlns:a16="http://schemas.microsoft.com/office/drawing/2014/main" id="{6332DF15-E16A-4A17-B3EA-641F563FC4DF}"/>
              </a:ext>
            </a:extLst>
          </p:cNvPr>
          <p:cNvSpPr>
            <a:spLocks noGrp="1"/>
          </p:cNvSpPr>
          <p:nvPr>
            <p:ph type="body" sz="quarter" idx="50"/>
          </p:nvPr>
        </p:nvSpPr>
        <p:spPr>
          <a:xfrm>
            <a:off x="1949450" y="4347334"/>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49" name="Picture Placeholder 7">
            <a:extLst>
              <a:ext uri="{FF2B5EF4-FFF2-40B4-BE49-F238E27FC236}">
                <a16:creationId xmlns:a16="http://schemas.microsoft.com/office/drawing/2014/main" id="{D3D6C455-5EDB-4951-BB1C-BD8F305941F6}"/>
              </a:ext>
            </a:extLst>
          </p:cNvPr>
          <p:cNvSpPr>
            <a:spLocks noGrp="1"/>
          </p:cNvSpPr>
          <p:nvPr>
            <p:ph type="pic" sz="quarter" idx="51"/>
          </p:nvPr>
        </p:nvSpPr>
        <p:spPr>
          <a:xfrm>
            <a:off x="939798" y="4760487"/>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50" name="Text Placeholder 2">
            <a:extLst>
              <a:ext uri="{FF2B5EF4-FFF2-40B4-BE49-F238E27FC236}">
                <a16:creationId xmlns:a16="http://schemas.microsoft.com/office/drawing/2014/main" id="{3336F89B-58A8-4AA8-9C61-3AC7EC0D6BEA}"/>
              </a:ext>
            </a:extLst>
          </p:cNvPr>
          <p:cNvSpPr>
            <a:spLocks noGrp="1"/>
          </p:cNvSpPr>
          <p:nvPr>
            <p:ph type="body" sz="quarter" idx="52"/>
          </p:nvPr>
        </p:nvSpPr>
        <p:spPr>
          <a:xfrm>
            <a:off x="692150" y="5652661"/>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51" name="Text Placeholder 2">
            <a:extLst>
              <a:ext uri="{FF2B5EF4-FFF2-40B4-BE49-F238E27FC236}">
                <a16:creationId xmlns:a16="http://schemas.microsoft.com/office/drawing/2014/main" id="{178E4FBD-01B1-4092-A849-D26A3B798C90}"/>
              </a:ext>
            </a:extLst>
          </p:cNvPr>
          <p:cNvSpPr>
            <a:spLocks noGrp="1"/>
          </p:cNvSpPr>
          <p:nvPr>
            <p:ph type="body" sz="quarter" idx="53"/>
          </p:nvPr>
        </p:nvSpPr>
        <p:spPr>
          <a:xfrm>
            <a:off x="692150" y="5824111"/>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52" name="Picture Placeholder 7">
            <a:extLst>
              <a:ext uri="{FF2B5EF4-FFF2-40B4-BE49-F238E27FC236}">
                <a16:creationId xmlns:a16="http://schemas.microsoft.com/office/drawing/2014/main" id="{8FAB93E7-3D37-486C-896E-5EBBF570DE80}"/>
              </a:ext>
            </a:extLst>
          </p:cNvPr>
          <p:cNvSpPr>
            <a:spLocks noGrp="1"/>
          </p:cNvSpPr>
          <p:nvPr>
            <p:ph type="pic" sz="quarter" idx="54"/>
          </p:nvPr>
        </p:nvSpPr>
        <p:spPr>
          <a:xfrm>
            <a:off x="2197098" y="4760487"/>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53" name="Text Placeholder 2">
            <a:extLst>
              <a:ext uri="{FF2B5EF4-FFF2-40B4-BE49-F238E27FC236}">
                <a16:creationId xmlns:a16="http://schemas.microsoft.com/office/drawing/2014/main" id="{1DFF403A-CBE2-484E-B71C-DBF63FB0194D}"/>
              </a:ext>
            </a:extLst>
          </p:cNvPr>
          <p:cNvSpPr>
            <a:spLocks noGrp="1"/>
          </p:cNvSpPr>
          <p:nvPr>
            <p:ph type="body" sz="quarter" idx="55"/>
          </p:nvPr>
        </p:nvSpPr>
        <p:spPr>
          <a:xfrm>
            <a:off x="1949450" y="5652661"/>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54" name="Text Placeholder 2">
            <a:extLst>
              <a:ext uri="{FF2B5EF4-FFF2-40B4-BE49-F238E27FC236}">
                <a16:creationId xmlns:a16="http://schemas.microsoft.com/office/drawing/2014/main" id="{877A05C8-D6A0-4655-866F-B821F6CC89CE}"/>
              </a:ext>
            </a:extLst>
          </p:cNvPr>
          <p:cNvSpPr>
            <a:spLocks noGrp="1"/>
          </p:cNvSpPr>
          <p:nvPr>
            <p:ph type="body" sz="quarter" idx="56"/>
          </p:nvPr>
        </p:nvSpPr>
        <p:spPr>
          <a:xfrm>
            <a:off x="1949450" y="5824111"/>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55" name="Text Placeholder 2">
            <a:extLst>
              <a:ext uri="{FF2B5EF4-FFF2-40B4-BE49-F238E27FC236}">
                <a16:creationId xmlns:a16="http://schemas.microsoft.com/office/drawing/2014/main" id="{07F395FE-DE69-48AA-A3C2-0F4A26DB151A}"/>
              </a:ext>
            </a:extLst>
          </p:cNvPr>
          <p:cNvSpPr>
            <a:spLocks noGrp="1"/>
          </p:cNvSpPr>
          <p:nvPr>
            <p:ph type="body" sz="quarter" idx="57"/>
          </p:nvPr>
        </p:nvSpPr>
        <p:spPr>
          <a:xfrm>
            <a:off x="1132779" y="1044640"/>
            <a:ext cx="1688067" cy="322398"/>
          </a:xfrm>
          <a:solidFill>
            <a:srgbClr val="E9F352"/>
          </a:solidFill>
        </p:spPr>
        <p:txBody>
          <a:bodyPr anchor="ctr" anchorCtr="0"/>
          <a:lstStyle>
            <a:lvl1pPr marL="0" indent="0" algn="ctr">
              <a:lnSpc>
                <a:spcPct val="100000"/>
              </a:lnSpc>
              <a:buNone/>
              <a:defRPr sz="1600" b="1"/>
            </a:lvl1pPr>
            <a:lvl2pPr marL="457200" indent="0">
              <a:buNone/>
              <a:defRPr/>
            </a:lvl2pPr>
          </a:lstStyle>
          <a:p>
            <a:pPr lvl="0"/>
            <a:endParaRPr lang="en-US"/>
          </a:p>
        </p:txBody>
      </p:sp>
      <p:sp>
        <p:nvSpPr>
          <p:cNvPr id="56" name="Picture Placeholder 7">
            <a:extLst>
              <a:ext uri="{FF2B5EF4-FFF2-40B4-BE49-F238E27FC236}">
                <a16:creationId xmlns:a16="http://schemas.microsoft.com/office/drawing/2014/main" id="{A9302AFC-34E2-411F-8008-AF5B6436FBB3}"/>
              </a:ext>
            </a:extLst>
          </p:cNvPr>
          <p:cNvSpPr>
            <a:spLocks noGrp="1"/>
          </p:cNvSpPr>
          <p:nvPr>
            <p:ph type="pic" sz="quarter" idx="58"/>
          </p:nvPr>
        </p:nvSpPr>
        <p:spPr>
          <a:xfrm>
            <a:off x="4451437" y="1781175"/>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57" name="Text Placeholder 2">
            <a:extLst>
              <a:ext uri="{FF2B5EF4-FFF2-40B4-BE49-F238E27FC236}">
                <a16:creationId xmlns:a16="http://schemas.microsoft.com/office/drawing/2014/main" id="{AC8F45BA-A6F8-46DD-9C36-060870286B51}"/>
              </a:ext>
            </a:extLst>
          </p:cNvPr>
          <p:cNvSpPr>
            <a:spLocks noGrp="1"/>
          </p:cNvSpPr>
          <p:nvPr>
            <p:ph type="body" sz="quarter" idx="59"/>
          </p:nvPr>
        </p:nvSpPr>
        <p:spPr>
          <a:xfrm>
            <a:off x="4203789" y="2673349"/>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58" name="Text Placeholder 2">
            <a:extLst>
              <a:ext uri="{FF2B5EF4-FFF2-40B4-BE49-F238E27FC236}">
                <a16:creationId xmlns:a16="http://schemas.microsoft.com/office/drawing/2014/main" id="{5976402F-315A-4E29-BCD4-35D7DFDEE87F}"/>
              </a:ext>
            </a:extLst>
          </p:cNvPr>
          <p:cNvSpPr>
            <a:spLocks noGrp="1"/>
          </p:cNvSpPr>
          <p:nvPr>
            <p:ph type="body" sz="quarter" idx="60"/>
          </p:nvPr>
        </p:nvSpPr>
        <p:spPr>
          <a:xfrm>
            <a:off x="4203789" y="2844799"/>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59" name="Picture Placeholder 7">
            <a:extLst>
              <a:ext uri="{FF2B5EF4-FFF2-40B4-BE49-F238E27FC236}">
                <a16:creationId xmlns:a16="http://schemas.microsoft.com/office/drawing/2014/main" id="{BF9F7E44-78E9-4680-9BEA-B40461702B73}"/>
              </a:ext>
            </a:extLst>
          </p:cNvPr>
          <p:cNvSpPr>
            <a:spLocks noGrp="1"/>
          </p:cNvSpPr>
          <p:nvPr>
            <p:ph type="pic" sz="quarter" idx="61"/>
          </p:nvPr>
        </p:nvSpPr>
        <p:spPr>
          <a:xfrm>
            <a:off x="5708737" y="1781175"/>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60" name="Text Placeholder 2">
            <a:extLst>
              <a:ext uri="{FF2B5EF4-FFF2-40B4-BE49-F238E27FC236}">
                <a16:creationId xmlns:a16="http://schemas.microsoft.com/office/drawing/2014/main" id="{07E36EE5-1F82-4584-AB7A-5F33805F5AF4}"/>
              </a:ext>
            </a:extLst>
          </p:cNvPr>
          <p:cNvSpPr>
            <a:spLocks noGrp="1"/>
          </p:cNvSpPr>
          <p:nvPr>
            <p:ph type="body" sz="quarter" idx="62"/>
          </p:nvPr>
        </p:nvSpPr>
        <p:spPr>
          <a:xfrm>
            <a:off x="5461089" y="2673349"/>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61" name="Text Placeholder 2">
            <a:extLst>
              <a:ext uri="{FF2B5EF4-FFF2-40B4-BE49-F238E27FC236}">
                <a16:creationId xmlns:a16="http://schemas.microsoft.com/office/drawing/2014/main" id="{12F330D1-8040-4FDC-90CA-CCF8C38DC2D4}"/>
              </a:ext>
            </a:extLst>
          </p:cNvPr>
          <p:cNvSpPr>
            <a:spLocks noGrp="1"/>
          </p:cNvSpPr>
          <p:nvPr>
            <p:ph type="body" sz="quarter" idx="63"/>
          </p:nvPr>
        </p:nvSpPr>
        <p:spPr>
          <a:xfrm>
            <a:off x="5461089" y="2844799"/>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62" name="Picture Placeholder 7">
            <a:extLst>
              <a:ext uri="{FF2B5EF4-FFF2-40B4-BE49-F238E27FC236}">
                <a16:creationId xmlns:a16="http://schemas.microsoft.com/office/drawing/2014/main" id="{2D2E3CA8-2D7F-4590-BBC8-38D44EE51033}"/>
              </a:ext>
            </a:extLst>
          </p:cNvPr>
          <p:cNvSpPr>
            <a:spLocks noGrp="1"/>
          </p:cNvSpPr>
          <p:nvPr>
            <p:ph type="pic" sz="quarter" idx="64"/>
          </p:nvPr>
        </p:nvSpPr>
        <p:spPr>
          <a:xfrm>
            <a:off x="4451437" y="3283710"/>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63" name="Text Placeholder 2">
            <a:extLst>
              <a:ext uri="{FF2B5EF4-FFF2-40B4-BE49-F238E27FC236}">
                <a16:creationId xmlns:a16="http://schemas.microsoft.com/office/drawing/2014/main" id="{AB8BA215-33A3-4734-88A5-1418CBE9D04F}"/>
              </a:ext>
            </a:extLst>
          </p:cNvPr>
          <p:cNvSpPr>
            <a:spLocks noGrp="1"/>
          </p:cNvSpPr>
          <p:nvPr>
            <p:ph type="body" sz="quarter" idx="65"/>
          </p:nvPr>
        </p:nvSpPr>
        <p:spPr>
          <a:xfrm>
            <a:off x="4203789" y="4175884"/>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64" name="Text Placeholder 2">
            <a:extLst>
              <a:ext uri="{FF2B5EF4-FFF2-40B4-BE49-F238E27FC236}">
                <a16:creationId xmlns:a16="http://schemas.microsoft.com/office/drawing/2014/main" id="{44336242-27F8-47A8-9DA9-26D551F12076}"/>
              </a:ext>
            </a:extLst>
          </p:cNvPr>
          <p:cNvSpPr>
            <a:spLocks noGrp="1"/>
          </p:cNvSpPr>
          <p:nvPr>
            <p:ph type="body" sz="quarter" idx="66"/>
          </p:nvPr>
        </p:nvSpPr>
        <p:spPr>
          <a:xfrm>
            <a:off x="4203789" y="4347334"/>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65" name="Picture Placeholder 7">
            <a:extLst>
              <a:ext uri="{FF2B5EF4-FFF2-40B4-BE49-F238E27FC236}">
                <a16:creationId xmlns:a16="http://schemas.microsoft.com/office/drawing/2014/main" id="{8A23EFA2-C155-4DF3-A953-69D9B210C806}"/>
              </a:ext>
            </a:extLst>
          </p:cNvPr>
          <p:cNvSpPr>
            <a:spLocks noGrp="1"/>
          </p:cNvSpPr>
          <p:nvPr>
            <p:ph type="pic" sz="quarter" idx="67"/>
          </p:nvPr>
        </p:nvSpPr>
        <p:spPr>
          <a:xfrm>
            <a:off x="5708737" y="3283710"/>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66" name="Text Placeholder 2">
            <a:extLst>
              <a:ext uri="{FF2B5EF4-FFF2-40B4-BE49-F238E27FC236}">
                <a16:creationId xmlns:a16="http://schemas.microsoft.com/office/drawing/2014/main" id="{0062C3DC-76A9-40ED-BD78-2C41FE117AF9}"/>
              </a:ext>
            </a:extLst>
          </p:cNvPr>
          <p:cNvSpPr>
            <a:spLocks noGrp="1"/>
          </p:cNvSpPr>
          <p:nvPr>
            <p:ph type="body" sz="quarter" idx="68"/>
          </p:nvPr>
        </p:nvSpPr>
        <p:spPr>
          <a:xfrm>
            <a:off x="5461089" y="4175884"/>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67" name="Text Placeholder 2">
            <a:extLst>
              <a:ext uri="{FF2B5EF4-FFF2-40B4-BE49-F238E27FC236}">
                <a16:creationId xmlns:a16="http://schemas.microsoft.com/office/drawing/2014/main" id="{9CCE7514-6462-455B-8AB4-D0B420541DF6}"/>
              </a:ext>
            </a:extLst>
          </p:cNvPr>
          <p:cNvSpPr>
            <a:spLocks noGrp="1"/>
          </p:cNvSpPr>
          <p:nvPr>
            <p:ph type="body" sz="quarter" idx="69"/>
          </p:nvPr>
        </p:nvSpPr>
        <p:spPr>
          <a:xfrm>
            <a:off x="5461089" y="4347334"/>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68" name="Picture Placeholder 7">
            <a:extLst>
              <a:ext uri="{FF2B5EF4-FFF2-40B4-BE49-F238E27FC236}">
                <a16:creationId xmlns:a16="http://schemas.microsoft.com/office/drawing/2014/main" id="{92AE6854-05A3-4C91-9AAB-41C85EEBC2A0}"/>
              </a:ext>
            </a:extLst>
          </p:cNvPr>
          <p:cNvSpPr>
            <a:spLocks noGrp="1"/>
          </p:cNvSpPr>
          <p:nvPr>
            <p:ph type="pic" sz="quarter" idx="70"/>
          </p:nvPr>
        </p:nvSpPr>
        <p:spPr>
          <a:xfrm>
            <a:off x="4451437" y="4760487"/>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69" name="Text Placeholder 2">
            <a:extLst>
              <a:ext uri="{FF2B5EF4-FFF2-40B4-BE49-F238E27FC236}">
                <a16:creationId xmlns:a16="http://schemas.microsoft.com/office/drawing/2014/main" id="{17CDBCD4-09E0-4900-8507-0130D2EE530D}"/>
              </a:ext>
            </a:extLst>
          </p:cNvPr>
          <p:cNvSpPr>
            <a:spLocks noGrp="1"/>
          </p:cNvSpPr>
          <p:nvPr>
            <p:ph type="body" sz="quarter" idx="71"/>
          </p:nvPr>
        </p:nvSpPr>
        <p:spPr>
          <a:xfrm>
            <a:off x="4203789" y="5652661"/>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70" name="Text Placeholder 2">
            <a:extLst>
              <a:ext uri="{FF2B5EF4-FFF2-40B4-BE49-F238E27FC236}">
                <a16:creationId xmlns:a16="http://schemas.microsoft.com/office/drawing/2014/main" id="{9C56191E-4511-4274-B674-07B5E0232C2E}"/>
              </a:ext>
            </a:extLst>
          </p:cNvPr>
          <p:cNvSpPr>
            <a:spLocks noGrp="1"/>
          </p:cNvSpPr>
          <p:nvPr>
            <p:ph type="body" sz="quarter" idx="72"/>
          </p:nvPr>
        </p:nvSpPr>
        <p:spPr>
          <a:xfrm>
            <a:off x="4203789" y="5824111"/>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71" name="Picture Placeholder 7">
            <a:extLst>
              <a:ext uri="{FF2B5EF4-FFF2-40B4-BE49-F238E27FC236}">
                <a16:creationId xmlns:a16="http://schemas.microsoft.com/office/drawing/2014/main" id="{F499C15C-30A2-4F66-888C-5DCC49EA5801}"/>
              </a:ext>
            </a:extLst>
          </p:cNvPr>
          <p:cNvSpPr>
            <a:spLocks noGrp="1"/>
          </p:cNvSpPr>
          <p:nvPr>
            <p:ph type="pic" sz="quarter" idx="73"/>
          </p:nvPr>
        </p:nvSpPr>
        <p:spPr>
          <a:xfrm>
            <a:off x="5708737" y="4760487"/>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72" name="Text Placeholder 2">
            <a:extLst>
              <a:ext uri="{FF2B5EF4-FFF2-40B4-BE49-F238E27FC236}">
                <a16:creationId xmlns:a16="http://schemas.microsoft.com/office/drawing/2014/main" id="{FD34D09D-2749-43A6-A87A-4D33974D6342}"/>
              </a:ext>
            </a:extLst>
          </p:cNvPr>
          <p:cNvSpPr>
            <a:spLocks noGrp="1"/>
          </p:cNvSpPr>
          <p:nvPr>
            <p:ph type="body" sz="quarter" idx="74"/>
          </p:nvPr>
        </p:nvSpPr>
        <p:spPr>
          <a:xfrm>
            <a:off x="5461089" y="5652661"/>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73" name="Text Placeholder 2">
            <a:extLst>
              <a:ext uri="{FF2B5EF4-FFF2-40B4-BE49-F238E27FC236}">
                <a16:creationId xmlns:a16="http://schemas.microsoft.com/office/drawing/2014/main" id="{A83FD17A-E359-4BDF-8E6A-D26667C997AA}"/>
              </a:ext>
            </a:extLst>
          </p:cNvPr>
          <p:cNvSpPr>
            <a:spLocks noGrp="1"/>
          </p:cNvSpPr>
          <p:nvPr>
            <p:ph type="body" sz="quarter" idx="75"/>
          </p:nvPr>
        </p:nvSpPr>
        <p:spPr>
          <a:xfrm>
            <a:off x="5461089" y="5824111"/>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74" name="Text Placeholder 2">
            <a:extLst>
              <a:ext uri="{FF2B5EF4-FFF2-40B4-BE49-F238E27FC236}">
                <a16:creationId xmlns:a16="http://schemas.microsoft.com/office/drawing/2014/main" id="{F390C353-82C0-4C83-9358-239018456BF5}"/>
              </a:ext>
            </a:extLst>
          </p:cNvPr>
          <p:cNvSpPr>
            <a:spLocks noGrp="1"/>
          </p:cNvSpPr>
          <p:nvPr>
            <p:ph type="body" sz="quarter" idx="76"/>
          </p:nvPr>
        </p:nvSpPr>
        <p:spPr>
          <a:xfrm>
            <a:off x="5266897" y="1044640"/>
            <a:ext cx="1688067" cy="322398"/>
          </a:xfrm>
          <a:solidFill>
            <a:srgbClr val="E9F352"/>
          </a:solidFill>
        </p:spPr>
        <p:txBody>
          <a:bodyPr anchor="ctr" anchorCtr="0"/>
          <a:lstStyle>
            <a:lvl1pPr marL="0" indent="0" algn="ctr">
              <a:lnSpc>
                <a:spcPct val="100000"/>
              </a:lnSpc>
              <a:buNone/>
              <a:defRPr sz="1600" b="1"/>
            </a:lvl1pPr>
            <a:lvl2pPr marL="457200" indent="0">
              <a:buNone/>
              <a:defRPr/>
            </a:lvl2pPr>
          </a:lstStyle>
          <a:p>
            <a:pPr lvl="0"/>
            <a:endParaRPr lang="en-US"/>
          </a:p>
        </p:txBody>
      </p:sp>
      <p:sp>
        <p:nvSpPr>
          <p:cNvPr id="75" name="Picture Placeholder 7">
            <a:extLst>
              <a:ext uri="{FF2B5EF4-FFF2-40B4-BE49-F238E27FC236}">
                <a16:creationId xmlns:a16="http://schemas.microsoft.com/office/drawing/2014/main" id="{0085B03F-8DB7-46A2-9137-9D4E64FD9E0D}"/>
              </a:ext>
            </a:extLst>
          </p:cNvPr>
          <p:cNvSpPr>
            <a:spLocks noGrp="1"/>
          </p:cNvSpPr>
          <p:nvPr>
            <p:ph type="pic" sz="quarter" idx="77"/>
          </p:nvPr>
        </p:nvSpPr>
        <p:spPr>
          <a:xfrm>
            <a:off x="9220913" y="1781175"/>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76" name="Text Placeholder 2">
            <a:extLst>
              <a:ext uri="{FF2B5EF4-FFF2-40B4-BE49-F238E27FC236}">
                <a16:creationId xmlns:a16="http://schemas.microsoft.com/office/drawing/2014/main" id="{5E705DF5-3179-49B3-BE27-A36168A183B1}"/>
              </a:ext>
            </a:extLst>
          </p:cNvPr>
          <p:cNvSpPr>
            <a:spLocks noGrp="1"/>
          </p:cNvSpPr>
          <p:nvPr>
            <p:ph type="body" sz="quarter" idx="78"/>
          </p:nvPr>
        </p:nvSpPr>
        <p:spPr>
          <a:xfrm>
            <a:off x="8973265" y="2673349"/>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77" name="Text Placeholder 2">
            <a:extLst>
              <a:ext uri="{FF2B5EF4-FFF2-40B4-BE49-F238E27FC236}">
                <a16:creationId xmlns:a16="http://schemas.microsoft.com/office/drawing/2014/main" id="{9EC51A88-308D-44FE-A872-54E804F85EC5}"/>
              </a:ext>
            </a:extLst>
          </p:cNvPr>
          <p:cNvSpPr>
            <a:spLocks noGrp="1"/>
          </p:cNvSpPr>
          <p:nvPr>
            <p:ph type="body" sz="quarter" idx="79"/>
          </p:nvPr>
        </p:nvSpPr>
        <p:spPr>
          <a:xfrm>
            <a:off x="8973265" y="2844799"/>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78" name="Picture Placeholder 7">
            <a:extLst>
              <a:ext uri="{FF2B5EF4-FFF2-40B4-BE49-F238E27FC236}">
                <a16:creationId xmlns:a16="http://schemas.microsoft.com/office/drawing/2014/main" id="{69B7EFD3-73FF-45CE-B9C4-CABEE1791B6C}"/>
              </a:ext>
            </a:extLst>
          </p:cNvPr>
          <p:cNvSpPr>
            <a:spLocks noGrp="1"/>
          </p:cNvSpPr>
          <p:nvPr>
            <p:ph type="pic" sz="quarter" idx="80"/>
          </p:nvPr>
        </p:nvSpPr>
        <p:spPr>
          <a:xfrm>
            <a:off x="10478213" y="1781175"/>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79" name="Text Placeholder 2">
            <a:extLst>
              <a:ext uri="{FF2B5EF4-FFF2-40B4-BE49-F238E27FC236}">
                <a16:creationId xmlns:a16="http://schemas.microsoft.com/office/drawing/2014/main" id="{F9F7D599-6A01-468A-9971-309B7A58E123}"/>
              </a:ext>
            </a:extLst>
          </p:cNvPr>
          <p:cNvSpPr>
            <a:spLocks noGrp="1"/>
          </p:cNvSpPr>
          <p:nvPr>
            <p:ph type="body" sz="quarter" idx="81"/>
          </p:nvPr>
        </p:nvSpPr>
        <p:spPr>
          <a:xfrm>
            <a:off x="10230565" y="2673349"/>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80" name="Text Placeholder 2">
            <a:extLst>
              <a:ext uri="{FF2B5EF4-FFF2-40B4-BE49-F238E27FC236}">
                <a16:creationId xmlns:a16="http://schemas.microsoft.com/office/drawing/2014/main" id="{2B590076-3EEC-4198-B01A-63F8D0082299}"/>
              </a:ext>
            </a:extLst>
          </p:cNvPr>
          <p:cNvSpPr>
            <a:spLocks noGrp="1"/>
          </p:cNvSpPr>
          <p:nvPr>
            <p:ph type="body" sz="quarter" idx="82"/>
          </p:nvPr>
        </p:nvSpPr>
        <p:spPr>
          <a:xfrm>
            <a:off x="10230565" y="2844799"/>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81" name="Picture Placeholder 7">
            <a:extLst>
              <a:ext uri="{FF2B5EF4-FFF2-40B4-BE49-F238E27FC236}">
                <a16:creationId xmlns:a16="http://schemas.microsoft.com/office/drawing/2014/main" id="{0B28CE5D-020D-45A4-B53B-46483CCDB93C}"/>
              </a:ext>
            </a:extLst>
          </p:cNvPr>
          <p:cNvSpPr>
            <a:spLocks noGrp="1"/>
          </p:cNvSpPr>
          <p:nvPr>
            <p:ph type="pic" sz="quarter" idx="83"/>
          </p:nvPr>
        </p:nvSpPr>
        <p:spPr>
          <a:xfrm>
            <a:off x="9220913" y="3283710"/>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82" name="Text Placeholder 2">
            <a:extLst>
              <a:ext uri="{FF2B5EF4-FFF2-40B4-BE49-F238E27FC236}">
                <a16:creationId xmlns:a16="http://schemas.microsoft.com/office/drawing/2014/main" id="{A7C0CCF2-69EA-408A-8209-3FF192BD3EE3}"/>
              </a:ext>
            </a:extLst>
          </p:cNvPr>
          <p:cNvSpPr>
            <a:spLocks noGrp="1"/>
          </p:cNvSpPr>
          <p:nvPr>
            <p:ph type="body" sz="quarter" idx="84"/>
          </p:nvPr>
        </p:nvSpPr>
        <p:spPr>
          <a:xfrm>
            <a:off x="8973265" y="4175884"/>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83" name="Text Placeholder 2">
            <a:extLst>
              <a:ext uri="{FF2B5EF4-FFF2-40B4-BE49-F238E27FC236}">
                <a16:creationId xmlns:a16="http://schemas.microsoft.com/office/drawing/2014/main" id="{1D556B46-C363-41A7-80B3-D34D1C7A0566}"/>
              </a:ext>
            </a:extLst>
          </p:cNvPr>
          <p:cNvSpPr>
            <a:spLocks noGrp="1"/>
          </p:cNvSpPr>
          <p:nvPr>
            <p:ph type="body" sz="quarter" idx="85"/>
          </p:nvPr>
        </p:nvSpPr>
        <p:spPr>
          <a:xfrm>
            <a:off x="8973265" y="4347334"/>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84" name="Picture Placeholder 7">
            <a:extLst>
              <a:ext uri="{FF2B5EF4-FFF2-40B4-BE49-F238E27FC236}">
                <a16:creationId xmlns:a16="http://schemas.microsoft.com/office/drawing/2014/main" id="{ECA27076-7DF9-4EC0-BDC7-66791C96A982}"/>
              </a:ext>
            </a:extLst>
          </p:cNvPr>
          <p:cNvSpPr>
            <a:spLocks noGrp="1"/>
          </p:cNvSpPr>
          <p:nvPr>
            <p:ph type="pic" sz="quarter" idx="86"/>
          </p:nvPr>
        </p:nvSpPr>
        <p:spPr>
          <a:xfrm>
            <a:off x="10478213" y="3283710"/>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85" name="Text Placeholder 2">
            <a:extLst>
              <a:ext uri="{FF2B5EF4-FFF2-40B4-BE49-F238E27FC236}">
                <a16:creationId xmlns:a16="http://schemas.microsoft.com/office/drawing/2014/main" id="{4432E1CF-1991-4D2C-9E33-BDEBBFBD776E}"/>
              </a:ext>
            </a:extLst>
          </p:cNvPr>
          <p:cNvSpPr>
            <a:spLocks noGrp="1"/>
          </p:cNvSpPr>
          <p:nvPr>
            <p:ph type="body" sz="quarter" idx="87"/>
          </p:nvPr>
        </p:nvSpPr>
        <p:spPr>
          <a:xfrm>
            <a:off x="10230565" y="4175884"/>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86" name="Text Placeholder 2">
            <a:extLst>
              <a:ext uri="{FF2B5EF4-FFF2-40B4-BE49-F238E27FC236}">
                <a16:creationId xmlns:a16="http://schemas.microsoft.com/office/drawing/2014/main" id="{F6FEB7F3-F89A-46F3-9A25-E56F1EFE8361}"/>
              </a:ext>
            </a:extLst>
          </p:cNvPr>
          <p:cNvSpPr>
            <a:spLocks noGrp="1"/>
          </p:cNvSpPr>
          <p:nvPr>
            <p:ph type="body" sz="quarter" idx="88"/>
          </p:nvPr>
        </p:nvSpPr>
        <p:spPr>
          <a:xfrm>
            <a:off x="10230565" y="4347334"/>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87" name="Picture Placeholder 7">
            <a:extLst>
              <a:ext uri="{FF2B5EF4-FFF2-40B4-BE49-F238E27FC236}">
                <a16:creationId xmlns:a16="http://schemas.microsoft.com/office/drawing/2014/main" id="{69C585E1-409A-49B6-8042-525D94DE9FC7}"/>
              </a:ext>
            </a:extLst>
          </p:cNvPr>
          <p:cNvSpPr>
            <a:spLocks noGrp="1"/>
          </p:cNvSpPr>
          <p:nvPr>
            <p:ph type="pic" sz="quarter" idx="89"/>
          </p:nvPr>
        </p:nvSpPr>
        <p:spPr>
          <a:xfrm>
            <a:off x="9220913" y="4760487"/>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88" name="Text Placeholder 2">
            <a:extLst>
              <a:ext uri="{FF2B5EF4-FFF2-40B4-BE49-F238E27FC236}">
                <a16:creationId xmlns:a16="http://schemas.microsoft.com/office/drawing/2014/main" id="{EDD39040-A444-4B01-BE33-0D2A9EA00F79}"/>
              </a:ext>
            </a:extLst>
          </p:cNvPr>
          <p:cNvSpPr>
            <a:spLocks noGrp="1"/>
          </p:cNvSpPr>
          <p:nvPr>
            <p:ph type="body" sz="quarter" idx="90"/>
          </p:nvPr>
        </p:nvSpPr>
        <p:spPr>
          <a:xfrm>
            <a:off x="8973265" y="5652661"/>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89" name="Text Placeholder 2">
            <a:extLst>
              <a:ext uri="{FF2B5EF4-FFF2-40B4-BE49-F238E27FC236}">
                <a16:creationId xmlns:a16="http://schemas.microsoft.com/office/drawing/2014/main" id="{1255542B-6ACF-4789-9E7E-E6E391DD25C8}"/>
              </a:ext>
            </a:extLst>
          </p:cNvPr>
          <p:cNvSpPr>
            <a:spLocks noGrp="1"/>
          </p:cNvSpPr>
          <p:nvPr>
            <p:ph type="body" sz="quarter" idx="91"/>
          </p:nvPr>
        </p:nvSpPr>
        <p:spPr>
          <a:xfrm>
            <a:off x="8973265" y="5824111"/>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90" name="Picture Placeholder 7">
            <a:extLst>
              <a:ext uri="{FF2B5EF4-FFF2-40B4-BE49-F238E27FC236}">
                <a16:creationId xmlns:a16="http://schemas.microsoft.com/office/drawing/2014/main" id="{6E405DFE-6A06-4A3C-9024-CF1B1A5A1F18}"/>
              </a:ext>
            </a:extLst>
          </p:cNvPr>
          <p:cNvSpPr>
            <a:spLocks noGrp="1"/>
          </p:cNvSpPr>
          <p:nvPr>
            <p:ph type="pic" sz="quarter" idx="92"/>
          </p:nvPr>
        </p:nvSpPr>
        <p:spPr>
          <a:xfrm>
            <a:off x="10478213" y="4760487"/>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91" name="Text Placeholder 2">
            <a:extLst>
              <a:ext uri="{FF2B5EF4-FFF2-40B4-BE49-F238E27FC236}">
                <a16:creationId xmlns:a16="http://schemas.microsoft.com/office/drawing/2014/main" id="{E92D0E38-3723-413F-8503-CE80EFCB3D98}"/>
              </a:ext>
            </a:extLst>
          </p:cNvPr>
          <p:cNvSpPr>
            <a:spLocks noGrp="1"/>
          </p:cNvSpPr>
          <p:nvPr>
            <p:ph type="body" sz="quarter" idx="93"/>
          </p:nvPr>
        </p:nvSpPr>
        <p:spPr>
          <a:xfrm>
            <a:off x="10230565" y="5652661"/>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92" name="Text Placeholder 2">
            <a:extLst>
              <a:ext uri="{FF2B5EF4-FFF2-40B4-BE49-F238E27FC236}">
                <a16:creationId xmlns:a16="http://schemas.microsoft.com/office/drawing/2014/main" id="{7ECABE45-B923-4B2D-9B85-F1ECE2B08893}"/>
              </a:ext>
            </a:extLst>
          </p:cNvPr>
          <p:cNvSpPr>
            <a:spLocks noGrp="1"/>
          </p:cNvSpPr>
          <p:nvPr>
            <p:ph type="body" sz="quarter" idx="94"/>
          </p:nvPr>
        </p:nvSpPr>
        <p:spPr>
          <a:xfrm>
            <a:off x="10230565" y="5824111"/>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93" name="Text Placeholder 2">
            <a:extLst>
              <a:ext uri="{FF2B5EF4-FFF2-40B4-BE49-F238E27FC236}">
                <a16:creationId xmlns:a16="http://schemas.microsoft.com/office/drawing/2014/main" id="{29A0CD70-E495-4407-BAE0-BBA87FDD1AF8}"/>
              </a:ext>
            </a:extLst>
          </p:cNvPr>
          <p:cNvSpPr>
            <a:spLocks noGrp="1"/>
          </p:cNvSpPr>
          <p:nvPr>
            <p:ph type="body" sz="quarter" idx="95"/>
          </p:nvPr>
        </p:nvSpPr>
        <p:spPr>
          <a:xfrm>
            <a:off x="9413894" y="1044640"/>
            <a:ext cx="1688067" cy="322398"/>
          </a:xfrm>
          <a:solidFill>
            <a:srgbClr val="E9F352"/>
          </a:solidFill>
        </p:spPr>
        <p:txBody>
          <a:bodyPr anchor="ctr" anchorCtr="0"/>
          <a:lstStyle>
            <a:lvl1pPr marL="0" indent="0" algn="ctr">
              <a:lnSpc>
                <a:spcPct val="100000"/>
              </a:lnSpc>
              <a:buNone/>
              <a:defRPr sz="1600" b="1"/>
            </a:lvl1pPr>
            <a:lvl2pPr marL="457200" indent="0">
              <a:buNone/>
              <a:defRPr/>
            </a:lvl2pPr>
          </a:lstStyle>
          <a:p>
            <a:pPr lvl="0"/>
            <a:endParaRPr lang="en-US"/>
          </a:p>
        </p:txBody>
      </p:sp>
      <p:sp>
        <p:nvSpPr>
          <p:cNvPr id="95" name="Picture Placeholder 7">
            <a:extLst>
              <a:ext uri="{FF2B5EF4-FFF2-40B4-BE49-F238E27FC236}">
                <a16:creationId xmlns:a16="http://schemas.microsoft.com/office/drawing/2014/main" id="{C2D01312-BEEB-4771-8BDA-2A3B00E8BA7B}"/>
              </a:ext>
            </a:extLst>
          </p:cNvPr>
          <p:cNvSpPr>
            <a:spLocks noGrp="1"/>
          </p:cNvSpPr>
          <p:nvPr>
            <p:ph type="pic" sz="quarter" idx="96"/>
          </p:nvPr>
        </p:nvSpPr>
        <p:spPr>
          <a:xfrm>
            <a:off x="6979453" y="1781175"/>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96" name="Text Placeholder 2">
            <a:extLst>
              <a:ext uri="{FF2B5EF4-FFF2-40B4-BE49-F238E27FC236}">
                <a16:creationId xmlns:a16="http://schemas.microsoft.com/office/drawing/2014/main" id="{59099A05-67E0-4402-8F58-0F2762CD3E9F}"/>
              </a:ext>
            </a:extLst>
          </p:cNvPr>
          <p:cNvSpPr>
            <a:spLocks noGrp="1"/>
          </p:cNvSpPr>
          <p:nvPr>
            <p:ph type="body" sz="quarter" idx="97"/>
          </p:nvPr>
        </p:nvSpPr>
        <p:spPr>
          <a:xfrm>
            <a:off x="6731805" y="2673349"/>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97" name="Text Placeholder 2">
            <a:extLst>
              <a:ext uri="{FF2B5EF4-FFF2-40B4-BE49-F238E27FC236}">
                <a16:creationId xmlns:a16="http://schemas.microsoft.com/office/drawing/2014/main" id="{FC50ADD2-40B3-4BCD-A783-E2A73F21CC4D}"/>
              </a:ext>
            </a:extLst>
          </p:cNvPr>
          <p:cNvSpPr>
            <a:spLocks noGrp="1"/>
          </p:cNvSpPr>
          <p:nvPr>
            <p:ph type="body" sz="quarter" idx="98"/>
          </p:nvPr>
        </p:nvSpPr>
        <p:spPr>
          <a:xfrm>
            <a:off x="6731805" y="2844799"/>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98" name="Picture Placeholder 7">
            <a:extLst>
              <a:ext uri="{FF2B5EF4-FFF2-40B4-BE49-F238E27FC236}">
                <a16:creationId xmlns:a16="http://schemas.microsoft.com/office/drawing/2014/main" id="{440E74CA-9E47-4497-A6FB-484F06330AD2}"/>
              </a:ext>
            </a:extLst>
          </p:cNvPr>
          <p:cNvSpPr>
            <a:spLocks noGrp="1"/>
          </p:cNvSpPr>
          <p:nvPr>
            <p:ph type="pic" sz="quarter" idx="99"/>
          </p:nvPr>
        </p:nvSpPr>
        <p:spPr>
          <a:xfrm>
            <a:off x="6979453" y="3283710"/>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99" name="Text Placeholder 2">
            <a:extLst>
              <a:ext uri="{FF2B5EF4-FFF2-40B4-BE49-F238E27FC236}">
                <a16:creationId xmlns:a16="http://schemas.microsoft.com/office/drawing/2014/main" id="{92165ABE-3297-4C92-9EBD-DFA5FEB96736}"/>
              </a:ext>
            </a:extLst>
          </p:cNvPr>
          <p:cNvSpPr>
            <a:spLocks noGrp="1"/>
          </p:cNvSpPr>
          <p:nvPr>
            <p:ph type="body" sz="quarter" idx="100"/>
          </p:nvPr>
        </p:nvSpPr>
        <p:spPr>
          <a:xfrm>
            <a:off x="6731805" y="4175884"/>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100" name="Text Placeholder 2">
            <a:extLst>
              <a:ext uri="{FF2B5EF4-FFF2-40B4-BE49-F238E27FC236}">
                <a16:creationId xmlns:a16="http://schemas.microsoft.com/office/drawing/2014/main" id="{B4806C27-B26E-4E27-BEDE-CCD3C7043D76}"/>
              </a:ext>
            </a:extLst>
          </p:cNvPr>
          <p:cNvSpPr>
            <a:spLocks noGrp="1"/>
          </p:cNvSpPr>
          <p:nvPr>
            <p:ph type="body" sz="quarter" idx="101"/>
          </p:nvPr>
        </p:nvSpPr>
        <p:spPr>
          <a:xfrm>
            <a:off x="6731805" y="4347334"/>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101" name="Picture Placeholder 7">
            <a:extLst>
              <a:ext uri="{FF2B5EF4-FFF2-40B4-BE49-F238E27FC236}">
                <a16:creationId xmlns:a16="http://schemas.microsoft.com/office/drawing/2014/main" id="{CE939D44-EFB6-4C4C-831A-B8E55341C980}"/>
              </a:ext>
            </a:extLst>
          </p:cNvPr>
          <p:cNvSpPr>
            <a:spLocks noGrp="1"/>
          </p:cNvSpPr>
          <p:nvPr>
            <p:ph type="pic" sz="quarter" idx="102"/>
          </p:nvPr>
        </p:nvSpPr>
        <p:spPr>
          <a:xfrm>
            <a:off x="6979453" y="4760487"/>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102" name="Text Placeholder 2">
            <a:extLst>
              <a:ext uri="{FF2B5EF4-FFF2-40B4-BE49-F238E27FC236}">
                <a16:creationId xmlns:a16="http://schemas.microsoft.com/office/drawing/2014/main" id="{5801C97C-C5E2-4984-9082-5326E232039F}"/>
              </a:ext>
            </a:extLst>
          </p:cNvPr>
          <p:cNvSpPr>
            <a:spLocks noGrp="1"/>
          </p:cNvSpPr>
          <p:nvPr>
            <p:ph type="body" sz="quarter" idx="103"/>
          </p:nvPr>
        </p:nvSpPr>
        <p:spPr>
          <a:xfrm>
            <a:off x="6731805" y="5652661"/>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103" name="Text Placeholder 2">
            <a:extLst>
              <a:ext uri="{FF2B5EF4-FFF2-40B4-BE49-F238E27FC236}">
                <a16:creationId xmlns:a16="http://schemas.microsoft.com/office/drawing/2014/main" id="{2B88808E-1710-49F7-A9D5-AB0C986F520A}"/>
              </a:ext>
            </a:extLst>
          </p:cNvPr>
          <p:cNvSpPr>
            <a:spLocks noGrp="1"/>
          </p:cNvSpPr>
          <p:nvPr>
            <p:ph type="body" sz="quarter" idx="104"/>
          </p:nvPr>
        </p:nvSpPr>
        <p:spPr>
          <a:xfrm>
            <a:off x="6731805" y="5824111"/>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Tree>
    <p:extLst>
      <p:ext uri="{BB962C8B-B14F-4D97-AF65-F5344CB8AC3E}">
        <p14:creationId xmlns:p14="http://schemas.microsoft.com/office/powerpoint/2010/main" val="136695787"/>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CV">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5A67C577-074F-1849-8EF2-54EB6D8BDA15}"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11" name="Picture Placeholder 7">
            <a:extLst>
              <a:ext uri="{FF2B5EF4-FFF2-40B4-BE49-F238E27FC236}">
                <a16:creationId xmlns:a16="http://schemas.microsoft.com/office/drawing/2014/main" id="{38AD1496-6668-4319-A8C6-CEB56216F39F}"/>
              </a:ext>
            </a:extLst>
          </p:cNvPr>
          <p:cNvSpPr>
            <a:spLocks noGrp="1"/>
          </p:cNvSpPr>
          <p:nvPr>
            <p:ph type="pic" sz="quarter" idx="14"/>
          </p:nvPr>
        </p:nvSpPr>
        <p:spPr>
          <a:xfrm>
            <a:off x="1205961" y="1755417"/>
            <a:ext cx="3348867" cy="3331738"/>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13" name="Text Placeholder 2">
            <a:extLst>
              <a:ext uri="{FF2B5EF4-FFF2-40B4-BE49-F238E27FC236}">
                <a16:creationId xmlns:a16="http://schemas.microsoft.com/office/drawing/2014/main" id="{884357E7-2FC3-4A33-8B12-E96527F12E3F}"/>
              </a:ext>
            </a:extLst>
          </p:cNvPr>
          <p:cNvSpPr>
            <a:spLocks noGrp="1"/>
          </p:cNvSpPr>
          <p:nvPr>
            <p:ph type="body" sz="quarter" idx="16"/>
          </p:nvPr>
        </p:nvSpPr>
        <p:spPr>
          <a:xfrm>
            <a:off x="5721950" y="2155063"/>
            <a:ext cx="5104289" cy="1897489"/>
          </a:xfrm>
        </p:spPr>
        <p:txBody>
          <a:bodyPr anchor="t" anchorCtr="0"/>
          <a:lstStyle>
            <a:lvl1pPr marL="0" indent="0" algn="l">
              <a:lnSpc>
                <a:spcPct val="100000"/>
              </a:lnSpc>
              <a:buNone/>
              <a:defRPr sz="1000" b="0"/>
            </a:lvl1pPr>
            <a:lvl2pPr marL="457200" indent="0">
              <a:buNone/>
              <a:defRPr/>
            </a:lvl2pPr>
          </a:lstStyle>
          <a:p>
            <a:pPr lvl="0"/>
            <a:endParaRPr lang="en-US"/>
          </a:p>
        </p:txBody>
      </p:sp>
      <p:sp>
        <p:nvSpPr>
          <p:cNvPr id="55" name="Text Placeholder 2">
            <a:extLst>
              <a:ext uri="{FF2B5EF4-FFF2-40B4-BE49-F238E27FC236}">
                <a16:creationId xmlns:a16="http://schemas.microsoft.com/office/drawing/2014/main" id="{07F395FE-DE69-48AA-A3C2-0F4A26DB151A}"/>
              </a:ext>
            </a:extLst>
          </p:cNvPr>
          <p:cNvSpPr>
            <a:spLocks noGrp="1"/>
          </p:cNvSpPr>
          <p:nvPr>
            <p:ph type="body" sz="quarter" idx="57" hasCustomPrompt="1"/>
          </p:nvPr>
        </p:nvSpPr>
        <p:spPr>
          <a:xfrm>
            <a:off x="5721950" y="1044640"/>
            <a:ext cx="5104889" cy="455642"/>
          </a:xfrm>
          <a:noFill/>
        </p:spPr>
        <p:txBody>
          <a:bodyPr anchor="t" anchorCtr="0"/>
          <a:lstStyle>
            <a:lvl1pPr marL="0" indent="0" algn="l">
              <a:lnSpc>
                <a:spcPct val="100000"/>
              </a:lnSpc>
              <a:buNone/>
              <a:defRPr sz="2800" b="1"/>
            </a:lvl1pPr>
            <a:lvl2pPr marL="457200" indent="0">
              <a:buNone/>
              <a:defRPr/>
            </a:lvl2pPr>
          </a:lstStyle>
          <a:p>
            <a:pPr lvl="0"/>
            <a:r>
              <a:rPr lang="en-US"/>
              <a:t>Name</a:t>
            </a:r>
          </a:p>
        </p:txBody>
      </p:sp>
      <p:sp>
        <p:nvSpPr>
          <p:cNvPr id="94" name="Text Placeholder 2">
            <a:extLst>
              <a:ext uri="{FF2B5EF4-FFF2-40B4-BE49-F238E27FC236}">
                <a16:creationId xmlns:a16="http://schemas.microsoft.com/office/drawing/2014/main" id="{4DBE4664-BCF2-4E5F-8CCD-B9FB765E9410}"/>
              </a:ext>
            </a:extLst>
          </p:cNvPr>
          <p:cNvSpPr>
            <a:spLocks noGrp="1"/>
          </p:cNvSpPr>
          <p:nvPr>
            <p:ph type="body" sz="quarter" idx="58" hasCustomPrompt="1"/>
          </p:nvPr>
        </p:nvSpPr>
        <p:spPr>
          <a:xfrm>
            <a:off x="5721950" y="1575514"/>
            <a:ext cx="5104889" cy="401285"/>
          </a:xfrm>
          <a:noFill/>
        </p:spPr>
        <p:txBody>
          <a:bodyPr anchor="t" anchorCtr="0"/>
          <a:lstStyle>
            <a:lvl1pPr marL="0" indent="0" algn="l">
              <a:lnSpc>
                <a:spcPct val="100000"/>
              </a:lnSpc>
              <a:buNone/>
              <a:defRPr sz="1600" b="0"/>
            </a:lvl1pPr>
            <a:lvl2pPr marL="457200" indent="0">
              <a:buNone/>
              <a:defRPr/>
            </a:lvl2pPr>
          </a:lstStyle>
          <a:p>
            <a:pPr lvl="0"/>
            <a:r>
              <a:rPr lang="en-US"/>
              <a:t>Title</a:t>
            </a:r>
          </a:p>
        </p:txBody>
      </p:sp>
      <p:sp>
        <p:nvSpPr>
          <p:cNvPr id="5" name="Content Placeholder 4">
            <a:extLst>
              <a:ext uri="{FF2B5EF4-FFF2-40B4-BE49-F238E27FC236}">
                <a16:creationId xmlns:a16="http://schemas.microsoft.com/office/drawing/2014/main" id="{41952661-1CB4-45C1-9439-DB0700BC2B6F}"/>
              </a:ext>
            </a:extLst>
          </p:cNvPr>
          <p:cNvSpPr>
            <a:spLocks noGrp="1"/>
          </p:cNvSpPr>
          <p:nvPr>
            <p:ph sz="quarter" idx="59"/>
          </p:nvPr>
        </p:nvSpPr>
        <p:spPr>
          <a:xfrm>
            <a:off x="5721350" y="4653566"/>
            <a:ext cx="5104889" cy="1454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86860691"/>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Case">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881E1F94-AC77-4D61-AB31-A128AF064DE0}"/>
              </a:ext>
            </a:extLst>
          </p:cNvPr>
          <p:cNvSpPr>
            <a:spLocks noGrp="1"/>
          </p:cNvSpPr>
          <p:nvPr>
            <p:ph type="pic" sz="quarter" idx="14"/>
          </p:nvPr>
        </p:nvSpPr>
        <p:spPr>
          <a:xfrm>
            <a:off x="-2" y="0"/>
            <a:ext cx="6096001"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2" name="Title 1">
            <a:extLst>
              <a:ext uri="{FF2B5EF4-FFF2-40B4-BE49-F238E27FC236}">
                <a16:creationId xmlns:a16="http://schemas.microsoft.com/office/drawing/2014/main" id="{A405B7F3-1215-4921-A314-96E4FC2B1239}"/>
              </a:ext>
            </a:extLst>
          </p:cNvPr>
          <p:cNvSpPr>
            <a:spLocks noGrp="1"/>
          </p:cNvSpPr>
          <p:nvPr>
            <p:ph type="title" hasCustomPrompt="1"/>
          </p:nvPr>
        </p:nvSpPr>
        <p:spPr>
          <a:xfrm>
            <a:off x="360607" y="3868887"/>
            <a:ext cx="5323269" cy="2068273"/>
          </a:xfrm>
          <a:effectLst>
            <a:outerShdw blurRad="457200" dist="25400" dir="5400000" algn="tl" rotWithShape="0">
              <a:prstClr val="black">
                <a:alpha val="10000"/>
              </a:prstClr>
            </a:outerShdw>
          </a:effectLst>
        </p:spPr>
        <p:txBody>
          <a:bodyPr anchor="b" anchorCtr="0"/>
          <a:lstStyle>
            <a:lvl1pPr>
              <a:lnSpc>
                <a:spcPct val="80000"/>
              </a:lnSpc>
              <a:defRPr sz="7300">
                <a:solidFill>
                  <a:schemeClr val="bg1"/>
                </a:solidFill>
                <a:effectLst>
                  <a:outerShdw blurRad="457200" dist="25400" dir="5400000" algn="tl" rotWithShape="0">
                    <a:prstClr val="black">
                      <a:alpha val="10000"/>
                    </a:prstClr>
                  </a:outerShdw>
                </a:effectLst>
              </a:defRPr>
            </a:lvl1pPr>
          </a:lstStyle>
          <a:p>
            <a:r>
              <a:rPr lang="fi-FI"/>
              <a:t>Case </a:t>
            </a:r>
            <a:r>
              <a:rPr lang="fi-FI" err="1"/>
              <a:t>name</a:t>
            </a:r>
            <a:r>
              <a:rPr lang="fi-FI"/>
              <a:t> </a:t>
            </a:r>
            <a:r>
              <a:rPr lang="fi-FI" err="1"/>
              <a:t>or</a:t>
            </a:r>
            <a:r>
              <a:rPr lang="fi-FI"/>
              <a:t> Logo</a:t>
            </a:r>
            <a:endParaRPr lang="en-GB"/>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lvl1pPr>
              <a:defRPr>
                <a:solidFill>
                  <a:schemeClr val="bg1"/>
                </a:solidFill>
              </a:defRPr>
            </a:lvl1pPr>
          </a:lstStyle>
          <a:p>
            <a:fld id="{2ED4F236-7067-A64C-9204-FC18145A1DB4}"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lvl1pPr>
              <a:defRPr>
                <a:solidFill>
                  <a:schemeClr val="bg1"/>
                </a:solidFill>
              </a:defRPr>
            </a:lvl1p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bg1"/>
                </a:solidFill>
              </a:defRPr>
            </a:lvl1pPr>
            <a:lvl2pPr marL="457200" indent="0">
              <a:buNone/>
              <a:defRPr/>
            </a:lvl2pPr>
          </a:lstStyle>
          <a:p>
            <a:pPr lvl="0"/>
            <a:r>
              <a:rPr lang="en-US"/>
              <a:t>Click to edit Master text styles</a:t>
            </a:r>
          </a:p>
        </p:txBody>
      </p:sp>
      <p:sp>
        <p:nvSpPr>
          <p:cNvPr id="12" name="Text Placeholder 11">
            <a:extLst>
              <a:ext uri="{FF2B5EF4-FFF2-40B4-BE49-F238E27FC236}">
                <a16:creationId xmlns:a16="http://schemas.microsoft.com/office/drawing/2014/main" id="{F5BCB8B1-3E60-485F-BE06-DC20006FA897}"/>
              </a:ext>
            </a:extLst>
          </p:cNvPr>
          <p:cNvSpPr>
            <a:spLocks noGrp="1"/>
          </p:cNvSpPr>
          <p:nvPr>
            <p:ph type="body" sz="quarter" idx="15" hasCustomPrompt="1"/>
          </p:nvPr>
        </p:nvSpPr>
        <p:spPr>
          <a:xfrm>
            <a:off x="7456778" y="3674772"/>
            <a:ext cx="241921" cy="214491"/>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14" name="Text Placeholder 2">
            <a:extLst>
              <a:ext uri="{FF2B5EF4-FFF2-40B4-BE49-F238E27FC236}">
                <a16:creationId xmlns:a16="http://schemas.microsoft.com/office/drawing/2014/main" id="{310CDD24-7AC1-4FBB-97D0-C137C25FF978}"/>
              </a:ext>
            </a:extLst>
          </p:cNvPr>
          <p:cNvSpPr>
            <a:spLocks noGrp="1"/>
          </p:cNvSpPr>
          <p:nvPr>
            <p:ph type="body" sz="quarter" idx="58"/>
          </p:nvPr>
        </p:nvSpPr>
        <p:spPr>
          <a:xfrm>
            <a:off x="7448367" y="691166"/>
            <a:ext cx="4378731" cy="261872"/>
          </a:xfrm>
          <a:solidFill>
            <a:srgbClr val="E9F352"/>
          </a:solidFill>
        </p:spPr>
        <p:txBody>
          <a:bodyPr anchor="t" anchorCtr="0"/>
          <a:lstStyle>
            <a:lvl1pPr marL="0" indent="0" algn="l">
              <a:lnSpc>
                <a:spcPct val="100000"/>
              </a:lnSpc>
              <a:buNone/>
              <a:defRPr sz="1600" b="1"/>
            </a:lvl1pPr>
            <a:lvl2pPr marL="457200" indent="0">
              <a:buNone/>
              <a:defRPr/>
            </a:lvl2pPr>
          </a:lstStyle>
          <a:p>
            <a:pPr lvl="0"/>
            <a:endParaRPr lang="en-US"/>
          </a:p>
        </p:txBody>
      </p:sp>
      <p:sp>
        <p:nvSpPr>
          <p:cNvPr id="15" name="Text Placeholder 2">
            <a:extLst>
              <a:ext uri="{FF2B5EF4-FFF2-40B4-BE49-F238E27FC236}">
                <a16:creationId xmlns:a16="http://schemas.microsoft.com/office/drawing/2014/main" id="{86657CDA-B283-443B-9750-96BB332A69A1}"/>
              </a:ext>
            </a:extLst>
          </p:cNvPr>
          <p:cNvSpPr>
            <a:spLocks noGrp="1"/>
          </p:cNvSpPr>
          <p:nvPr>
            <p:ph type="body" sz="quarter" idx="59"/>
          </p:nvPr>
        </p:nvSpPr>
        <p:spPr>
          <a:xfrm>
            <a:off x="7787510" y="3653307"/>
            <a:ext cx="2103465" cy="257578"/>
          </a:xfrm>
          <a:noFill/>
        </p:spPr>
        <p:txBody>
          <a:bodyPr anchor="t" anchorCtr="0"/>
          <a:lstStyle>
            <a:lvl1pPr marL="0" indent="0" algn="l">
              <a:lnSpc>
                <a:spcPct val="100000"/>
              </a:lnSpc>
              <a:buNone/>
              <a:defRPr sz="1600" b="0"/>
            </a:lvl1pPr>
            <a:lvl2pPr marL="457200" indent="0">
              <a:buNone/>
              <a:defRPr/>
            </a:lvl2pPr>
          </a:lstStyle>
          <a:p>
            <a:pPr lvl="0"/>
            <a:endParaRPr lang="en-US"/>
          </a:p>
        </p:txBody>
      </p:sp>
      <p:sp>
        <p:nvSpPr>
          <p:cNvPr id="16" name="Text Placeholder 2">
            <a:extLst>
              <a:ext uri="{FF2B5EF4-FFF2-40B4-BE49-F238E27FC236}">
                <a16:creationId xmlns:a16="http://schemas.microsoft.com/office/drawing/2014/main" id="{ACA50089-7945-4B82-9D30-D2E01CE51B1A}"/>
              </a:ext>
            </a:extLst>
          </p:cNvPr>
          <p:cNvSpPr>
            <a:spLocks noGrp="1"/>
          </p:cNvSpPr>
          <p:nvPr>
            <p:ph type="body" sz="quarter" idx="60"/>
          </p:nvPr>
        </p:nvSpPr>
        <p:spPr>
          <a:xfrm>
            <a:off x="7456779" y="3333482"/>
            <a:ext cx="4292310" cy="257578"/>
          </a:xfrm>
          <a:noFill/>
        </p:spPr>
        <p:txBody>
          <a:bodyPr anchor="t" anchorCtr="0"/>
          <a:lstStyle>
            <a:lvl1pPr marL="0" indent="0" algn="l">
              <a:lnSpc>
                <a:spcPct val="100000"/>
              </a:lnSpc>
              <a:buNone/>
              <a:defRPr sz="1600" b="1"/>
            </a:lvl1pPr>
            <a:lvl2pPr marL="457200" indent="0">
              <a:buNone/>
              <a:defRPr/>
            </a:lvl2pPr>
          </a:lstStyle>
          <a:p>
            <a:pPr lvl="0"/>
            <a:endParaRPr lang="en-US"/>
          </a:p>
        </p:txBody>
      </p:sp>
      <p:sp>
        <p:nvSpPr>
          <p:cNvPr id="17" name="Text Placeholder 11">
            <a:extLst>
              <a:ext uri="{FF2B5EF4-FFF2-40B4-BE49-F238E27FC236}">
                <a16:creationId xmlns:a16="http://schemas.microsoft.com/office/drawing/2014/main" id="{0A2CD016-119A-415D-9D97-84CBF5460E68}"/>
              </a:ext>
            </a:extLst>
          </p:cNvPr>
          <p:cNvSpPr>
            <a:spLocks noGrp="1"/>
          </p:cNvSpPr>
          <p:nvPr>
            <p:ph type="body" sz="quarter" idx="61" hasCustomPrompt="1"/>
          </p:nvPr>
        </p:nvSpPr>
        <p:spPr>
          <a:xfrm>
            <a:off x="7456778" y="3979572"/>
            <a:ext cx="241921" cy="214491"/>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18" name="Text Placeholder 2">
            <a:extLst>
              <a:ext uri="{FF2B5EF4-FFF2-40B4-BE49-F238E27FC236}">
                <a16:creationId xmlns:a16="http://schemas.microsoft.com/office/drawing/2014/main" id="{C0CEB49C-DF04-4150-8B9C-04C35549BB81}"/>
              </a:ext>
            </a:extLst>
          </p:cNvPr>
          <p:cNvSpPr>
            <a:spLocks noGrp="1"/>
          </p:cNvSpPr>
          <p:nvPr>
            <p:ph type="body" sz="quarter" idx="62"/>
          </p:nvPr>
        </p:nvSpPr>
        <p:spPr>
          <a:xfrm>
            <a:off x="7787510" y="3958107"/>
            <a:ext cx="2103465" cy="257578"/>
          </a:xfrm>
          <a:noFill/>
        </p:spPr>
        <p:txBody>
          <a:bodyPr anchor="t" anchorCtr="0"/>
          <a:lstStyle>
            <a:lvl1pPr marL="0" indent="0" algn="l">
              <a:lnSpc>
                <a:spcPct val="100000"/>
              </a:lnSpc>
              <a:buNone/>
              <a:defRPr sz="1600" b="0"/>
            </a:lvl1pPr>
            <a:lvl2pPr marL="457200" indent="0">
              <a:buNone/>
              <a:defRPr/>
            </a:lvl2pPr>
          </a:lstStyle>
          <a:p>
            <a:pPr lvl="0"/>
            <a:endParaRPr lang="en-US"/>
          </a:p>
        </p:txBody>
      </p:sp>
      <p:sp>
        <p:nvSpPr>
          <p:cNvPr id="19" name="Text Placeholder 11">
            <a:extLst>
              <a:ext uri="{FF2B5EF4-FFF2-40B4-BE49-F238E27FC236}">
                <a16:creationId xmlns:a16="http://schemas.microsoft.com/office/drawing/2014/main" id="{190C6317-DB19-498B-92FC-46DC2F2B201A}"/>
              </a:ext>
            </a:extLst>
          </p:cNvPr>
          <p:cNvSpPr>
            <a:spLocks noGrp="1"/>
          </p:cNvSpPr>
          <p:nvPr>
            <p:ph type="body" sz="quarter" idx="63" hasCustomPrompt="1"/>
          </p:nvPr>
        </p:nvSpPr>
        <p:spPr>
          <a:xfrm>
            <a:off x="7456778" y="4280079"/>
            <a:ext cx="241921" cy="214491"/>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20" name="Text Placeholder 2">
            <a:extLst>
              <a:ext uri="{FF2B5EF4-FFF2-40B4-BE49-F238E27FC236}">
                <a16:creationId xmlns:a16="http://schemas.microsoft.com/office/drawing/2014/main" id="{129517A8-85F7-40CE-9339-902D0957AB1F}"/>
              </a:ext>
            </a:extLst>
          </p:cNvPr>
          <p:cNvSpPr>
            <a:spLocks noGrp="1"/>
          </p:cNvSpPr>
          <p:nvPr>
            <p:ph type="body" sz="quarter" idx="64"/>
          </p:nvPr>
        </p:nvSpPr>
        <p:spPr>
          <a:xfrm>
            <a:off x="7787510" y="4258614"/>
            <a:ext cx="2103465" cy="257578"/>
          </a:xfrm>
          <a:noFill/>
        </p:spPr>
        <p:txBody>
          <a:bodyPr anchor="t" anchorCtr="0"/>
          <a:lstStyle>
            <a:lvl1pPr marL="0" indent="0" algn="l">
              <a:lnSpc>
                <a:spcPct val="100000"/>
              </a:lnSpc>
              <a:buNone/>
              <a:defRPr sz="1600" b="0"/>
            </a:lvl1pPr>
            <a:lvl2pPr marL="457200" indent="0">
              <a:buNone/>
              <a:defRPr/>
            </a:lvl2pPr>
          </a:lstStyle>
          <a:p>
            <a:pPr lvl="0"/>
            <a:endParaRPr lang="en-US"/>
          </a:p>
        </p:txBody>
      </p:sp>
      <p:sp>
        <p:nvSpPr>
          <p:cNvPr id="21" name="Text Placeholder 2">
            <a:extLst>
              <a:ext uri="{FF2B5EF4-FFF2-40B4-BE49-F238E27FC236}">
                <a16:creationId xmlns:a16="http://schemas.microsoft.com/office/drawing/2014/main" id="{FE5A0DDD-6CD1-41C1-AAD9-DBFE0005100B}"/>
              </a:ext>
            </a:extLst>
          </p:cNvPr>
          <p:cNvSpPr>
            <a:spLocks noGrp="1"/>
          </p:cNvSpPr>
          <p:nvPr>
            <p:ph type="body" sz="quarter" idx="65"/>
          </p:nvPr>
        </p:nvSpPr>
        <p:spPr>
          <a:xfrm>
            <a:off x="7456778" y="5168721"/>
            <a:ext cx="2434197" cy="257578"/>
          </a:xfrm>
          <a:noFill/>
        </p:spPr>
        <p:txBody>
          <a:bodyPr anchor="t" anchorCtr="0"/>
          <a:lstStyle>
            <a:lvl1pPr marL="0" indent="0" algn="l">
              <a:lnSpc>
                <a:spcPct val="100000"/>
              </a:lnSpc>
              <a:buNone/>
              <a:defRPr sz="1600" b="0"/>
            </a:lvl1pPr>
            <a:lvl2pPr marL="457200" indent="0">
              <a:buNone/>
              <a:defRPr/>
            </a:lvl2pPr>
          </a:lstStyle>
          <a:p>
            <a:pPr lvl="0"/>
            <a:endParaRPr lang="en-US"/>
          </a:p>
        </p:txBody>
      </p:sp>
      <p:sp>
        <p:nvSpPr>
          <p:cNvPr id="22" name="Text Placeholder 2">
            <a:extLst>
              <a:ext uri="{FF2B5EF4-FFF2-40B4-BE49-F238E27FC236}">
                <a16:creationId xmlns:a16="http://schemas.microsoft.com/office/drawing/2014/main" id="{763F4D17-503D-43E9-A868-42B86796EE30}"/>
              </a:ext>
            </a:extLst>
          </p:cNvPr>
          <p:cNvSpPr>
            <a:spLocks noGrp="1"/>
          </p:cNvSpPr>
          <p:nvPr>
            <p:ph type="body" sz="quarter" idx="66"/>
          </p:nvPr>
        </p:nvSpPr>
        <p:spPr>
          <a:xfrm>
            <a:off x="7456779" y="4848896"/>
            <a:ext cx="4292310" cy="257578"/>
          </a:xfrm>
          <a:noFill/>
        </p:spPr>
        <p:txBody>
          <a:bodyPr anchor="t" anchorCtr="0"/>
          <a:lstStyle>
            <a:lvl1pPr marL="0" indent="0" algn="l">
              <a:lnSpc>
                <a:spcPct val="100000"/>
              </a:lnSpc>
              <a:buNone/>
              <a:defRPr sz="1600" b="1"/>
            </a:lvl1pPr>
            <a:lvl2pPr marL="457200" indent="0">
              <a:buNone/>
              <a:defRPr/>
            </a:lvl2pPr>
          </a:lstStyle>
          <a:p>
            <a:pPr lvl="0"/>
            <a:endParaRPr lang="en-US"/>
          </a:p>
        </p:txBody>
      </p:sp>
      <p:sp>
        <p:nvSpPr>
          <p:cNvPr id="23" name="Text Placeholder 2">
            <a:extLst>
              <a:ext uri="{FF2B5EF4-FFF2-40B4-BE49-F238E27FC236}">
                <a16:creationId xmlns:a16="http://schemas.microsoft.com/office/drawing/2014/main" id="{134977F7-755E-41BD-AD32-2DCBA0D765CE}"/>
              </a:ext>
            </a:extLst>
          </p:cNvPr>
          <p:cNvSpPr>
            <a:spLocks noGrp="1"/>
          </p:cNvSpPr>
          <p:nvPr>
            <p:ph type="body" sz="quarter" idx="67"/>
          </p:nvPr>
        </p:nvSpPr>
        <p:spPr>
          <a:xfrm>
            <a:off x="7456778" y="5473521"/>
            <a:ext cx="2434197" cy="257578"/>
          </a:xfrm>
          <a:noFill/>
        </p:spPr>
        <p:txBody>
          <a:bodyPr anchor="t" anchorCtr="0"/>
          <a:lstStyle>
            <a:lvl1pPr marL="0" indent="0" algn="l">
              <a:lnSpc>
                <a:spcPct val="100000"/>
              </a:lnSpc>
              <a:buNone/>
              <a:defRPr sz="1600" b="0"/>
            </a:lvl1pPr>
            <a:lvl2pPr marL="457200" indent="0">
              <a:buNone/>
              <a:defRPr/>
            </a:lvl2pPr>
          </a:lstStyle>
          <a:p>
            <a:pPr lvl="0"/>
            <a:endParaRPr lang="en-US"/>
          </a:p>
        </p:txBody>
      </p:sp>
      <p:sp>
        <p:nvSpPr>
          <p:cNvPr id="24" name="Text Placeholder 2">
            <a:extLst>
              <a:ext uri="{FF2B5EF4-FFF2-40B4-BE49-F238E27FC236}">
                <a16:creationId xmlns:a16="http://schemas.microsoft.com/office/drawing/2014/main" id="{1E061943-C032-4260-854F-BE6AD60AED53}"/>
              </a:ext>
            </a:extLst>
          </p:cNvPr>
          <p:cNvSpPr>
            <a:spLocks noGrp="1"/>
          </p:cNvSpPr>
          <p:nvPr>
            <p:ph type="body" sz="quarter" idx="68"/>
          </p:nvPr>
        </p:nvSpPr>
        <p:spPr>
          <a:xfrm>
            <a:off x="7456778" y="5774028"/>
            <a:ext cx="2434197" cy="257578"/>
          </a:xfrm>
          <a:noFill/>
        </p:spPr>
        <p:txBody>
          <a:bodyPr anchor="t" anchorCtr="0"/>
          <a:lstStyle>
            <a:lvl1pPr marL="0" indent="0" algn="l">
              <a:lnSpc>
                <a:spcPct val="100000"/>
              </a:lnSpc>
              <a:buNone/>
              <a:defRPr sz="1600" b="0"/>
            </a:lvl1pPr>
            <a:lvl2pPr marL="457200" indent="0">
              <a:buNone/>
              <a:defRPr/>
            </a:lvl2pPr>
          </a:lstStyle>
          <a:p>
            <a:pPr lvl="0"/>
            <a:endParaRPr lang="en-US"/>
          </a:p>
        </p:txBody>
      </p:sp>
      <p:sp>
        <p:nvSpPr>
          <p:cNvPr id="25" name="Text Placeholder 2">
            <a:extLst>
              <a:ext uri="{FF2B5EF4-FFF2-40B4-BE49-F238E27FC236}">
                <a16:creationId xmlns:a16="http://schemas.microsoft.com/office/drawing/2014/main" id="{D46AE9B1-B566-42CB-B8A2-50D558BBB083}"/>
              </a:ext>
            </a:extLst>
          </p:cNvPr>
          <p:cNvSpPr>
            <a:spLocks noGrp="1"/>
          </p:cNvSpPr>
          <p:nvPr>
            <p:ph type="body" sz="quarter" idx="69"/>
          </p:nvPr>
        </p:nvSpPr>
        <p:spPr>
          <a:xfrm>
            <a:off x="7448367" y="1047482"/>
            <a:ext cx="4378731" cy="261872"/>
          </a:xfrm>
          <a:noFill/>
        </p:spPr>
        <p:txBody>
          <a:bodyPr anchor="t" anchorCtr="0"/>
          <a:lstStyle>
            <a:lvl1pPr marL="0" indent="0" algn="l">
              <a:lnSpc>
                <a:spcPct val="100000"/>
              </a:lnSpc>
              <a:buNone/>
              <a:defRPr sz="1600" b="0"/>
            </a:lvl1pPr>
            <a:lvl2pPr marL="457200" indent="0">
              <a:buNone/>
              <a:defRPr/>
            </a:lvl2pPr>
          </a:lstStyle>
          <a:p>
            <a:pPr lvl="0"/>
            <a:endParaRPr lang="en-US"/>
          </a:p>
        </p:txBody>
      </p:sp>
      <p:sp>
        <p:nvSpPr>
          <p:cNvPr id="26" name="Text Placeholder 2">
            <a:extLst>
              <a:ext uri="{FF2B5EF4-FFF2-40B4-BE49-F238E27FC236}">
                <a16:creationId xmlns:a16="http://schemas.microsoft.com/office/drawing/2014/main" id="{92375CA5-C82F-467F-B549-AA29E391513D}"/>
              </a:ext>
            </a:extLst>
          </p:cNvPr>
          <p:cNvSpPr>
            <a:spLocks noGrp="1"/>
          </p:cNvSpPr>
          <p:nvPr>
            <p:ph type="body" sz="quarter" idx="70"/>
          </p:nvPr>
        </p:nvSpPr>
        <p:spPr>
          <a:xfrm>
            <a:off x="7448367" y="1669961"/>
            <a:ext cx="4378731" cy="261872"/>
          </a:xfrm>
          <a:noFill/>
        </p:spPr>
        <p:txBody>
          <a:bodyPr anchor="t" anchorCtr="0"/>
          <a:lstStyle>
            <a:lvl1pPr marL="0" indent="0" algn="l">
              <a:lnSpc>
                <a:spcPct val="100000"/>
              </a:lnSpc>
              <a:buNone/>
              <a:defRPr sz="1600" b="1"/>
            </a:lvl1pPr>
            <a:lvl2pPr marL="457200" indent="0">
              <a:buNone/>
              <a:defRPr/>
            </a:lvl2pPr>
          </a:lstStyle>
          <a:p>
            <a:pPr lvl="0"/>
            <a:endParaRPr lang="en-US"/>
          </a:p>
        </p:txBody>
      </p:sp>
      <p:sp>
        <p:nvSpPr>
          <p:cNvPr id="27" name="Text Placeholder 2">
            <a:extLst>
              <a:ext uri="{FF2B5EF4-FFF2-40B4-BE49-F238E27FC236}">
                <a16:creationId xmlns:a16="http://schemas.microsoft.com/office/drawing/2014/main" id="{1CCE03F5-8254-804B-A1E5-6BE0771ABF76}"/>
              </a:ext>
            </a:extLst>
          </p:cNvPr>
          <p:cNvSpPr>
            <a:spLocks noGrp="1"/>
          </p:cNvSpPr>
          <p:nvPr>
            <p:ph type="body" sz="quarter" idx="71"/>
          </p:nvPr>
        </p:nvSpPr>
        <p:spPr>
          <a:xfrm>
            <a:off x="7448367" y="2081152"/>
            <a:ext cx="4378731" cy="1102076"/>
          </a:xfrm>
          <a:noFill/>
        </p:spPr>
        <p:txBody>
          <a:bodyPr anchor="t" anchorCtr="0"/>
          <a:lstStyle>
            <a:lvl1pPr marL="0" indent="0" algn="l">
              <a:lnSpc>
                <a:spcPct val="100000"/>
              </a:lnSpc>
              <a:buNone/>
              <a:defRPr sz="1600" b="0"/>
            </a:lvl1pPr>
            <a:lvl2pPr marL="457200" indent="0">
              <a:buNone/>
              <a:defRPr/>
            </a:lvl2pPr>
          </a:lstStyle>
          <a:p>
            <a:pPr lvl="0"/>
            <a:endParaRPr lang="en-US"/>
          </a:p>
        </p:txBody>
      </p:sp>
    </p:spTree>
    <p:extLst>
      <p:ext uri="{BB962C8B-B14F-4D97-AF65-F5344CB8AC3E}">
        <p14:creationId xmlns:p14="http://schemas.microsoft.com/office/powerpoint/2010/main" val="311638260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Case Columns">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lvl1pPr>
              <a:defRPr>
                <a:solidFill>
                  <a:schemeClr val="tx1"/>
                </a:solidFill>
              </a:defRPr>
            </a:lvl1pPr>
          </a:lstStyle>
          <a:p>
            <a:fld id="{A46B230E-02EC-3641-B96C-C8D40BE1A180}" type="datetime1">
              <a:rPr lang="en-US" smtClean="0"/>
              <a:t>11/30/2022</a:t>
            </a:fld>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lvl1pPr>
              <a:defRPr>
                <a:solidFill>
                  <a:schemeClr val="tx1"/>
                </a:solidFill>
              </a:defRPr>
            </a:lvl1pPr>
          </a:lstStyle>
          <a:p>
            <a:r>
              <a:rPr lang="fi-FI"/>
              <a:t>© Miltton New Nordics</a:t>
            </a:r>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lvl1pPr>
              <a:defRPr>
                <a:solidFill>
                  <a:schemeClr val="tx1"/>
                </a:solidFill>
              </a:defRPr>
            </a:lvl1pPr>
          </a:lstStyle>
          <a:p>
            <a:fld id="{31160B98-140E-4345-B1A3-2A7247C42973}" type="slidenum">
              <a:rPr lang="fi-FI" smtClean="0"/>
              <a:pPr/>
              <a:t>‹#›</a:t>
            </a:fld>
            <a:endParaRPr lang="fi-FI"/>
          </a:p>
        </p:txBody>
      </p:sp>
      <p:sp>
        <p:nvSpPr>
          <p:cNvPr id="12" name="Text Placeholder 4">
            <a:extLst>
              <a:ext uri="{FF2B5EF4-FFF2-40B4-BE49-F238E27FC236}">
                <a16:creationId xmlns:a16="http://schemas.microsoft.com/office/drawing/2014/main" id="{93E53D2E-42ED-4DC0-AE83-DC7D1127909C}"/>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17" name="object 4">
            <a:extLst>
              <a:ext uri="{FF2B5EF4-FFF2-40B4-BE49-F238E27FC236}">
                <a16:creationId xmlns:a16="http://schemas.microsoft.com/office/drawing/2014/main" id="{8952BB16-78D9-4361-8890-29C70B34949F}"/>
              </a:ext>
            </a:extLst>
          </p:cNvPr>
          <p:cNvSpPr/>
          <p:nvPr userDrawn="1"/>
        </p:nvSpPr>
        <p:spPr>
          <a:xfrm>
            <a:off x="175143" y="1164411"/>
            <a:ext cx="933095" cy="82235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19" name="Text Placeholder 18">
            <a:extLst>
              <a:ext uri="{FF2B5EF4-FFF2-40B4-BE49-F238E27FC236}">
                <a16:creationId xmlns:a16="http://schemas.microsoft.com/office/drawing/2014/main" id="{E232F155-6D2B-4086-9408-2D0686D3F860}"/>
              </a:ext>
            </a:extLst>
          </p:cNvPr>
          <p:cNvSpPr>
            <a:spLocks noGrp="1"/>
          </p:cNvSpPr>
          <p:nvPr>
            <p:ph type="body" sz="quarter" idx="16" hasCustomPrompt="1"/>
          </p:nvPr>
        </p:nvSpPr>
        <p:spPr>
          <a:xfrm>
            <a:off x="392044" y="1369803"/>
            <a:ext cx="4867275" cy="1571625"/>
          </a:xfrm>
        </p:spPr>
        <p:txBody>
          <a:bodyPr/>
          <a:lstStyle>
            <a:lvl1pPr marL="0" indent="715963">
              <a:lnSpc>
                <a:spcPct val="100000"/>
              </a:lnSpc>
              <a:buNone/>
              <a:defRPr sz="3000" b="1"/>
            </a:lvl1pPr>
          </a:lstStyle>
          <a:p>
            <a:pPr lvl="0"/>
            <a:r>
              <a:rPr lang="en-US"/>
              <a:t>  Click to edit Master text styles</a:t>
            </a:r>
          </a:p>
        </p:txBody>
      </p:sp>
      <p:sp>
        <p:nvSpPr>
          <p:cNvPr id="32" name="Text Placeholder 31">
            <a:extLst>
              <a:ext uri="{FF2B5EF4-FFF2-40B4-BE49-F238E27FC236}">
                <a16:creationId xmlns:a16="http://schemas.microsoft.com/office/drawing/2014/main" id="{5F8C4395-2857-4A14-83AC-A71023A7445E}"/>
              </a:ext>
            </a:extLst>
          </p:cNvPr>
          <p:cNvSpPr>
            <a:spLocks noGrp="1"/>
          </p:cNvSpPr>
          <p:nvPr>
            <p:ph type="body" sz="quarter" idx="17"/>
          </p:nvPr>
        </p:nvSpPr>
        <p:spPr>
          <a:xfrm>
            <a:off x="392113" y="3055542"/>
            <a:ext cx="4867275" cy="1289050"/>
          </a:xfrm>
        </p:spPr>
        <p:txBody>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3" name="object 4">
            <a:extLst>
              <a:ext uri="{FF2B5EF4-FFF2-40B4-BE49-F238E27FC236}">
                <a16:creationId xmlns:a16="http://schemas.microsoft.com/office/drawing/2014/main" id="{109636AA-EE6D-41BC-B03E-14911C664A71}"/>
              </a:ext>
            </a:extLst>
          </p:cNvPr>
          <p:cNvSpPr/>
          <p:nvPr userDrawn="1"/>
        </p:nvSpPr>
        <p:spPr>
          <a:xfrm>
            <a:off x="5737392" y="1164411"/>
            <a:ext cx="933095" cy="82235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34" name="Text Placeholder 18">
            <a:extLst>
              <a:ext uri="{FF2B5EF4-FFF2-40B4-BE49-F238E27FC236}">
                <a16:creationId xmlns:a16="http://schemas.microsoft.com/office/drawing/2014/main" id="{B672BBB2-32B6-4D9C-84E8-9E5255342823}"/>
              </a:ext>
            </a:extLst>
          </p:cNvPr>
          <p:cNvSpPr>
            <a:spLocks noGrp="1"/>
          </p:cNvSpPr>
          <p:nvPr>
            <p:ph type="body" sz="quarter" idx="18" hasCustomPrompt="1"/>
          </p:nvPr>
        </p:nvSpPr>
        <p:spPr>
          <a:xfrm>
            <a:off x="5954293" y="1369803"/>
            <a:ext cx="4867275" cy="1571625"/>
          </a:xfrm>
        </p:spPr>
        <p:txBody>
          <a:bodyPr/>
          <a:lstStyle>
            <a:lvl1pPr marL="0" indent="715963">
              <a:lnSpc>
                <a:spcPct val="100000"/>
              </a:lnSpc>
              <a:buNone/>
              <a:defRPr sz="3000" b="1"/>
            </a:lvl1pPr>
          </a:lstStyle>
          <a:p>
            <a:pPr lvl="0"/>
            <a:r>
              <a:rPr lang="en-US"/>
              <a:t>  Click to edit Master text styles</a:t>
            </a:r>
          </a:p>
        </p:txBody>
      </p:sp>
      <p:sp>
        <p:nvSpPr>
          <p:cNvPr id="36" name="Text Placeholder 31">
            <a:extLst>
              <a:ext uri="{FF2B5EF4-FFF2-40B4-BE49-F238E27FC236}">
                <a16:creationId xmlns:a16="http://schemas.microsoft.com/office/drawing/2014/main" id="{72C1D4E9-B6C7-43CA-A781-B5C2EE416F00}"/>
              </a:ext>
            </a:extLst>
          </p:cNvPr>
          <p:cNvSpPr>
            <a:spLocks noGrp="1"/>
          </p:cNvSpPr>
          <p:nvPr>
            <p:ph type="body" sz="quarter" idx="19"/>
          </p:nvPr>
        </p:nvSpPr>
        <p:spPr>
          <a:xfrm>
            <a:off x="5954362" y="3055542"/>
            <a:ext cx="4867275" cy="1289050"/>
          </a:xfrm>
        </p:spPr>
        <p:txBody>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86005113"/>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Case Quote">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881E1F94-AC77-4D61-AB31-A128AF064DE0}"/>
              </a:ext>
            </a:extLst>
          </p:cNvPr>
          <p:cNvSpPr>
            <a:spLocks noGrp="1"/>
          </p:cNvSpPr>
          <p:nvPr>
            <p:ph type="pic" sz="quarter" idx="14"/>
          </p:nvPr>
        </p:nvSpPr>
        <p:spPr>
          <a:xfrm>
            <a:off x="-2" y="0"/>
            <a:ext cx="6666141"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lvl1pPr>
              <a:defRPr>
                <a:solidFill>
                  <a:schemeClr val="bg1"/>
                </a:solidFill>
              </a:defRPr>
            </a:lvl1pPr>
          </a:lstStyle>
          <a:p>
            <a:fld id="{E37D8EDF-04EE-1C44-9BA5-133009F1678E}"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lvl1pPr>
              <a:defRPr>
                <a:solidFill>
                  <a:schemeClr val="bg1"/>
                </a:solidFill>
              </a:defRPr>
            </a:lvl1p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bg1"/>
                </a:solidFill>
              </a:defRPr>
            </a:lvl1pPr>
            <a:lvl2pPr marL="457200" indent="0">
              <a:buNone/>
              <a:defRPr/>
            </a:lvl2pPr>
          </a:lstStyle>
          <a:p>
            <a:pPr lvl="0"/>
            <a:r>
              <a:rPr lang="en-US"/>
              <a:t>Click to edit Master text styles</a:t>
            </a:r>
          </a:p>
        </p:txBody>
      </p:sp>
      <p:sp>
        <p:nvSpPr>
          <p:cNvPr id="15" name="Text Placeholder 2">
            <a:extLst>
              <a:ext uri="{FF2B5EF4-FFF2-40B4-BE49-F238E27FC236}">
                <a16:creationId xmlns:a16="http://schemas.microsoft.com/office/drawing/2014/main" id="{86657CDA-B283-443B-9750-96BB332A69A1}"/>
              </a:ext>
            </a:extLst>
          </p:cNvPr>
          <p:cNvSpPr>
            <a:spLocks noGrp="1"/>
          </p:cNvSpPr>
          <p:nvPr>
            <p:ph type="body" sz="quarter" idx="59"/>
          </p:nvPr>
        </p:nvSpPr>
        <p:spPr>
          <a:xfrm>
            <a:off x="8561233" y="5370548"/>
            <a:ext cx="2103465" cy="926812"/>
          </a:xfrm>
          <a:noFill/>
        </p:spPr>
        <p:txBody>
          <a:bodyPr anchor="t" anchorCtr="0"/>
          <a:lstStyle>
            <a:lvl1pPr marL="0" indent="0" algn="l">
              <a:lnSpc>
                <a:spcPct val="100000"/>
              </a:lnSpc>
              <a:buNone/>
              <a:defRPr sz="1200" b="0"/>
            </a:lvl1pPr>
            <a:lvl2pPr marL="457200" indent="0">
              <a:buNone/>
              <a:defRPr/>
            </a:lvl2pPr>
          </a:lstStyle>
          <a:p>
            <a:pPr lvl="0"/>
            <a:endParaRPr lang="en-US"/>
          </a:p>
        </p:txBody>
      </p:sp>
      <p:sp>
        <p:nvSpPr>
          <p:cNvPr id="16" name="Text Placeholder 2">
            <a:extLst>
              <a:ext uri="{FF2B5EF4-FFF2-40B4-BE49-F238E27FC236}">
                <a16:creationId xmlns:a16="http://schemas.microsoft.com/office/drawing/2014/main" id="{ACA50089-7945-4B82-9D30-D2E01CE51B1A}"/>
              </a:ext>
            </a:extLst>
          </p:cNvPr>
          <p:cNvSpPr>
            <a:spLocks noGrp="1"/>
          </p:cNvSpPr>
          <p:nvPr>
            <p:ph type="body" sz="quarter" idx="60"/>
          </p:nvPr>
        </p:nvSpPr>
        <p:spPr>
          <a:xfrm>
            <a:off x="7456779" y="2528047"/>
            <a:ext cx="4292310" cy="1820186"/>
          </a:xfrm>
          <a:noFill/>
        </p:spPr>
        <p:txBody>
          <a:bodyPr anchor="ctr" anchorCtr="0"/>
          <a:lstStyle>
            <a:lvl1pPr marL="0" indent="0" algn="l">
              <a:lnSpc>
                <a:spcPct val="100000"/>
              </a:lnSpc>
              <a:buNone/>
              <a:defRPr sz="1600" b="1"/>
            </a:lvl1pPr>
            <a:lvl2pPr marL="457200" indent="0">
              <a:buNone/>
              <a:defRPr/>
            </a:lvl2pPr>
          </a:lstStyle>
          <a:p>
            <a:pPr lvl="0"/>
            <a:endParaRPr lang="en-US"/>
          </a:p>
        </p:txBody>
      </p:sp>
      <p:sp>
        <p:nvSpPr>
          <p:cNvPr id="27" name="Text Placeholder 2">
            <a:extLst>
              <a:ext uri="{FF2B5EF4-FFF2-40B4-BE49-F238E27FC236}">
                <a16:creationId xmlns:a16="http://schemas.microsoft.com/office/drawing/2014/main" id="{7A85C57B-F50D-4DAF-B833-58604DF787BB}"/>
              </a:ext>
            </a:extLst>
          </p:cNvPr>
          <p:cNvSpPr>
            <a:spLocks noGrp="1"/>
          </p:cNvSpPr>
          <p:nvPr>
            <p:ph type="body" sz="quarter" idx="61"/>
          </p:nvPr>
        </p:nvSpPr>
        <p:spPr>
          <a:xfrm>
            <a:off x="7456779" y="5370548"/>
            <a:ext cx="901085" cy="926812"/>
          </a:xfrm>
          <a:noFill/>
        </p:spPr>
        <p:txBody>
          <a:bodyPr anchor="t" anchorCtr="0"/>
          <a:lstStyle>
            <a:lvl1pPr marL="0" indent="0" algn="l">
              <a:lnSpc>
                <a:spcPct val="100000"/>
              </a:lnSpc>
              <a:buNone/>
              <a:defRPr sz="1200" b="0"/>
            </a:lvl1pPr>
            <a:lvl2pPr marL="457200" indent="0">
              <a:buNone/>
              <a:defRPr/>
            </a:lvl2pPr>
          </a:lstStyle>
          <a:p>
            <a:pPr lvl="0"/>
            <a:endParaRPr lang="en-US"/>
          </a:p>
        </p:txBody>
      </p:sp>
      <p:pic>
        <p:nvPicPr>
          <p:cNvPr id="10" name="Picture 9" descr="A picture containing earphone&#10;&#10;Description automatically generated">
            <a:extLst>
              <a:ext uri="{FF2B5EF4-FFF2-40B4-BE49-F238E27FC236}">
                <a16:creationId xmlns:a16="http://schemas.microsoft.com/office/drawing/2014/main" id="{5435A152-12D0-4C8B-B853-FF2E14E74D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19283" y="379841"/>
            <a:ext cx="1268126" cy="914230"/>
          </a:xfrm>
          <a:prstGeom prst="rect">
            <a:avLst/>
          </a:prstGeom>
        </p:spPr>
      </p:pic>
    </p:spTree>
    <p:extLst>
      <p:ext uri="{BB962C8B-B14F-4D97-AF65-F5344CB8AC3E}">
        <p14:creationId xmlns:p14="http://schemas.microsoft.com/office/powerpoint/2010/main" val="170897435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preserve="1" userDrawn="1">
  <p:cSld name="Case Picture 1">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A87AB4D0-88B5-47C1-AC2D-99843F5E7EB5}"/>
              </a:ext>
            </a:extLst>
          </p:cNvPr>
          <p:cNvSpPr>
            <a:spLocks noGrp="1"/>
          </p:cNvSpPr>
          <p:nvPr>
            <p:ph type="pic" sz="quarter" idx="16"/>
          </p:nvPr>
        </p:nvSpPr>
        <p:spPr>
          <a:xfrm>
            <a:off x="0" y="0"/>
            <a:ext cx="12190287"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14" name="Text Placeholder 3">
            <a:extLst>
              <a:ext uri="{FF2B5EF4-FFF2-40B4-BE49-F238E27FC236}">
                <a16:creationId xmlns:a16="http://schemas.microsoft.com/office/drawing/2014/main" id="{EF6B45A4-849D-4610-B12F-CC1F56343CA1}"/>
              </a:ext>
            </a:extLst>
          </p:cNvPr>
          <p:cNvSpPr>
            <a:spLocks noGrp="1"/>
          </p:cNvSpPr>
          <p:nvPr>
            <p:ph type="body" sz="quarter" idx="17" hasCustomPrompt="1"/>
          </p:nvPr>
        </p:nvSpPr>
        <p:spPr>
          <a:xfrm>
            <a:off x="10789200" y="108000"/>
            <a:ext cx="1148400" cy="54720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buNone/>
              <a:defRPr sz="200"/>
            </a:lvl1pPr>
          </a:lstStyle>
          <a:p>
            <a:pPr lvl="0"/>
            <a:r>
              <a:rPr lang="en-US"/>
              <a:t> </a:t>
            </a:r>
            <a:endParaRPr lang="en-GB"/>
          </a:p>
        </p:txBody>
      </p:sp>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p>
            <a:fld id="{79610FDB-A528-1240-9AC1-D6CA6049FC71}" type="datetime1">
              <a:rPr lang="en-US" smtClean="0"/>
              <a:t>11/30/2022</a:t>
            </a:fld>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Text Placeholder 4">
            <a:extLst>
              <a:ext uri="{FF2B5EF4-FFF2-40B4-BE49-F238E27FC236}">
                <a16:creationId xmlns:a16="http://schemas.microsoft.com/office/drawing/2014/main" id="{93E53D2E-42ED-4DC0-AE83-DC7D1127909C}"/>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355690125"/>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preserve="1" userDrawn="1">
  <p:cSld name="Case Picture 2">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491A55A1-6E7F-45CC-B551-562D95B0D5EF}"/>
              </a:ext>
            </a:extLst>
          </p:cNvPr>
          <p:cNvSpPr>
            <a:spLocks noGrp="1"/>
          </p:cNvSpPr>
          <p:nvPr>
            <p:ph type="pic" sz="quarter" idx="18"/>
          </p:nvPr>
        </p:nvSpPr>
        <p:spPr>
          <a:xfrm>
            <a:off x="6095999" y="0"/>
            <a:ext cx="6095999"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11" name="Picture Placeholder 7">
            <a:extLst>
              <a:ext uri="{FF2B5EF4-FFF2-40B4-BE49-F238E27FC236}">
                <a16:creationId xmlns:a16="http://schemas.microsoft.com/office/drawing/2014/main" id="{A87AB4D0-88B5-47C1-AC2D-99843F5E7EB5}"/>
              </a:ext>
            </a:extLst>
          </p:cNvPr>
          <p:cNvSpPr>
            <a:spLocks noGrp="1"/>
          </p:cNvSpPr>
          <p:nvPr>
            <p:ph type="pic" sz="quarter" idx="16"/>
          </p:nvPr>
        </p:nvSpPr>
        <p:spPr>
          <a:xfrm>
            <a:off x="1" y="0"/>
            <a:ext cx="6096000"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14" name="Text Placeholder 3">
            <a:extLst>
              <a:ext uri="{FF2B5EF4-FFF2-40B4-BE49-F238E27FC236}">
                <a16:creationId xmlns:a16="http://schemas.microsoft.com/office/drawing/2014/main" id="{EF6B45A4-849D-4610-B12F-CC1F56343CA1}"/>
              </a:ext>
            </a:extLst>
          </p:cNvPr>
          <p:cNvSpPr>
            <a:spLocks noGrp="1"/>
          </p:cNvSpPr>
          <p:nvPr>
            <p:ph type="body" sz="quarter" idx="17" hasCustomPrompt="1"/>
          </p:nvPr>
        </p:nvSpPr>
        <p:spPr>
          <a:xfrm>
            <a:off x="10789200" y="108000"/>
            <a:ext cx="1148400" cy="54720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buNone/>
              <a:defRPr sz="200"/>
            </a:lvl1pPr>
          </a:lstStyle>
          <a:p>
            <a:pPr lvl="0"/>
            <a:r>
              <a:rPr lang="en-US"/>
              <a:t> </a:t>
            </a:r>
            <a:endParaRPr lang="en-GB"/>
          </a:p>
        </p:txBody>
      </p:sp>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p>
            <a:fld id="{E05FF212-3FA2-4D48-89F6-75E55B2F24D2}" type="datetime1">
              <a:rPr lang="en-US" smtClean="0"/>
              <a:t>11/30/2022</a:t>
            </a:fld>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Text Placeholder 4">
            <a:extLst>
              <a:ext uri="{FF2B5EF4-FFF2-40B4-BE49-F238E27FC236}">
                <a16:creationId xmlns:a16="http://schemas.microsoft.com/office/drawing/2014/main" id="{93E53D2E-42ED-4DC0-AE83-DC7D1127909C}"/>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37443434"/>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preserve="1" userDrawn="1">
  <p:cSld name="Case Picture 3">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1DB13099-C837-41D5-92A3-20C81A3CC7F0}"/>
              </a:ext>
            </a:extLst>
          </p:cNvPr>
          <p:cNvSpPr>
            <a:spLocks noGrp="1"/>
          </p:cNvSpPr>
          <p:nvPr>
            <p:ph type="pic" sz="quarter" idx="19"/>
          </p:nvPr>
        </p:nvSpPr>
        <p:spPr>
          <a:xfrm>
            <a:off x="8127601" y="0"/>
            <a:ext cx="4064399"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13" name="Picture Placeholder 7">
            <a:extLst>
              <a:ext uri="{FF2B5EF4-FFF2-40B4-BE49-F238E27FC236}">
                <a16:creationId xmlns:a16="http://schemas.microsoft.com/office/drawing/2014/main" id="{491A55A1-6E7F-45CC-B551-562D95B0D5EF}"/>
              </a:ext>
            </a:extLst>
          </p:cNvPr>
          <p:cNvSpPr>
            <a:spLocks noGrp="1"/>
          </p:cNvSpPr>
          <p:nvPr>
            <p:ph type="pic" sz="quarter" idx="18"/>
          </p:nvPr>
        </p:nvSpPr>
        <p:spPr>
          <a:xfrm>
            <a:off x="4063801" y="0"/>
            <a:ext cx="4064399"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11" name="Picture Placeholder 7">
            <a:extLst>
              <a:ext uri="{FF2B5EF4-FFF2-40B4-BE49-F238E27FC236}">
                <a16:creationId xmlns:a16="http://schemas.microsoft.com/office/drawing/2014/main" id="{A87AB4D0-88B5-47C1-AC2D-99843F5E7EB5}"/>
              </a:ext>
            </a:extLst>
          </p:cNvPr>
          <p:cNvSpPr>
            <a:spLocks noGrp="1"/>
          </p:cNvSpPr>
          <p:nvPr>
            <p:ph type="pic" sz="quarter" idx="16"/>
          </p:nvPr>
        </p:nvSpPr>
        <p:spPr>
          <a:xfrm>
            <a:off x="0" y="0"/>
            <a:ext cx="4064399"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14" name="Text Placeholder 3">
            <a:extLst>
              <a:ext uri="{FF2B5EF4-FFF2-40B4-BE49-F238E27FC236}">
                <a16:creationId xmlns:a16="http://schemas.microsoft.com/office/drawing/2014/main" id="{EF6B45A4-849D-4610-B12F-CC1F56343CA1}"/>
              </a:ext>
            </a:extLst>
          </p:cNvPr>
          <p:cNvSpPr>
            <a:spLocks noGrp="1"/>
          </p:cNvSpPr>
          <p:nvPr>
            <p:ph type="body" sz="quarter" idx="17" hasCustomPrompt="1"/>
          </p:nvPr>
        </p:nvSpPr>
        <p:spPr>
          <a:xfrm>
            <a:off x="10789200" y="108000"/>
            <a:ext cx="1148400" cy="54720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buNone/>
              <a:defRPr sz="200"/>
            </a:lvl1pPr>
          </a:lstStyle>
          <a:p>
            <a:pPr lvl="0"/>
            <a:r>
              <a:rPr lang="en-US"/>
              <a:t> </a:t>
            </a:r>
            <a:endParaRPr lang="en-GB"/>
          </a:p>
        </p:txBody>
      </p:sp>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p>
            <a:fld id="{C1C36CD0-7A38-DC4A-87F6-F431455C118F}" type="datetime1">
              <a:rPr lang="en-US" smtClean="0"/>
              <a:t>11/30/2022</a:t>
            </a:fld>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Text Placeholder 4">
            <a:extLst>
              <a:ext uri="{FF2B5EF4-FFF2-40B4-BE49-F238E27FC236}">
                <a16:creationId xmlns:a16="http://schemas.microsoft.com/office/drawing/2014/main" id="{93E53D2E-42ED-4DC0-AE83-DC7D1127909C}"/>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41307691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 News grey">
    <p:bg>
      <p:bgPr>
        <a:solidFill>
          <a:srgbClr val="F2F2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953036" y="1099929"/>
            <a:ext cx="3960000" cy="552121"/>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953036" y="1780208"/>
            <a:ext cx="3960000" cy="396000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27BB1FB6-A5BD-9342-8B38-DC8E481A51F6}" type="datetime1">
              <a:rPr lang="en-US" smtClean="0"/>
              <a:t>11/30/2022</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 Miltton New Nordics</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5" name="Text Placeholder 4">
            <a:extLst>
              <a:ext uri="{FF2B5EF4-FFF2-40B4-BE49-F238E27FC236}">
                <a16:creationId xmlns:a16="http://schemas.microsoft.com/office/drawing/2014/main" id="{54264271-79CB-491E-9A23-673EECBD966B}"/>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GB"/>
              <a:t>Click to edit Master text styles</a:t>
            </a:r>
          </a:p>
        </p:txBody>
      </p:sp>
      <p:sp>
        <p:nvSpPr>
          <p:cNvPr id="10" name="Image">
            <a:extLst>
              <a:ext uri="{FF2B5EF4-FFF2-40B4-BE49-F238E27FC236}">
                <a16:creationId xmlns:a16="http://schemas.microsoft.com/office/drawing/2014/main" id="{C029813F-F922-4B57-9673-0E7A677B3C53}"/>
              </a:ext>
            </a:extLst>
          </p:cNvPr>
          <p:cNvSpPr>
            <a:spLocks noGrp="1"/>
          </p:cNvSpPr>
          <p:nvPr>
            <p:ph type="pic" sz="quarter" idx="22"/>
          </p:nvPr>
        </p:nvSpPr>
        <p:spPr>
          <a:xfrm>
            <a:off x="6396682" y="2438400"/>
            <a:ext cx="4095751" cy="2292350"/>
          </a:xfrm>
          <a:prstGeom prst="rect">
            <a:avLst/>
          </a:prstGeom>
          <a:ln w="25400"/>
          <a:effectLst>
            <a:outerShdw blurRad="241300" dist="176951" dir="1657818" rotWithShape="0">
              <a:srgbClr val="000000">
                <a:alpha val="8744"/>
              </a:srgbClr>
            </a:outerShdw>
          </a:effectLst>
        </p:spPr>
        <p:txBody>
          <a:bodyPr lIns="91439" tIns="45719" rIns="91439" bIns="45719" anchor="ctr" anchorCtr="0">
            <a:noAutofit/>
          </a:bodyPr>
          <a:lstStyle>
            <a:lvl1pPr marL="0" indent="0" algn="ctr">
              <a:buNone/>
              <a:defRPr>
                <a:effectLst>
                  <a:outerShdw blurRad="241300" dist="177800" dir="1680000" algn="br" rotWithShape="0">
                    <a:prstClr val="black">
                      <a:alpha val="9000"/>
                    </a:prstClr>
                  </a:outerShdw>
                </a:effectLst>
              </a:defRPr>
            </a:lvl1pPr>
          </a:lstStyle>
          <a:p>
            <a:r>
              <a:rPr lang="en-GB"/>
              <a:t>Click icon to add picture</a:t>
            </a:r>
            <a:endParaRPr/>
          </a:p>
        </p:txBody>
      </p:sp>
      <p:sp>
        <p:nvSpPr>
          <p:cNvPr id="11" name="Image">
            <a:extLst>
              <a:ext uri="{FF2B5EF4-FFF2-40B4-BE49-F238E27FC236}">
                <a16:creationId xmlns:a16="http://schemas.microsoft.com/office/drawing/2014/main" id="{457D3C4C-6FF6-426C-B374-606AA2B016EF}"/>
              </a:ext>
            </a:extLst>
          </p:cNvPr>
          <p:cNvSpPr>
            <a:spLocks noGrp="1"/>
          </p:cNvSpPr>
          <p:nvPr>
            <p:ph type="pic" sz="quarter" idx="23"/>
          </p:nvPr>
        </p:nvSpPr>
        <p:spPr>
          <a:xfrm>
            <a:off x="6415732" y="859672"/>
            <a:ext cx="4057651" cy="1371601"/>
          </a:xfrm>
          <a:prstGeom prst="rect">
            <a:avLst/>
          </a:prstGeom>
          <a:ln w="25400">
            <a:noFill/>
          </a:ln>
          <a:effectLst>
            <a:outerShdw blurRad="241300" dist="177800" dir="3600000" rotWithShape="0">
              <a:srgbClr val="000000">
                <a:alpha val="9000"/>
              </a:srgbClr>
            </a:outerShdw>
          </a:effectLst>
        </p:spPr>
        <p:txBody>
          <a:bodyPr lIns="91439" tIns="45719" rIns="91439" bIns="45719" anchor="ctr" anchorCtr="0">
            <a:noAutofit/>
          </a:bodyPr>
          <a:lstStyle>
            <a:lvl1pPr marL="0" indent="0" algn="ctr">
              <a:buNone/>
              <a:defRPr>
                <a:effectLst>
                  <a:outerShdw blurRad="241300" dist="177800" dir="1680000" algn="br" rotWithShape="0">
                    <a:prstClr val="black">
                      <a:alpha val="9000"/>
                    </a:prstClr>
                  </a:outerShdw>
                </a:effectLst>
              </a:defRPr>
            </a:lvl1pPr>
          </a:lstStyle>
          <a:p>
            <a:r>
              <a:rPr lang="en-GB"/>
              <a:t>Click icon to add picture</a:t>
            </a:r>
            <a:endParaRPr/>
          </a:p>
        </p:txBody>
      </p:sp>
      <p:sp>
        <p:nvSpPr>
          <p:cNvPr id="12" name="Image">
            <a:extLst>
              <a:ext uri="{FF2B5EF4-FFF2-40B4-BE49-F238E27FC236}">
                <a16:creationId xmlns:a16="http://schemas.microsoft.com/office/drawing/2014/main" id="{E601279C-6C35-4063-9C88-E65B7C7824B4}"/>
              </a:ext>
            </a:extLst>
          </p:cNvPr>
          <p:cNvSpPr>
            <a:spLocks noGrp="1"/>
          </p:cNvSpPr>
          <p:nvPr>
            <p:ph type="pic" sz="quarter" idx="24"/>
          </p:nvPr>
        </p:nvSpPr>
        <p:spPr>
          <a:xfrm>
            <a:off x="6395987" y="4937878"/>
            <a:ext cx="3155951" cy="1060451"/>
          </a:xfrm>
          <a:prstGeom prst="rect">
            <a:avLst/>
          </a:prstGeom>
          <a:ln w="25400">
            <a:noFill/>
          </a:ln>
          <a:effectLst>
            <a:outerShdw blurRad="241300" dist="177800" dir="3600000" rotWithShape="0">
              <a:srgbClr val="000000">
                <a:alpha val="9000"/>
              </a:srgbClr>
            </a:outerShdw>
          </a:effectLst>
        </p:spPr>
        <p:txBody>
          <a:bodyPr lIns="91439" tIns="45719" rIns="91439" bIns="45719" anchor="ctr" anchorCtr="0">
            <a:noAutofit/>
          </a:bodyPr>
          <a:lstStyle>
            <a:lvl1pPr marL="0" indent="0" algn="ctr">
              <a:buNone/>
              <a:defRPr>
                <a:effectLst>
                  <a:outerShdw blurRad="241300" dist="177800" dir="1680000" algn="br" rotWithShape="0">
                    <a:prstClr val="black">
                      <a:alpha val="9000"/>
                    </a:prstClr>
                  </a:outerShdw>
                </a:effectLst>
              </a:defRPr>
            </a:lvl1pPr>
          </a:lstStyle>
          <a:p>
            <a:r>
              <a:rPr lang="en-GB"/>
              <a:t>Click icon to add picture</a:t>
            </a:r>
            <a:endParaRPr/>
          </a:p>
        </p:txBody>
      </p:sp>
    </p:spTree>
    <p:extLst>
      <p:ext uri="{BB962C8B-B14F-4D97-AF65-F5344CB8AC3E}">
        <p14:creationId xmlns:p14="http://schemas.microsoft.com/office/powerpoint/2010/main" val="3676033371"/>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preserve="1" userDrawn="1">
  <p:cSld name="Case Picture 4">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491A55A1-6E7F-45CC-B551-562D95B0D5EF}"/>
              </a:ext>
            </a:extLst>
          </p:cNvPr>
          <p:cNvSpPr>
            <a:spLocks noGrp="1"/>
          </p:cNvSpPr>
          <p:nvPr>
            <p:ph type="pic" sz="quarter" idx="18"/>
          </p:nvPr>
        </p:nvSpPr>
        <p:spPr>
          <a:xfrm>
            <a:off x="6095999" y="0"/>
            <a:ext cx="6095999" cy="3429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11" name="Picture Placeholder 7">
            <a:extLst>
              <a:ext uri="{FF2B5EF4-FFF2-40B4-BE49-F238E27FC236}">
                <a16:creationId xmlns:a16="http://schemas.microsoft.com/office/drawing/2014/main" id="{A87AB4D0-88B5-47C1-AC2D-99843F5E7EB5}"/>
              </a:ext>
            </a:extLst>
          </p:cNvPr>
          <p:cNvSpPr>
            <a:spLocks noGrp="1"/>
          </p:cNvSpPr>
          <p:nvPr>
            <p:ph type="pic" sz="quarter" idx="16"/>
          </p:nvPr>
        </p:nvSpPr>
        <p:spPr>
          <a:xfrm>
            <a:off x="1" y="0"/>
            <a:ext cx="6096000" cy="3429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14" name="Text Placeholder 3">
            <a:extLst>
              <a:ext uri="{FF2B5EF4-FFF2-40B4-BE49-F238E27FC236}">
                <a16:creationId xmlns:a16="http://schemas.microsoft.com/office/drawing/2014/main" id="{EF6B45A4-849D-4610-B12F-CC1F56343CA1}"/>
              </a:ext>
            </a:extLst>
          </p:cNvPr>
          <p:cNvSpPr>
            <a:spLocks noGrp="1"/>
          </p:cNvSpPr>
          <p:nvPr>
            <p:ph type="body" sz="quarter" idx="17" hasCustomPrompt="1"/>
          </p:nvPr>
        </p:nvSpPr>
        <p:spPr>
          <a:xfrm>
            <a:off x="10789200" y="108000"/>
            <a:ext cx="1148400" cy="54720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buNone/>
              <a:defRPr sz="200"/>
            </a:lvl1pPr>
          </a:lstStyle>
          <a:p>
            <a:pPr lvl="0"/>
            <a:r>
              <a:rPr lang="en-US"/>
              <a:t> </a:t>
            </a:r>
            <a:endParaRPr lang="en-GB"/>
          </a:p>
        </p:txBody>
      </p:sp>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p>
            <a:fld id="{74E0434A-418E-A445-AF61-DAF1FE9AC050}" type="datetime1">
              <a:rPr lang="en-US" smtClean="0"/>
              <a:t>11/30/2022</a:t>
            </a:fld>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Text Placeholder 4">
            <a:extLst>
              <a:ext uri="{FF2B5EF4-FFF2-40B4-BE49-F238E27FC236}">
                <a16:creationId xmlns:a16="http://schemas.microsoft.com/office/drawing/2014/main" id="{93E53D2E-42ED-4DC0-AE83-DC7D1127909C}"/>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
        <p:nvSpPr>
          <p:cNvPr id="15" name="Picture Placeholder 7">
            <a:extLst>
              <a:ext uri="{FF2B5EF4-FFF2-40B4-BE49-F238E27FC236}">
                <a16:creationId xmlns:a16="http://schemas.microsoft.com/office/drawing/2014/main" id="{E268D9F0-2B71-4735-91A0-B1EB3903A8AC}"/>
              </a:ext>
            </a:extLst>
          </p:cNvPr>
          <p:cNvSpPr>
            <a:spLocks noGrp="1"/>
          </p:cNvSpPr>
          <p:nvPr>
            <p:ph type="pic" sz="quarter" idx="19"/>
          </p:nvPr>
        </p:nvSpPr>
        <p:spPr>
          <a:xfrm>
            <a:off x="6095999" y="3429000"/>
            <a:ext cx="6095999" cy="3429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16" name="Picture Placeholder 7">
            <a:extLst>
              <a:ext uri="{FF2B5EF4-FFF2-40B4-BE49-F238E27FC236}">
                <a16:creationId xmlns:a16="http://schemas.microsoft.com/office/drawing/2014/main" id="{100CDD48-1E2F-402E-BEB4-2747DBC2815B}"/>
              </a:ext>
            </a:extLst>
          </p:cNvPr>
          <p:cNvSpPr>
            <a:spLocks noGrp="1"/>
          </p:cNvSpPr>
          <p:nvPr>
            <p:ph type="pic" sz="quarter" idx="20"/>
          </p:nvPr>
        </p:nvSpPr>
        <p:spPr>
          <a:xfrm>
            <a:off x="1" y="3429000"/>
            <a:ext cx="6096000" cy="3429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Tree>
    <p:extLst>
      <p:ext uri="{BB962C8B-B14F-4D97-AF65-F5344CB8AC3E}">
        <p14:creationId xmlns:p14="http://schemas.microsoft.com/office/powerpoint/2010/main" val="405200562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preserve="1" userDrawn="1">
  <p:cSld name="Case Picture hashtag">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881E1F94-AC77-4D61-AB31-A128AF064DE0}"/>
              </a:ext>
            </a:extLst>
          </p:cNvPr>
          <p:cNvSpPr>
            <a:spLocks noGrp="1"/>
          </p:cNvSpPr>
          <p:nvPr>
            <p:ph type="pic" sz="quarter" idx="14"/>
          </p:nvPr>
        </p:nvSpPr>
        <p:spPr>
          <a:xfrm>
            <a:off x="-2" y="0"/>
            <a:ext cx="12192002"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2" name="Title 1">
            <a:extLst>
              <a:ext uri="{FF2B5EF4-FFF2-40B4-BE49-F238E27FC236}">
                <a16:creationId xmlns:a16="http://schemas.microsoft.com/office/drawing/2014/main" id="{A405B7F3-1215-4921-A314-96E4FC2B1239}"/>
              </a:ext>
            </a:extLst>
          </p:cNvPr>
          <p:cNvSpPr>
            <a:spLocks noGrp="1"/>
          </p:cNvSpPr>
          <p:nvPr>
            <p:ph type="title" hasCustomPrompt="1"/>
          </p:nvPr>
        </p:nvSpPr>
        <p:spPr>
          <a:xfrm>
            <a:off x="360607" y="2776301"/>
            <a:ext cx="5452660" cy="3160860"/>
          </a:xfrm>
          <a:effectLst>
            <a:outerShdw blurRad="457200" dist="25400" dir="5400000" algn="tl" rotWithShape="0">
              <a:prstClr val="black">
                <a:alpha val="10000"/>
              </a:prstClr>
            </a:outerShdw>
          </a:effectLst>
        </p:spPr>
        <p:txBody>
          <a:bodyPr anchor="b" anchorCtr="0"/>
          <a:lstStyle>
            <a:lvl1pPr>
              <a:lnSpc>
                <a:spcPct val="80000"/>
              </a:lnSpc>
              <a:defRPr sz="7300">
                <a:solidFill>
                  <a:schemeClr val="bg1"/>
                </a:solidFill>
                <a:effectLst>
                  <a:outerShdw blurRad="457200" dist="25400" dir="5400000" algn="tl" rotWithShape="0">
                    <a:prstClr val="black">
                      <a:alpha val="10000"/>
                    </a:prstClr>
                  </a:outerShdw>
                </a:effectLst>
              </a:defRPr>
            </a:lvl1pPr>
          </a:lstStyle>
          <a:p>
            <a:r>
              <a:rPr lang="fi-FI" err="1"/>
              <a:t>website</a:t>
            </a:r>
            <a:br>
              <a:rPr lang="fi-FI"/>
            </a:br>
            <a:r>
              <a:rPr lang="fi-FI"/>
              <a:t>#hashtag</a:t>
            </a:r>
            <a:br>
              <a:rPr lang="fi-FI"/>
            </a:br>
            <a:r>
              <a:rPr lang="fi-FI"/>
              <a:t>@instagram</a:t>
            </a:r>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lvl1pPr>
              <a:defRPr>
                <a:solidFill>
                  <a:schemeClr val="bg1"/>
                </a:solidFill>
              </a:defRPr>
            </a:lvl1pPr>
          </a:lstStyle>
          <a:p>
            <a:fld id="{FE3ABD11-24DD-0049-A7D3-4C9C91F38484}"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lvl1pPr>
              <a:defRPr>
                <a:solidFill>
                  <a:schemeClr val="bg1"/>
                </a:solidFill>
              </a:defRPr>
            </a:lvl1p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bg1"/>
                </a:solidFill>
              </a:defRPr>
            </a:lvl1pPr>
            <a:lvl2pPr marL="457200" indent="0">
              <a:buNone/>
              <a:defRPr/>
            </a:lvl2pPr>
          </a:lstStyle>
          <a:p>
            <a:pPr lvl="0"/>
            <a:r>
              <a:rPr lang="en-US"/>
              <a:t>Click to edit Master text styles</a:t>
            </a:r>
          </a:p>
        </p:txBody>
      </p:sp>
      <p:pic>
        <p:nvPicPr>
          <p:cNvPr id="10" name="Miltton_Text_Black.png">
            <a:extLst>
              <a:ext uri="{FF2B5EF4-FFF2-40B4-BE49-F238E27FC236}">
                <a16:creationId xmlns:a16="http://schemas.microsoft.com/office/drawing/2014/main" id="{2B41EAB1-F034-8C46-98F0-9DDD6F68CE1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Tree>
    <p:extLst>
      <p:ext uri="{BB962C8B-B14F-4D97-AF65-F5344CB8AC3E}">
        <p14:creationId xmlns:p14="http://schemas.microsoft.com/office/powerpoint/2010/main" val="1337022878"/>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Case info">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881E1F94-AC77-4D61-AB31-A128AF064DE0}"/>
              </a:ext>
            </a:extLst>
          </p:cNvPr>
          <p:cNvSpPr>
            <a:spLocks noGrp="1"/>
          </p:cNvSpPr>
          <p:nvPr>
            <p:ph type="pic" sz="quarter" idx="14"/>
          </p:nvPr>
        </p:nvSpPr>
        <p:spPr>
          <a:xfrm>
            <a:off x="-2" y="0"/>
            <a:ext cx="6683190"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2" name="Title 1">
            <a:extLst>
              <a:ext uri="{FF2B5EF4-FFF2-40B4-BE49-F238E27FC236}">
                <a16:creationId xmlns:a16="http://schemas.microsoft.com/office/drawing/2014/main" id="{A405B7F3-1215-4921-A314-96E4FC2B1239}"/>
              </a:ext>
            </a:extLst>
          </p:cNvPr>
          <p:cNvSpPr>
            <a:spLocks noGrp="1"/>
          </p:cNvSpPr>
          <p:nvPr>
            <p:ph type="title" hasCustomPrompt="1"/>
          </p:nvPr>
        </p:nvSpPr>
        <p:spPr>
          <a:xfrm>
            <a:off x="360607" y="3868887"/>
            <a:ext cx="5323269" cy="2068273"/>
          </a:xfrm>
          <a:effectLst>
            <a:outerShdw blurRad="457200" dist="25400" dir="5400000" algn="tl" rotWithShape="0">
              <a:prstClr val="black">
                <a:alpha val="10000"/>
              </a:prstClr>
            </a:outerShdw>
          </a:effectLst>
        </p:spPr>
        <p:txBody>
          <a:bodyPr anchor="b" anchorCtr="0"/>
          <a:lstStyle>
            <a:lvl1pPr>
              <a:lnSpc>
                <a:spcPct val="80000"/>
              </a:lnSpc>
              <a:defRPr sz="7300">
                <a:solidFill>
                  <a:schemeClr val="bg1"/>
                </a:solidFill>
                <a:effectLst>
                  <a:outerShdw blurRad="457200" dist="25400" dir="5400000" algn="tl" rotWithShape="0">
                    <a:prstClr val="black">
                      <a:alpha val="10000"/>
                    </a:prstClr>
                  </a:outerShdw>
                </a:effectLst>
              </a:defRPr>
            </a:lvl1pPr>
          </a:lstStyle>
          <a:p>
            <a:r>
              <a:rPr lang="fi-FI"/>
              <a:t>Case </a:t>
            </a:r>
            <a:r>
              <a:rPr lang="fi-FI" err="1"/>
              <a:t>name</a:t>
            </a:r>
            <a:r>
              <a:rPr lang="fi-FI"/>
              <a:t> </a:t>
            </a:r>
            <a:r>
              <a:rPr lang="fi-FI" err="1"/>
              <a:t>or</a:t>
            </a:r>
            <a:r>
              <a:rPr lang="fi-FI"/>
              <a:t> Logo</a:t>
            </a:r>
            <a:endParaRPr lang="en-GB"/>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lvl1pPr>
              <a:defRPr>
                <a:solidFill>
                  <a:schemeClr val="bg1"/>
                </a:solidFill>
              </a:defRPr>
            </a:lvl1pPr>
          </a:lstStyle>
          <a:p>
            <a:fld id="{C322803B-6585-B148-A588-303D35934B85}"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lvl1pPr>
              <a:defRPr>
                <a:solidFill>
                  <a:schemeClr val="bg1"/>
                </a:solidFill>
              </a:defRPr>
            </a:lvl1p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bg1"/>
                </a:solidFill>
              </a:defRPr>
            </a:lvl1pPr>
            <a:lvl2pPr marL="457200" indent="0">
              <a:buNone/>
              <a:defRPr/>
            </a:lvl2pPr>
          </a:lstStyle>
          <a:p>
            <a:pPr lvl="0"/>
            <a:r>
              <a:rPr lang="en-US"/>
              <a:t>Click to edit Master text styles</a:t>
            </a:r>
          </a:p>
        </p:txBody>
      </p:sp>
      <p:sp>
        <p:nvSpPr>
          <p:cNvPr id="12" name="Text Placeholder 11">
            <a:extLst>
              <a:ext uri="{FF2B5EF4-FFF2-40B4-BE49-F238E27FC236}">
                <a16:creationId xmlns:a16="http://schemas.microsoft.com/office/drawing/2014/main" id="{F5BCB8B1-3E60-485F-BE06-DC20006FA897}"/>
              </a:ext>
            </a:extLst>
          </p:cNvPr>
          <p:cNvSpPr>
            <a:spLocks noGrp="1"/>
          </p:cNvSpPr>
          <p:nvPr>
            <p:ph type="body" sz="quarter" idx="15" hasCustomPrompt="1"/>
          </p:nvPr>
        </p:nvSpPr>
        <p:spPr>
          <a:xfrm>
            <a:off x="8560626" y="4912040"/>
            <a:ext cx="198363" cy="175872"/>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14" name="Text Placeholder 2">
            <a:extLst>
              <a:ext uri="{FF2B5EF4-FFF2-40B4-BE49-F238E27FC236}">
                <a16:creationId xmlns:a16="http://schemas.microsoft.com/office/drawing/2014/main" id="{310CDD24-7AC1-4FBB-97D0-C137C25FF978}"/>
              </a:ext>
            </a:extLst>
          </p:cNvPr>
          <p:cNvSpPr>
            <a:spLocks noGrp="1"/>
          </p:cNvSpPr>
          <p:nvPr>
            <p:ph type="body" sz="quarter" idx="58"/>
          </p:nvPr>
        </p:nvSpPr>
        <p:spPr>
          <a:xfrm>
            <a:off x="8481736" y="1900518"/>
            <a:ext cx="1684240" cy="233082"/>
          </a:xfrm>
          <a:solidFill>
            <a:srgbClr val="E9F352"/>
          </a:solidFill>
        </p:spPr>
        <p:txBody>
          <a:bodyPr lIns="72000" anchor="b" anchorCtr="0"/>
          <a:lstStyle>
            <a:lvl1pPr marL="0" indent="0" algn="l">
              <a:lnSpc>
                <a:spcPct val="100000"/>
              </a:lnSpc>
              <a:buNone/>
              <a:defRPr sz="1300" b="1"/>
            </a:lvl1pPr>
            <a:lvl2pPr marL="457200" indent="0">
              <a:buNone/>
              <a:defRPr/>
            </a:lvl2pPr>
          </a:lstStyle>
          <a:p>
            <a:pPr lvl="0"/>
            <a:endParaRPr lang="en-US"/>
          </a:p>
        </p:txBody>
      </p:sp>
      <p:sp>
        <p:nvSpPr>
          <p:cNvPr id="15" name="Text Placeholder 2">
            <a:extLst>
              <a:ext uri="{FF2B5EF4-FFF2-40B4-BE49-F238E27FC236}">
                <a16:creationId xmlns:a16="http://schemas.microsoft.com/office/drawing/2014/main" id="{86657CDA-B283-443B-9750-96BB332A69A1}"/>
              </a:ext>
            </a:extLst>
          </p:cNvPr>
          <p:cNvSpPr>
            <a:spLocks noGrp="1"/>
          </p:cNvSpPr>
          <p:nvPr>
            <p:ph type="body" sz="quarter" idx="59"/>
          </p:nvPr>
        </p:nvSpPr>
        <p:spPr>
          <a:xfrm>
            <a:off x="8905110" y="4894012"/>
            <a:ext cx="2103465" cy="257578"/>
          </a:xfrm>
          <a:noFill/>
        </p:spPr>
        <p:txBody>
          <a:bodyPr anchor="ctr" anchorCtr="0"/>
          <a:lstStyle>
            <a:lvl1pPr marL="0" indent="0" algn="l">
              <a:lnSpc>
                <a:spcPct val="100000"/>
              </a:lnSpc>
              <a:buNone/>
              <a:defRPr sz="1300" b="0"/>
            </a:lvl1pPr>
            <a:lvl2pPr marL="457200" indent="0">
              <a:buNone/>
              <a:defRPr/>
            </a:lvl2pPr>
          </a:lstStyle>
          <a:p>
            <a:pPr lvl="0"/>
            <a:endParaRPr lang="en-US"/>
          </a:p>
        </p:txBody>
      </p:sp>
      <p:sp>
        <p:nvSpPr>
          <p:cNvPr id="16" name="Text Placeholder 2">
            <a:extLst>
              <a:ext uri="{FF2B5EF4-FFF2-40B4-BE49-F238E27FC236}">
                <a16:creationId xmlns:a16="http://schemas.microsoft.com/office/drawing/2014/main" id="{ACA50089-7945-4B82-9D30-D2E01CE51B1A}"/>
              </a:ext>
            </a:extLst>
          </p:cNvPr>
          <p:cNvSpPr>
            <a:spLocks noGrp="1"/>
          </p:cNvSpPr>
          <p:nvPr>
            <p:ph type="body" sz="quarter" idx="60"/>
          </p:nvPr>
        </p:nvSpPr>
        <p:spPr>
          <a:xfrm>
            <a:off x="7417209" y="4895300"/>
            <a:ext cx="1075778" cy="257578"/>
          </a:xfrm>
          <a:noFill/>
        </p:spPr>
        <p:txBody>
          <a:bodyPr anchor="ctr" anchorCtr="0"/>
          <a:lstStyle>
            <a:lvl1pPr marL="0" indent="0" algn="l">
              <a:lnSpc>
                <a:spcPct val="100000"/>
              </a:lnSpc>
              <a:buNone/>
              <a:defRPr sz="1300" b="1"/>
            </a:lvl1pPr>
            <a:lvl2pPr marL="457200" indent="0">
              <a:buNone/>
              <a:defRPr/>
            </a:lvl2pPr>
          </a:lstStyle>
          <a:p>
            <a:pPr lvl="0"/>
            <a:endParaRPr lang="en-US"/>
          </a:p>
        </p:txBody>
      </p:sp>
      <p:sp>
        <p:nvSpPr>
          <p:cNvPr id="25" name="Text Placeholder 2">
            <a:extLst>
              <a:ext uri="{FF2B5EF4-FFF2-40B4-BE49-F238E27FC236}">
                <a16:creationId xmlns:a16="http://schemas.microsoft.com/office/drawing/2014/main" id="{D46AE9B1-B566-42CB-B8A2-50D558BBB083}"/>
              </a:ext>
            </a:extLst>
          </p:cNvPr>
          <p:cNvSpPr>
            <a:spLocks noGrp="1"/>
          </p:cNvSpPr>
          <p:nvPr>
            <p:ph type="body" sz="quarter" idx="69"/>
          </p:nvPr>
        </p:nvSpPr>
        <p:spPr>
          <a:xfrm>
            <a:off x="8560626" y="2201144"/>
            <a:ext cx="2447949" cy="261872"/>
          </a:xfrm>
          <a:noFill/>
        </p:spPr>
        <p:txBody>
          <a:bodyPr anchor="t" anchorCtr="0"/>
          <a:lstStyle>
            <a:lvl1pPr marL="0" indent="0" algn="l">
              <a:lnSpc>
                <a:spcPct val="100000"/>
              </a:lnSpc>
              <a:buNone/>
              <a:defRPr sz="1300" b="0"/>
            </a:lvl1pPr>
            <a:lvl2pPr marL="457200" indent="0">
              <a:buNone/>
              <a:defRPr/>
            </a:lvl2pPr>
          </a:lstStyle>
          <a:p>
            <a:pPr lvl="0"/>
            <a:endParaRPr lang="en-US"/>
          </a:p>
        </p:txBody>
      </p:sp>
      <p:sp>
        <p:nvSpPr>
          <p:cNvPr id="26" name="Text Placeholder 2">
            <a:extLst>
              <a:ext uri="{FF2B5EF4-FFF2-40B4-BE49-F238E27FC236}">
                <a16:creationId xmlns:a16="http://schemas.microsoft.com/office/drawing/2014/main" id="{92375CA5-C82F-467F-B549-AA29E391513D}"/>
              </a:ext>
            </a:extLst>
          </p:cNvPr>
          <p:cNvSpPr>
            <a:spLocks noGrp="1"/>
          </p:cNvSpPr>
          <p:nvPr>
            <p:ph type="body" sz="quarter" idx="70"/>
          </p:nvPr>
        </p:nvSpPr>
        <p:spPr>
          <a:xfrm>
            <a:off x="8560626" y="2878760"/>
            <a:ext cx="2447949" cy="261872"/>
          </a:xfrm>
          <a:noFill/>
        </p:spPr>
        <p:txBody>
          <a:bodyPr anchor="t" anchorCtr="0"/>
          <a:lstStyle>
            <a:lvl1pPr marL="0" indent="0" algn="l">
              <a:lnSpc>
                <a:spcPct val="100000"/>
              </a:lnSpc>
              <a:buNone/>
              <a:defRPr sz="1300" b="1"/>
            </a:lvl1pPr>
            <a:lvl2pPr marL="457200" indent="0">
              <a:buNone/>
              <a:defRPr/>
            </a:lvl2pPr>
          </a:lstStyle>
          <a:p>
            <a:pPr lvl="0"/>
            <a:endParaRPr lang="en-US"/>
          </a:p>
        </p:txBody>
      </p:sp>
      <p:sp>
        <p:nvSpPr>
          <p:cNvPr id="28" name="Text Placeholder 11">
            <a:extLst>
              <a:ext uri="{FF2B5EF4-FFF2-40B4-BE49-F238E27FC236}">
                <a16:creationId xmlns:a16="http://schemas.microsoft.com/office/drawing/2014/main" id="{CAB9F982-EA3D-3441-BEC8-4CD74A678F03}"/>
              </a:ext>
            </a:extLst>
          </p:cNvPr>
          <p:cNvSpPr>
            <a:spLocks noGrp="1"/>
          </p:cNvSpPr>
          <p:nvPr>
            <p:ph type="body" sz="quarter" idx="71" hasCustomPrompt="1"/>
          </p:nvPr>
        </p:nvSpPr>
        <p:spPr>
          <a:xfrm>
            <a:off x="8560626" y="5128609"/>
            <a:ext cx="198363" cy="175872"/>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29" name="Text Placeholder 2">
            <a:extLst>
              <a:ext uri="{FF2B5EF4-FFF2-40B4-BE49-F238E27FC236}">
                <a16:creationId xmlns:a16="http://schemas.microsoft.com/office/drawing/2014/main" id="{CDDC202B-A2C3-6B40-977E-236E0BEE68A6}"/>
              </a:ext>
            </a:extLst>
          </p:cNvPr>
          <p:cNvSpPr>
            <a:spLocks noGrp="1"/>
          </p:cNvSpPr>
          <p:nvPr>
            <p:ph type="body" sz="quarter" idx="72"/>
          </p:nvPr>
        </p:nvSpPr>
        <p:spPr>
          <a:xfrm>
            <a:off x="8905110" y="5110581"/>
            <a:ext cx="2103465" cy="257578"/>
          </a:xfrm>
          <a:noFill/>
        </p:spPr>
        <p:txBody>
          <a:bodyPr anchor="ctr" anchorCtr="0"/>
          <a:lstStyle>
            <a:lvl1pPr marL="0" indent="0" algn="l">
              <a:lnSpc>
                <a:spcPct val="100000"/>
              </a:lnSpc>
              <a:buNone/>
              <a:defRPr sz="1300" b="0"/>
            </a:lvl1pPr>
            <a:lvl2pPr marL="457200" indent="0">
              <a:buNone/>
              <a:defRPr/>
            </a:lvl2pPr>
          </a:lstStyle>
          <a:p>
            <a:pPr lvl="0"/>
            <a:endParaRPr lang="en-US"/>
          </a:p>
        </p:txBody>
      </p:sp>
      <p:sp>
        <p:nvSpPr>
          <p:cNvPr id="30" name="Text Placeholder 11">
            <a:extLst>
              <a:ext uri="{FF2B5EF4-FFF2-40B4-BE49-F238E27FC236}">
                <a16:creationId xmlns:a16="http://schemas.microsoft.com/office/drawing/2014/main" id="{B1C857F3-BABD-D54B-9618-75A259021409}"/>
              </a:ext>
            </a:extLst>
          </p:cNvPr>
          <p:cNvSpPr>
            <a:spLocks noGrp="1"/>
          </p:cNvSpPr>
          <p:nvPr>
            <p:ph type="body" sz="quarter" idx="73" hasCustomPrompt="1"/>
          </p:nvPr>
        </p:nvSpPr>
        <p:spPr>
          <a:xfrm>
            <a:off x="8560626" y="5345177"/>
            <a:ext cx="198363" cy="175872"/>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31" name="Text Placeholder 2">
            <a:extLst>
              <a:ext uri="{FF2B5EF4-FFF2-40B4-BE49-F238E27FC236}">
                <a16:creationId xmlns:a16="http://schemas.microsoft.com/office/drawing/2014/main" id="{52B01C9C-163B-6E42-AA50-E4A35796226E}"/>
              </a:ext>
            </a:extLst>
          </p:cNvPr>
          <p:cNvSpPr>
            <a:spLocks noGrp="1"/>
          </p:cNvSpPr>
          <p:nvPr>
            <p:ph type="body" sz="quarter" idx="74"/>
          </p:nvPr>
        </p:nvSpPr>
        <p:spPr>
          <a:xfrm>
            <a:off x="8905110" y="5327149"/>
            <a:ext cx="2103465" cy="257578"/>
          </a:xfrm>
          <a:noFill/>
        </p:spPr>
        <p:txBody>
          <a:bodyPr anchor="ctr" anchorCtr="0"/>
          <a:lstStyle>
            <a:lvl1pPr marL="0" indent="0" algn="l">
              <a:lnSpc>
                <a:spcPct val="100000"/>
              </a:lnSpc>
              <a:buNone/>
              <a:defRPr sz="1300" b="0"/>
            </a:lvl1pPr>
            <a:lvl2pPr marL="457200" indent="0">
              <a:buNone/>
              <a:defRPr/>
            </a:lvl2pPr>
          </a:lstStyle>
          <a:p>
            <a:pPr lvl="0"/>
            <a:endParaRPr lang="en-US"/>
          </a:p>
        </p:txBody>
      </p:sp>
      <p:sp>
        <p:nvSpPr>
          <p:cNvPr id="32" name="Text Placeholder 11">
            <a:extLst>
              <a:ext uri="{FF2B5EF4-FFF2-40B4-BE49-F238E27FC236}">
                <a16:creationId xmlns:a16="http://schemas.microsoft.com/office/drawing/2014/main" id="{CF924E5A-1F3F-5B4C-93BB-65578BE66496}"/>
              </a:ext>
            </a:extLst>
          </p:cNvPr>
          <p:cNvSpPr>
            <a:spLocks noGrp="1"/>
          </p:cNvSpPr>
          <p:nvPr>
            <p:ph type="body" sz="quarter" idx="75" hasCustomPrompt="1"/>
          </p:nvPr>
        </p:nvSpPr>
        <p:spPr>
          <a:xfrm>
            <a:off x="8560626" y="5568620"/>
            <a:ext cx="198363" cy="175872"/>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33" name="Text Placeholder 2">
            <a:extLst>
              <a:ext uri="{FF2B5EF4-FFF2-40B4-BE49-F238E27FC236}">
                <a16:creationId xmlns:a16="http://schemas.microsoft.com/office/drawing/2014/main" id="{68B3224A-101D-164D-B87C-A564341F33A9}"/>
              </a:ext>
            </a:extLst>
          </p:cNvPr>
          <p:cNvSpPr>
            <a:spLocks noGrp="1"/>
          </p:cNvSpPr>
          <p:nvPr>
            <p:ph type="body" sz="quarter" idx="76"/>
          </p:nvPr>
        </p:nvSpPr>
        <p:spPr>
          <a:xfrm>
            <a:off x="8905110" y="5550592"/>
            <a:ext cx="2103465" cy="257578"/>
          </a:xfrm>
          <a:noFill/>
        </p:spPr>
        <p:txBody>
          <a:bodyPr anchor="ctr" anchorCtr="0"/>
          <a:lstStyle>
            <a:lvl1pPr marL="0" indent="0" algn="l">
              <a:lnSpc>
                <a:spcPct val="100000"/>
              </a:lnSpc>
              <a:buNone/>
              <a:defRPr sz="1300" b="0"/>
            </a:lvl1pPr>
            <a:lvl2pPr marL="457200" indent="0">
              <a:buNone/>
              <a:defRPr/>
            </a:lvl2pPr>
          </a:lstStyle>
          <a:p>
            <a:pPr lvl="0"/>
            <a:endParaRPr lang="en-US"/>
          </a:p>
        </p:txBody>
      </p:sp>
      <p:sp>
        <p:nvSpPr>
          <p:cNvPr id="34" name="Text Placeholder 11">
            <a:extLst>
              <a:ext uri="{FF2B5EF4-FFF2-40B4-BE49-F238E27FC236}">
                <a16:creationId xmlns:a16="http://schemas.microsoft.com/office/drawing/2014/main" id="{BE0D071E-F43A-0848-9785-DE423291612B}"/>
              </a:ext>
            </a:extLst>
          </p:cNvPr>
          <p:cNvSpPr>
            <a:spLocks noGrp="1"/>
          </p:cNvSpPr>
          <p:nvPr>
            <p:ph type="body" sz="quarter" idx="77" hasCustomPrompt="1"/>
          </p:nvPr>
        </p:nvSpPr>
        <p:spPr>
          <a:xfrm>
            <a:off x="8560626" y="5778313"/>
            <a:ext cx="198363" cy="175872"/>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35" name="Text Placeholder 2">
            <a:extLst>
              <a:ext uri="{FF2B5EF4-FFF2-40B4-BE49-F238E27FC236}">
                <a16:creationId xmlns:a16="http://schemas.microsoft.com/office/drawing/2014/main" id="{E8F45D4C-00B5-5A44-B91B-1B8D8926747F}"/>
              </a:ext>
            </a:extLst>
          </p:cNvPr>
          <p:cNvSpPr>
            <a:spLocks noGrp="1"/>
          </p:cNvSpPr>
          <p:nvPr>
            <p:ph type="body" sz="quarter" idx="78"/>
          </p:nvPr>
        </p:nvSpPr>
        <p:spPr>
          <a:xfrm>
            <a:off x="8905110" y="5760285"/>
            <a:ext cx="2103465" cy="257578"/>
          </a:xfrm>
          <a:noFill/>
        </p:spPr>
        <p:txBody>
          <a:bodyPr anchor="ctr" anchorCtr="0"/>
          <a:lstStyle>
            <a:lvl1pPr marL="0" indent="0" algn="l">
              <a:lnSpc>
                <a:spcPct val="100000"/>
              </a:lnSpc>
              <a:buNone/>
              <a:defRPr sz="1300" b="0"/>
            </a:lvl1pPr>
            <a:lvl2pPr marL="457200" indent="0">
              <a:buNone/>
              <a:defRPr/>
            </a:lvl2pPr>
          </a:lstStyle>
          <a:p>
            <a:pPr lvl="0"/>
            <a:endParaRPr lang="en-US"/>
          </a:p>
        </p:txBody>
      </p:sp>
      <p:sp>
        <p:nvSpPr>
          <p:cNvPr id="37" name="Text Placeholder 2">
            <a:extLst>
              <a:ext uri="{FF2B5EF4-FFF2-40B4-BE49-F238E27FC236}">
                <a16:creationId xmlns:a16="http://schemas.microsoft.com/office/drawing/2014/main" id="{A478839F-159F-1D4A-BFBA-A3DCA06B48E5}"/>
              </a:ext>
            </a:extLst>
          </p:cNvPr>
          <p:cNvSpPr>
            <a:spLocks noGrp="1"/>
          </p:cNvSpPr>
          <p:nvPr>
            <p:ph type="body" sz="quarter" idx="79"/>
          </p:nvPr>
        </p:nvSpPr>
        <p:spPr>
          <a:xfrm>
            <a:off x="7425835" y="874973"/>
            <a:ext cx="1055901" cy="261872"/>
          </a:xfrm>
          <a:noFill/>
        </p:spPr>
        <p:txBody>
          <a:bodyPr anchor="t" anchorCtr="0"/>
          <a:lstStyle>
            <a:lvl1pPr marL="0" indent="0" algn="l">
              <a:lnSpc>
                <a:spcPct val="100000"/>
              </a:lnSpc>
              <a:buNone/>
              <a:defRPr sz="1300" b="0"/>
            </a:lvl1pPr>
            <a:lvl2pPr marL="457200" indent="0">
              <a:buNone/>
              <a:defRPr/>
            </a:lvl2pPr>
          </a:lstStyle>
          <a:p>
            <a:pPr lvl="0"/>
            <a:endParaRPr lang="en-US"/>
          </a:p>
        </p:txBody>
      </p:sp>
      <p:sp>
        <p:nvSpPr>
          <p:cNvPr id="38" name="Text Placeholder 2">
            <a:extLst>
              <a:ext uri="{FF2B5EF4-FFF2-40B4-BE49-F238E27FC236}">
                <a16:creationId xmlns:a16="http://schemas.microsoft.com/office/drawing/2014/main" id="{DF8D3284-0D66-1B4B-B073-81A1DB5D30C1}"/>
              </a:ext>
            </a:extLst>
          </p:cNvPr>
          <p:cNvSpPr>
            <a:spLocks noGrp="1"/>
          </p:cNvSpPr>
          <p:nvPr>
            <p:ph type="body" sz="quarter" idx="80"/>
          </p:nvPr>
        </p:nvSpPr>
        <p:spPr>
          <a:xfrm>
            <a:off x="7425835" y="1398136"/>
            <a:ext cx="1055901" cy="261872"/>
          </a:xfrm>
          <a:noFill/>
        </p:spPr>
        <p:txBody>
          <a:bodyPr anchor="t" anchorCtr="0"/>
          <a:lstStyle>
            <a:lvl1pPr marL="0" indent="0" algn="l">
              <a:lnSpc>
                <a:spcPct val="100000"/>
              </a:lnSpc>
              <a:buNone/>
              <a:defRPr sz="1300" b="0"/>
            </a:lvl1pPr>
            <a:lvl2pPr marL="457200" indent="0">
              <a:buNone/>
              <a:defRPr/>
            </a:lvl2pPr>
          </a:lstStyle>
          <a:p>
            <a:pPr lvl="0"/>
            <a:endParaRPr lang="en-US"/>
          </a:p>
        </p:txBody>
      </p:sp>
      <p:sp>
        <p:nvSpPr>
          <p:cNvPr id="39" name="Text Placeholder 2">
            <a:extLst>
              <a:ext uri="{FF2B5EF4-FFF2-40B4-BE49-F238E27FC236}">
                <a16:creationId xmlns:a16="http://schemas.microsoft.com/office/drawing/2014/main" id="{1D86245F-CEF5-D349-B9EE-2F8B0A0CF6C4}"/>
              </a:ext>
            </a:extLst>
          </p:cNvPr>
          <p:cNvSpPr>
            <a:spLocks noGrp="1"/>
          </p:cNvSpPr>
          <p:nvPr>
            <p:ph type="body" sz="quarter" idx="81"/>
          </p:nvPr>
        </p:nvSpPr>
        <p:spPr>
          <a:xfrm>
            <a:off x="8576796" y="874973"/>
            <a:ext cx="1589180" cy="261872"/>
          </a:xfrm>
          <a:noFill/>
        </p:spPr>
        <p:txBody>
          <a:bodyPr anchor="t" anchorCtr="0"/>
          <a:lstStyle>
            <a:lvl1pPr marL="0" indent="0" algn="l">
              <a:lnSpc>
                <a:spcPct val="100000"/>
              </a:lnSpc>
              <a:buNone/>
              <a:defRPr sz="1300" b="1"/>
            </a:lvl1pPr>
            <a:lvl2pPr marL="457200" indent="0">
              <a:buNone/>
              <a:defRPr/>
            </a:lvl2pPr>
          </a:lstStyle>
          <a:p>
            <a:pPr lvl="0"/>
            <a:endParaRPr lang="en-US"/>
          </a:p>
        </p:txBody>
      </p:sp>
      <p:sp>
        <p:nvSpPr>
          <p:cNvPr id="40" name="Text Placeholder 2">
            <a:extLst>
              <a:ext uri="{FF2B5EF4-FFF2-40B4-BE49-F238E27FC236}">
                <a16:creationId xmlns:a16="http://schemas.microsoft.com/office/drawing/2014/main" id="{9B11F046-3287-AD47-93A9-0134BEB93370}"/>
              </a:ext>
            </a:extLst>
          </p:cNvPr>
          <p:cNvSpPr>
            <a:spLocks noGrp="1"/>
          </p:cNvSpPr>
          <p:nvPr>
            <p:ph type="body" sz="quarter" idx="82"/>
          </p:nvPr>
        </p:nvSpPr>
        <p:spPr>
          <a:xfrm>
            <a:off x="8576796" y="1398136"/>
            <a:ext cx="1589180" cy="261872"/>
          </a:xfrm>
          <a:noFill/>
        </p:spPr>
        <p:txBody>
          <a:bodyPr anchor="t" anchorCtr="0"/>
          <a:lstStyle>
            <a:lvl1pPr marL="0" indent="0" algn="l">
              <a:lnSpc>
                <a:spcPct val="100000"/>
              </a:lnSpc>
              <a:buNone/>
              <a:defRPr sz="1300" b="0"/>
            </a:lvl1pPr>
            <a:lvl2pPr marL="457200" indent="0">
              <a:buNone/>
              <a:defRPr/>
            </a:lvl2pPr>
          </a:lstStyle>
          <a:p>
            <a:pPr lvl="0"/>
            <a:endParaRPr lang="en-US"/>
          </a:p>
        </p:txBody>
      </p:sp>
    </p:spTree>
    <p:extLst>
      <p:ext uri="{BB962C8B-B14F-4D97-AF65-F5344CB8AC3E}">
        <p14:creationId xmlns:p14="http://schemas.microsoft.com/office/powerpoint/2010/main" val="2528709171"/>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Blank ">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D1DC0EC4-04F2-49D0-B561-AE78371E8CDD}"/>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2" name="Date Placeholder 1">
            <a:extLst>
              <a:ext uri="{FF2B5EF4-FFF2-40B4-BE49-F238E27FC236}">
                <a16:creationId xmlns:a16="http://schemas.microsoft.com/office/drawing/2014/main" id="{EE08C31A-660B-499D-9821-964D172D4C6F}"/>
              </a:ext>
            </a:extLst>
          </p:cNvPr>
          <p:cNvSpPr>
            <a:spLocks noGrp="1"/>
          </p:cNvSpPr>
          <p:nvPr>
            <p:ph type="dt" sz="half" idx="14"/>
          </p:nvPr>
        </p:nvSpPr>
        <p:spPr/>
        <p:txBody>
          <a:bodyPr/>
          <a:lstStyle/>
          <a:p>
            <a:fld id="{1EEEFCFF-115C-F647-AB61-FFCA97FB005B}" type="datetime1">
              <a:rPr lang="en-US" smtClean="0"/>
              <a:t>11/30/2022</a:t>
            </a:fld>
            <a:endParaRPr lang="fi-FI"/>
          </a:p>
        </p:txBody>
      </p:sp>
      <p:sp>
        <p:nvSpPr>
          <p:cNvPr id="3" name="Footer Placeholder 2">
            <a:extLst>
              <a:ext uri="{FF2B5EF4-FFF2-40B4-BE49-F238E27FC236}">
                <a16:creationId xmlns:a16="http://schemas.microsoft.com/office/drawing/2014/main" id="{DD80D0CC-EEA2-4FCF-8B14-7C6C8A9265FA}"/>
              </a:ext>
            </a:extLst>
          </p:cNvPr>
          <p:cNvSpPr>
            <a:spLocks noGrp="1"/>
          </p:cNvSpPr>
          <p:nvPr>
            <p:ph type="ftr" sz="quarter" idx="15"/>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E06981FD-C58B-41E8-BED1-72917E90D9C7}"/>
              </a:ext>
            </a:extLst>
          </p:cNvPr>
          <p:cNvSpPr>
            <a:spLocks noGrp="1"/>
          </p:cNvSpPr>
          <p:nvPr>
            <p:ph type="sldNum" sz="quarter" idx="16"/>
          </p:nvPr>
        </p:nvSpPr>
        <p:spPr/>
        <p:txBody>
          <a:bodyPr/>
          <a:lstStyle/>
          <a:p>
            <a:fld id="{31160B98-140E-4345-B1A3-2A7247C42973}" type="slidenum">
              <a:rPr lang="fi-FI" smtClean="0"/>
              <a:pPr/>
              <a:t>‹#›</a:t>
            </a:fld>
            <a:endParaRPr lang="fi-FI"/>
          </a:p>
        </p:txBody>
      </p:sp>
    </p:spTree>
    <p:extLst>
      <p:ext uri="{BB962C8B-B14F-4D97-AF65-F5344CB8AC3E}">
        <p14:creationId xmlns:p14="http://schemas.microsoft.com/office/powerpoint/2010/main" val="1643803776"/>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preserve="1" userDrawn="1">
  <p:cSld name="Blank  Black">
    <p:bg>
      <p:bgPr>
        <a:solidFill>
          <a:srgbClr val="000000"/>
        </a:solid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300BAD05-FE1A-4EEE-8D0E-2A2037F6C5F8}"/>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bg1"/>
                </a:solidFill>
              </a:defRPr>
            </a:lvl1pPr>
            <a:lvl2pPr marL="457200" indent="0">
              <a:buNone/>
              <a:defRPr/>
            </a:lvl2pPr>
          </a:lstStyle>
          <a:p>
            <a:pPr lvl="0"/>
            <a:r>
              <a:rPr lang="en-US"/>
              <a:t>Click to edit Master text styles</a:t>
            </a:r>
          </a:p>
        </p:txBody>
      </p:sp>
      <p:sp>
        <p:nvSpPr>
          <p:cNvPr id="2" name="Date Placeholder 1">
            <a:extLst>
              <a:ext uri="{FF2B5EF4-FFF2-40B4-BE49-F238E27FC236}">
                <a16:creationId xmlns:a16="http://schemas.microsoft.com/office/drawing/2014/main" id="{78170FEC-53D4-47D7-8671-8CC3F695FEC2}"/>
              </a:ext>
            </a:extLst>
          </p:cNvPr>
          <p:cNvSpPr>
            <a:spLocks noGrp="1"/>
          </p:cNvSpPr>
          <p:nvPr>
            <p:ph type="dt" sz="half" idx="14"/>
          </p:nvPr>
        </p:nvSpPr>
        <p:spPr/>
        <p:txBody>
          <a:bodyPr/>
          <a:lstStyle>
            <a:lvl1pPr>
              <a:defRPr>
                <a:solidFill>
                  <a:schemeClr val="bg1"/>
                </a:solidFill>
              </a:defRPr>
            </a:lvl1pPr>
          </a:lstStyle>
          <a:p>
            <a:fld id="{C5A0CD66-C807-4C4A-87CF-F83E356C05B0}" type="datetime1">
              <a:rPr lang="en-US" smtClean="0"/>
              <a:t>11/30/2022</a:t>
            </a:fld>
            <a:endParaRPr lang="fi-FI"/>
          </a:p>
        </p:txBody>
      </p:sp>
      <p:sp>
        <p:nvSpPr>
          <p:cNvPr id="3" name="Footer Placeholder 2">
            <a:extLst>
              <a:ext uri="{FF2B5EF4-FFF2-40B4-BE49-F238E27FC236}">
                <a16:creationId xmlns:a16="http://schemas.microsoft.com/office/drawing/2014/main" id="{E7CAEC1D-C4B9-4279-A700-D932A3C80D17}"/>
              </a:ext>
            </a:extLst>
          </p:cNvPr>
          <p:cNvSpPr>
            <a:spLocks noGrp="1"/>
          </p:cNvSpPr>
          <p:nvPr>
            <p:ph type="ftr" sz="quarter" idx="15"/>
          </p:nvPr>
        </p:nvSpPr>
        <p:spPr/>
        <p:txBody>
          <a:bodyPr/>
          <a:lstStyle>
            <a:lvl1pPr>
              <a:defRPr>
                <a:solidFill>
                  <a:schemeClr val="bg1"/>
                </a:solidFill>
              </a:defRPr>
            </a:lvl1pPr>
          </a:lstStyle>
          <a:p>
            <a:r>
              <a:rPr lang="fi-FI"/>
              <a:t>© Miltton New Nordics</a:t>
            </a:r>
          </a:p>
        </p:txBody>
      </p:sp>
      <p:sp>
        <p:nvSpPr>
          <p:cNvPr id="4" name="Slide Number Placeholder 3">
            <a:extLst>
              <a:ext uri="{FF2B5EF4-FFF2-40B4-BE49-F238E27FC236}">
                <a16:creationId xmlns:a16="http://schemas.microsoft.com/office/drawing/2014/main" id="{731ECF78-361A-4838-8277-924BCFF27EB3}"/>
              </a:ext>
            </a:extLst>
          </p:cNvPr>
          <p:cNvSpPr>
            <a:spLocks noGrp="1"/>
          </p:cNvSpPr>
          <p:nvPr>
            <p:ph type="sldNum" sz="quarter" idx="16"/>
          </p:nvPr>
        </p:nvSpPr>
        <p:spPr/>
        <p:txBody>
          <a:bodyPr/>
          <a:lstStyle>
            <a:lvl1pPr>
              <a:defRPr>
                <a:solidFill>
                  <a:schemeClr val="bg1"/>
                </a:solidFill>
              </a:defRPr>
            </a:lvl1pPr>
          </a:lstStyle>
          <a:p>
            <a:fld id="{31160B98-140E-4345-B1A3-2A7247C42973}" type="slidenum">
              <a:rPr lang="fi-FI" smtClean="0"/>
              <a:pPr/>
              <a:t>‹#›</a:t>
            </a:fld>
            <a:endParaRPr lang="fi-FI"/>
          </a:p>
        </p:txBody>
      </p:sp>
      <p:pic>
        <p:nvPicPr>
          <p:cNvPr id="10" name="Miltton_Text_White.png" descr="Miltton_Text_White.png">
            <a:extLst>
              <a:ext uri="{FF2B5EF4-FFF2-40B4-BE49-F238E27FC236}">
                <a16:creationId xmlns:a16="http://schemas.microsoft.com/office/drawing/2014/main" id="{B3FE9569-292C-44A5-899D-1B8EFF5147D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Tree>
    <p:extLst>
      <p:ext uri="{BB962C8B-B14F-4D97-AF65-F5344CB8AC3E}">
        <p14:creationId xmlns:p14="http://schemas.microsoft.com/office/powerpoint/2010/main" val="2615537609"/>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Pricing">
    <p:bg>
      <p:bgPr>
        <a:solidFill>
          <a:srgbClr val="E5E5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a:xfrm>
            <a:off x="953036" y="1099929"/>
            <a:ext cx="2815689" cy="552121"/>
          </a:xfrm>
        </p:spPr>
        <p:txBody>
          <a:bodyPr/>
          <a:lstStyle/>
          <a:p>
            <a:endParaRPr lang="en-GB"/>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C9C149F8-B370-0A44-B27B-0253EDFE2A43}"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11" name="Text Placeholder 10">
            <a:extLst>
              <a:ext uri="{FF2B5EF4-FFF2-40B4-BE49-F238E27FC236}">
                <a16:creationId xmlns:a16="http://schemas.microsoft.com/office/drawing/2014/main" id="{6B1A969A-AFC6-453C-BDA5-95D2EAA7A4D8}"/>
              </a:ext>
            </a:extLst>
          </p:cNvPr>
          <p:cNvSpPr>
            <a:spLocks noGrp="1"/>
          </p:cNvSpPr>
          <p:nvPr>
            <p:ph type="body" sz="quarter" idx="14"/>
          </p:nvPr>
        </p:nvSpPr>
        <p:spPr>
          <a:xfrm>
            <a:off x="952500" y="1729046"/>
            <a:ext cx="2816225" cy="42455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0">
            <a:extLst>
              <a:ext uri="{FF2B5EF4-FFF2-40B4-BE49-F238E27FC236}">
                <a16:creationId xmlns:a16="http://schemas.microsoft.com/office/drawing/2014/main" id="{83A8714B-64BB-44EE-BB19-BFC10C094DA8}"/>
              </a:ext>
            </a:extLst>
          </p:cNvPr>
          <p:cNvSpPr>
            <a:spLocks noGrp="1"/>
          </p:cNvSpPr>
          <p:nvPr>
            <p:ph type="body" sz="quarter" idx="15"/>
          </p:nvPr>
        </p:nvSpPr>
        <p:spPr>
          <a:xfrm>
            <a:off x="4688713" y="1484932"/>
            <a:ext cx="4525625" cy="650047"/>
          </a:xfrm>
        </p:spPr>
        <p:txBody>
          <a:bodyPr/>
          <a:lstStyle>
            <a:lvl2pPr marL="457200" indent="0">
              <a:buNone/>
              <a:defRPr/>
            </a:lvl2pPr>
          </a:lstStyle>
          <a:p>
            <a:pPr lvl="0"/>
            <a:r>
              <a:rPr lang="en-US"/>
              <a:t>Click to edit Master text styles</a:t>
            </a:r>
          </a:p>
        </p:txBody>
      </p:sp>
      <p:sp>
        <p:nvSpPr>
          <p:cNvPr id="13" name="Text Placeholder 10">
            <a:extLst>
              <a:ext uri="{FF2B5EF4-FFF2-40B4-BE49-F238E27FC236}">
                <a16:creationId xmlns:a16="http://schemas.microsoft.com/office/drawing/2014/main" id="{7B2B55A2-A2E3-4A65-9C66-104502DC4231}"/>
              </a:ext>
            </a:extLst>
          </p:cNvPr>
          <p:cNvSpPr>
            <a:spLocks noGrp="1"/>
          </p:cNvSpPr>
          <p:nvPr>
            <p:ph type="body" sz="quarter" idx="16"/>
          </p:nvPr>
        </p:nvSpPr>
        <p:spPr>
          <a:xfrm>
            <a:off x="4688713" y="1124965"/>
            <a:ext cx="4525625" cy="273529"/>
          </a:xfrm>
        </p:spPr>
        <p:txBody>
          <a:bodyPr/>
          <a:lstStyle>
            <a:lvl1pPr marL="0" indent="0">
              <a:buNone/>
              <a:defRPr b="1" cap="all" baseline="0"/>
            </a:lvl1pPr>
            <a:lvl2pPr marL="457200" indent="0">
              <a:buNone/>
              <a:defRPr/>
            </a:lvl2pPr>
          </a:lstStyle>
          <a:p>
            <a:pPr lvl="0"/>
            <a:endParaRPr lang="en-US"/>
          </a:p>
        </p:txBody>
      </p:sp>
      <p:sp>
        <p:nvSpPr>
          <p:cNvPr id="14" name="Text Placeholder 10">
            <a:extLst>
              <a:ext uri="{FF2B5EF4-FFF2-40B4-BE49-F238E27FC236}">
                <a16:creationId xmlns:a16="http://schemas.microsoft.com/office/drawing/2014/main" id="{3C6C65B3-A2F3-4C3A-84E3-97F8E7515D98}"/>
              </a:ext>
            </a:extLst>
          </p:cNvPr>
          <p:cNvSpPr>
            <a:spLocks noGrp="1"/>
          </p:cNvSpPr>
          <p:nvPr>
            <p:ph type="body" sz="quarter" idx="17" hasCustomPrompt="1"/>
          </p:nvPr>
        </p:nvSpPr>
        <p:spPr>
          <a:xfrm>
            <a:off x="9309502" y="1124965"/>
            <a:ext cx="906125" cy="273529"/>
          </a:xfrm>
        </p:spPr>
        <p:txBody>
          <a:bodyPr/>
          <a:lstStyle>
            <a:lvl1pPr marL="0" indent="0" algn="r">
              <a:buNone/>
              <a:defRPr b="1" cap="all" baseline="0"/>
            </a:lvl1pPr>
            <a:lvl2pPr marL="457200" indent="0">
              <a:buNone/>
              <a:defRPr/>
            </a:lvl2pPr>
          </a:lstStyle>
          <a:p>
            <a:pPr lvl="0"/>
            <a:r>
              <a:rPr lang="en-US"/>
              <a:t>XXX €</a:t>
            </a:r>
          </a:p>
        </p:txBody>
      </p:sp>
      <p:sp>
        <p:nvSpPr>
          <p:cNvPr id="15" name="Text Placeholder 10">
            <a:extLst>
              <a:ext uri="{FF2B5EF4-FFF2-40B4-BE49-F238E27FC236}">
                <a16:creationId xmlns:a16="http://schemas.microsoft.com/office/drawing/2014/main" id="{2FFBE4CF-5C2E-467C-A850-A4F898DDC177}"/>
              </a:ext>
            </a:extLst>
          </p:cNvPr>
          <p:cNvSpPr>
            <a:spLocks noGrp="1"/>
          </p:cNvSpPr>
          <p:nvPr>
            <p:ph type="body" sz="quarter" idx="18"/>
          </p:nvPr>
        </p:nvSpPr>
        <p:spPr>
          <a:xfrm>
            <a:off x="4688713" y="2808950"/>
            <a:ext cx="4525625" cy="650047"/>
          </a:xfrm>
        </p:spPr>
        <p:txBody>
          <a:bodyPr/>
          <a:lstStyle>
            <a:lvl2pPr marL="457200" indent="0">
              <a:buNone/>
              <a:defRPr/>
            </a:lvl2pPr>
          </a:lstStyle>
          <a:p>
            <a:pPr lvl="0"/>
            <a:r>
              <a:rPr lang="en-US"/>
              <a:t>Click to edit Master text styles</a:t>
            </a:r>
          </a:p>
        </p:txBody>
      </p:sp>
      <p:sp>
        <p:nvSpPr>
          <p:cNvPr id="16" name="Text Placeholder 10">
            <a:extLst>
              <a:ext uri="{FF2B5EF4-FFF2-40B4-BE49-F238E27FC236}">
                <a16:creationId xmlns:a16="http://schemas.microsoft.com/office/drawing/2014/main" id="{3ADAB746-9905-4582-A434-E2EA6C56220C}"/>
              </a:ext>
            </a:extLst>
          </p:cNvPr>
          <p:cNvSpPr>
            <a:spLocks noGrp="1"/>
          </p:cNvSpPr>
          <p:nvPr>
            <p:ph type="body" sz="quarter" idx="19"/>
          </p:nvPr>
        </p:nvSpPr>
        <p:spPr>
          <a:xfrm>
            <a:off x="4688713" y="2448983"/>
            <a:ext cx="4525625" cy="273529"/>
          </a:xfrm>
        </p:spPr>
        <p:txBody>
          <a:bodyPr/>
          <a:lstStyle>
            <a:lvl1pPr marL="0" indent="0">
              <a:buNone/>
              <a:defRPr b="1" cap="all" baseline="0"/>
            </a:lvl1pPr>
            <a:lvl2pPr marL="457200" indent="0">
              <a:buNone/>
              <a:defRPr/>
            </a:lvl2pPr>
          </a:lstStyle>
          <a:p>
            <a:pPr lvl="0"/>
            <a:endParaRPr lang="en-US"/>
          </a:p>
        </p:txBody>
      </p:sp>
      <p:sp>
        <p:nvSpPr>
          <p:cNvPr id="17" name="Text Placeholder 10">
            <a:extLst>
              <a:ext uri="{FF2B5EF4-FFF2-40B4-BE49-F238E27FC236}">
                <a16:creationId xmlns:a16="http://schemas.microsoft.com/office/drawing/2014/main" id="{4EE3B9EC-69DA-4DA1-8217-E61019D1D40E}"/>
              </a:ext>
            </a:extLst>
          </p:cNvPr>
          <p:cNvSpPr>
            <a:spLocks noGrp="1"/>
          </p:cNvSpPr>
          <p:nvPr>
            <p:ph type="body" sz="quarter" idx="20" hasCustomPrompt="1"/>
          </p:nvPr>
        </p:nvSpPr>
        <p:spPr>
          <a:xfrm>
            <a:off x="9309502" y="2448983"/>
            <a:ext cx="906125" cy="273529"/>
          </a:xfrm>
        </p:spPr>
        <p:txBody>
          <a:bodyPr/>
          <a:lstStyle>
            <a:lvl1pPr marL="0" indent="0" algn="r">
              <a:buNone/>
              <a:defRPr b="1" cap="all" baseline="0"/>
            </a:lvl1pPr>
            <a:lvl2pPr marL="457200" indent="0">
              <a:buNone/>
              <a:defRPr/>
            </a:lvl2pPr>
          </a:lstStyle>
          <a:p>
            <a:pPr lvl="0"/>
            <a:r>
              <a:rPr lang="en-US"/>
              <a:t>XXX €</a:t>
            </a:r>
          </a:p>
        </p:txBody>
      </p:sp>
      <p:sp>
        <p:nvSpPr>
          <p:cNvPr id="18" name="Text Placeholder 10">
            <a:extLst>
              <a:ext uri="{FF2B5EF4-FFF2-40B4-BE49-F238E27FC236}">
                <a16:creationId xmlns:a16="http://schemas.microsoft.com/office/drawing/2014/main" id="{0B16EADB-7409-4873-AA55-307A58B2409B}"/>
              </a:ext>
            </a:extLst>
          </p:cNvPr>
          <p:cNvSpPr>
            <a:spLocks noGrp="1"/>
          </p:cNvSpPr>
          <p:nvPr>
            <p:ph type="body" sz="quarter" idx="21"/>
          </p:nvPr>
        </p:nvSpPr>
        <p:spPr>
          <a:xfrm>
            <a:off x="4688713" y="4108143"/>
            <a:ext cx="4525625" cy="650047"/>
          </a:xfrm>
        </p:spPr>
        <p:txBody>
          <a:bodyPr/>
          <a:lstStyle>
            <a:lvl2pPr marL="457200" indent="0">
              <a:buNone/>
              <a:defRPr/>
            </a:lvl2pPr>
          </a:lstStyle>
          <a:p>
            <a:pPr lvl="0"/>
            <a:r>
              <a:rPr lang="en-US"/>
              <a:t>Click to edit Master text styles</a:t>
            </a:r>
          </a:p>
        </p:txBody>
      </p:sp>
      <p:sp>
        <p:nvSpPr>
          <p:cNvPr id="19" name="Text Placeholder 10">
            <a:extLst>
              <a:ext uri="{FF2B5EF4-FFF2-40B4-BE49-F238E27FC236}">
                <a16:creationId xmlns:a16="http://schemas.microsoft.com/office/drawing/2014/main" id="{502381BA-5432-4471-9BCE-79A3603834ED}"/>
              </a:ext>
            </a:extLst>
          </p:cNvPr>
          <p:cNvSpPr>
            <a:spLocks noGrp="1"/>
          </p:cNvSpPr>
          <p:nvPr>
            <p:ph type="body" sz="quarter" idx="22"/>
          </p:nvPr>
        </p:nvSpPr>
        <p:spPr>
          <a:xfrm>
            <a:off x="4688713" y="3748176"/>
            <a:ext cx="4525625" cy="273529"/>
          </a:xfrm>
        </p:spPr>
        <p:txBody>
          <a:bodyPr/>
          <a:lstStyle>
            <a:lvl1pPr marL="0" indent="0">
              <a:buNone/>
              <a:defRPr b="1" cap="all" baseline="0"/>
            </a:lvl1pPr>
            <a:lvl2pPr marL="457200" indent="0">
              <a:buNone/>
              <a:defRPr/>
            </a:lvl2pPr>
          </a:lstStyle>
          <a:p>
            <a:pPr lvl="0"/>
            <a:endParaRPr lang="en-US"/>
          </a:p>
        </p:txBody>
      </p:sp>
      <p:sp>
        <p:nvSpPr>
          <p:cNvPr id="20" name="Text Placeholder 10">
            <a:extLst>
              <a:ext uri="{FF2B5EF4-FFF2-40B4-BE49-F238E27FC236}">
                <a16:creationId xmlns:a16="http://schemas.microsoft.com/office/drawing/2014/main" id="{6C974D74-E3AF-43C4-BF5F-38C482A9A8E7}"/>
              </a:ext>
            </a:extLst>
          </p:cNvPr>
          <p:cNvSpPr>
            <a:spLocks noGrp="1"/>
          </p:cNvSpPr>
          <p:nvPr>
            <p:ph type="body" sz="quarter" idx="23" hasCustomPrompt="1"/>
          </p:nvPr>
        </p:nvSpPr>
        <p:spPr>
          <a:xfrm>
            <a:off x="9309502" y="3748176"/>
            <a:ext cx="906125" cy="273529"/>
          </a:xfrm>
        </p:spPr>
        <p:txBody>
          <a:bodyPr/>
          <a:lstStyle>
            <a:lvl1pPr marL="0" indent="0" algn="r">
              <a:buNone/>
              <a:defRPr b="1" cap="all" baseline="0"/>
            </a:lvl1pPr>
            <a:lvl2pPr marL="457200" indent="0">
              <a:buNone/>
              <a:defRPr/>
            </a:lvl2pPr>
          </a:lstStyle>
          <a:p>
            <a:pPr lvl="0"/>
            <a:r>
              <a:rPr lang="en-US"/>
              <a:t>XXX €</a:t>
            </a:r>
          </a:p>
        </p:txBody>
      </p:sp>
      <p:sp>
        <p:nvSpPr>
          <p:cNvPr id="21" name="Text Placeholder 10">
            <a:extLst>
              <a:ext uri="{FF2B5EF4-FFF2-40B4-BE49-F238E27FC236}">
                <a16:creationId xmlns:a16="http://schemas.microsoft.com/office/drawing/2014/main" id="{DDF461CD-F84B-4BC4-8F41-D26A3A6EA8E5}"/>
              </a:ext>
            </a:extLst>
          </p:cNvPr>
          <p:cNvSpPr>
            <a:spLocks noGrp="1"/>
          </p:cNvSpPr>
          <p:nvPr>
            <p:ph type="body" sz="quarter" idx="24"/>
          </p:nvPr>
        </p:nvSpPr>
        <p:spPr>
          <a:xfrm>
            <a:off x="4688713" y="5461124"/>
            <a:ext cx="4525625" cy="650047"/>
          </a:xfrm>
        </p:spPr>
        <p:txBody>
          <a:bodyPr/>
          <a:lstStyle>
            <a:lvl2pPr marL="457200" indent="0">
              <a:buNone/>
              <a:defRPr/>
            </a:lvl2pPr>
          </a:lstStyle>
          <a:p>
            <a:pPr lvl="0"/>
            <a:r>
              <a:rPr lang="en-US"/>
              <a:t>Click to edit Master text styles</a:t>
            </a:r>
          </a:p>
        </p:txBody>
      </p:sp>
      <p:sp>
        <p:nvSpPr>
          <p:cNvPr id="22" name="Text Placeholder 10">
            <a:extLst>
              <a:ext uri="{FF2B5EF4-FFF2-40B4-BE49-F238E27FC236}">
                <a16:creationId xmlns:a16="http://schemas.microsoft.com/office/drawing/2014/main" id="{EBBF0550-BE96-4A07-BDE5-39E799D0F9F4}"/>
              </a:ext>
            </a:extLst>
          </p:cNvPr>
          <p:cNvSpPr>
            <a:spLocks noGrp="1"/>
          </p:cNvSpPr>
          <p:nvPr>
            <p:ph type="body" sz="quarter" idx="25"/>
          </p:nvPr>
        </p:nvSpPr>
        <p:spPr>
          <a:xfrm>
            <a:off x="4688713" y="5101157"/>
            <a:ext cx="4525625" cy="273529"/>
          </a:xfrm>
        </p:spPr>
        <p:txBody>
          <a:bodyPr/>
          <a:lstStyle>
            <a:lvl1pPr marL="0" indent="0">
              <a:buNone/>
              <a:defRPr b="1" cap="all" baseline="0"/>
            </a:lvl1pPr>
            <a:lvl2pPr marL="457200" indent="0">
              <a:buNone/>
              <a:defRPr/>
            </a:lvl2pPr>
          </a:lstStyle>
          <a:p>
            <a:pPr lvl="0"/>
            <a:endParaRPr lang="en-US"/>
          </a:p>
        </p:txBody>
      </p:sp>
      <p:sp>
        <p:nvSpPr>
          <p:cNvPr id="23" name="Text Placeholder 10">
            <a:extLst>
              <a:ext uri="{FF2B5EF4-FFF2-40B4-BE49-F238E27FC236}">
                <a16:creationId xmlns:a16="http://schemas.microsoft.com/office/drawing/2014/main" id="{A77FF2A2-3555-407F-B01D-44D598F32301}"/>
              </a:ext>
            </a:extLst>
          </p:cNvPr>
          <p:cNvSpPr>
            <a:spLocks noGrp="1"/>
          </p:cNvSpPr>
          <p:nvPr>
            <p:ph type="body" sz="quarter" idx="26" hasCustomPrompt="1"/>
          </p:nvPr>
        </p:nvSpPr>
        <p:spPr>
          <a:xfrm>
            <a:off x="9309502" y="5101157"/>
            <a:ext cx="906125" cy="273529"/>
          </a:xfrm>
        </p:spPr>
        <p:txBody>
          <a:bodyPr/>
          <a:lstStyle>
            <a:lvl1pPr marL="0" indent="0" algn="r">
              <a:buNone/>
              <a:defRPr b="1" cap="all" baseline="0"/>
            </a:lvl1pPr>
            <a:lvl2pPr marL="457200" indent="0">
              <a:buNone/>
              <a:defRPr/>
            </a:lvl2pPr>
          </a:lstStyle>
          <a:p>
            <a:pPr lvl="0"/>
            <a:r>
              <a:rPr lang="en-US"/>
              <a:t>XXX €</a:t>
            </a:r>
          </a:p>
        </p:txBody>
      </p:sp>
      <p:sp>
        <p:nvSpPr>
          <p:cNvPr id="24" name="Rectangle 23">
            <a:extLst>
              <a:ext uri="{FF2B5EF4-FFF2-40B4-BE49-F238E27FC236}">
                <a16:creationId xmlns:a16="http://schemas.microsoft.com/office/drawing/2014/main" id="{F9E1B360-2D8A-49E8-8A12-E40F4CB2E25F}"/>
              </a:ext>
            </a:extLst>
          </p:cNvPr>
          <p:cNvSpPr/>
          <p:nvPr userDrawn="1"/>
        </p:nvSpPr>
        <p:spPr>
          <a:xfrm>
            <a:off x="4232720" y="666147"/>
            <a:ext cx="6516652" cy="570569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29000058"/>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End slide 1">
    <p:bg>
      <p:bgPr>
        <a:solidFill>
          <a:srgbClr val="E4F030"/>
        </a:solidFill>
        <a:effectLst/>
      </p:bgPr>
    </p:bg>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3DCA2B04-15C4-4EBC-81C0-06B1D67FBAE5}"/>
              </a:ext>
            </a:extLst>
          </p:cNvPr>
          <p:cNvSpPr>
            <a:spLocks noGrp="1"/>
          </p:cNvSpPr>
          <p:nvPr>
            <p:ph type="body" sz="quarter" idx="26" hasCustomPrompt="1"/>
          </p:nvPr>
        </p:nvSpPr>
        <p:spPr>
          <a:xfrm>
            <a:off x="-27829" y="1589820"/>
            <a:ext cx="1833769" cy="1620839"/>
          </a:xfrm>
          <a:blipFill>
            <a:blip r:embed="rId2" cstate="email">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200"/>
            </a:lvl1pPr>
          </a:lstStyle>
          <a:p>
            <a:pPr lvl="0"/>
            <a:r>
              <a:rPr lang="fi-FI"/>
              <a:t>  </a:t>
            </a:r>
            <a:endParaRPr lang="en-GB"/>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437882" y="3089656"/>
            <a:ext cx="11311206" cy="1655762"/>
          </a:xfrm>
        </p:spPr>
        <p:txBody>
          <a:bodyPr/>
          <a:lstStyle>
            <a:lvl1pPr marL="0" indent="0" algn="l">
              <a:buNone/>
              <a:defRPr sz="9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text</a:t>
            </a:r>
            <a:endParaRPr lang="en-GB"/>
          </a:p>
        </p:txBody>
      </p:sp>
      <p:sp>
        <p:nvSpPr>
          <p:cNvPr id="12" name="Title 1">
            <a:extLst>
              <a:ext uri="{FF2B5EF4-FFF2-40B4-BE49-F238E27FC236}">
                <a16:creationId xmlns:a16="http://schemas.microsoft.com/office/drawing/2014/main" id="{A5720796-F651-9C40-8F64-B2757E9CEA90}"/>
              </a:ext>
            </a:extLst>
          </p:cNvPr>
          <p:cNvSpPr>
            <a:spLocks noGrp="1"/>
          </p:cNvSpPr>
          <p:nvPr>
            <p:ph type="ctrTitle"/>
          </p:nvPr>
        </p:nvSpPr>
        <p:spPr>
          <a:xfrm>
            <a:off x="1786726" y="1661374"/>
            <a:ext cx="9962362" cy="1415629"/>
          </a:xfrm>
        </p:spPr>
        <p:txBody>
          <a:bodyPr anchor="b" anchorCtr="0"/>
          <a:lstStyle>
            <a:lvl1pPr algn="l">
              <a:defRPr sz="9200" b="1"/>
            </a:lvl1pPr>
          </a:lstStyle>
          <a:p>
            <a:endParaRPr lang="en-GB"/>
          </a:p>
        </p:txBody>
      </p:sp>
      <p:sp>
        <p:nvSpPr>
          <p:cNvPr id="6" name="Text Placeholder 5">
            <a:extLst>
              <a:ext uri="{FF2B5EF4-FFF2-40B4-BE49-F238E27FC236}">
                <a16:creationId xmlns:a16="http://schemas.microsoft.com/office/drawing/2014/main" id="{62A9F804-71CF-4E1B-9F21-00A0429DA068}"/>
              </a:ext>
            </a:extLst>
          </p:cNvPr>
          <p:cNvSpPr>
            <a:spLocks noGrp="1"/>
          </p:cNvSpPr>
          <p:nvPr>
            <p:ph type="body" sz="quarter" idx="27"/>
          </p:nvPr>
        </p:nvSpPr>
        <p:spPr>
          <a:xfrm>
            <a:off x="422770" y="5627077"/>
            <a:ext cx="3735473" cy="1025511"/>
          </a:xfrm>
        </p:spPr>
        <p:txBody>
          <a:bodyPr anchor="b" anchorCtr="0"/>
          <a:lstStyle>
            <a:lvl1pPr marL="0" indent="0">
              <a:lnSpc>
                <a:spcPct val="130000"/>
              </a:lnSpc>
              <a:buNone/>
              <a:defRPr sz="1500"/>
            </a:lvl1pPr>
          </a:lstStyle>
          <a:p>
            <a:pPr lvl="0"/>
            <a:r>
              <a:rPr lang="en-US"/>
              <a:t>Click to edit Master text styles</a:t>
            </a:r>
          </a:p>
        </p:txBody>
      </p:sp>
      <p:sp>
        <p:nvSpPr>
          <p:cNvPr id="13" name="Text Placeholder 5">
            <a:extLst>
              <a:ext uri="{FF2B5EF4-FFF2-40B4-BE49-F238E27FC236}">
                <a16:creationId xmlns:a16="http://schemas.microsoft.com/office/drawing/2014/main" id="{2298EB60-6CB1-4494-BBED-4B6E09CFFB3E}"/>
              </a:ext>
            </a:extLst>
          </p:cNvPr>
          <p:cNvSpPr>
            <a:spLocks noGrp="1"/>
          </p:cNvSpPr>
          <p:nvPr>
            <p:ph type="body" sz="quarter" idx="28"/>
          </p:nvPr>
        </p:nvSpPr>
        <p:spPr>
          <a:xfrm>
            <a:off x="6095360" y="5627077"/>
            <a:ext cx="3735473" cy="1025511"/>
          </a:xfrm>
        </p:spPr>
        <p:txBody>
          <a:bodyPr anchor="b" anchorCtr="0"/>
          <a:lstStyle>
            <a:lvl1pPr marL="0" indent="0">
              <a:lnSpc>
                <a:spcPct val="130000"/>
              </a:lnSpc>
              <a:buNone/>
              <a:defRPr sz="1500"/>
            </a:lvl1pPr>
          </a:lstStyle>
          <a:p>
            <a:pPr lvl="0"/>
            <a:r>
              <a:rPr lang="en-US"/>
              <a:t>Click to edit Master text styles</a:t>
            </a:r>
          </a:p>
        </p:txBody>
      </p:sp>
    </p:spTree>
    <p:extLst>
      <p:ext uri="{BB962C8B-B14F-4D97-AF65-F5344CB8AC3E}">
        <p14:creationId xmlns:p14="http://schemas.microsoft.com/office/powerpoint/2010/main" val="1592288386"/>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userDrawn="1">
  <p:cSld name="End slide 2">
    <p:bg>
      <p:bgPr>
        <a:solidFill>
          <a:schemeClr val="tx1"/>
        </a:solidFill>
        <a:effectLst/>
      </p:bgPr>
    </p:bg>
    <p:spTree>
      <p:nvGrpSpPr>
        <p:cNvPr id="1" name=""/>
        <p:cNvGrpSpPr/>
        <p:nvPr/>
      </p:nvGrpSpPr>
      <p:grpSpPr>
        <a:xfrm>
          <a:off x="0" y="0"/>
          <a:ext cx="0" cy="0"/>
          <a:chOff x="0" y="0"/>
          <a:chExt cx="0" cy="0"/>
        </a:xfrm>
      </p:grpSpPr>
      <p:pic>
        <p:nvPicPr>
          <p:cNvPr id="8" name="Mitton-arrow_white.png" descr="Mitton-arrow_white.png">
            <a:extLst>
              <a:ext uri="{FF2B5EF4-FFF2-40B4-BE49-F238E27FC236}">
                <a16:creationId xmlns:a16="http://schemas.microsoft.com/office/drawing/2014/main" id="{A80A54A8-77AC-4A5A-AE5B-00C993AED7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829" y="1591200"/>
            <a:ext cx="1839600" cy="1621274"/>
          </a:xfrm>
          <a:prstGeom prst="rect">
            <a:avLst/>
          </a:prstGeom>
          <a:ln w="12700">
            <a:miter lim="400000"/>
          </a:ln>
        </p:spPr>
      </p:pic>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437882" y="3089656"/>
            <a:ext cx="11311206" cy="1655762"/>
          </a:xfrm>
        </p:spPr>
        <p:txBody>
          <a:bodyPr/>
          <a:lstStyle>
            <a:lvl1pPr marL="0" indent="0" algn="l">
              <a:buNone/>
              <a:defRPr sz="9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text</a:t>
            </a:r>
            <a:endParaRPr lang="en-GB"/>
          </a:p>
        </p:txBody>
      </p:sp>
      <p:sp>
        <p:nvSpPr>
          <p:cNvPr id="12" name="Title 1">
            <a:extLst>
              <a:ext uri="{FF2B5EF4-FFF2-40B4-BE49-F238E27FC236}">
                <a16:creationId xmlns:a16="http://schemas.microsoft.com/office/drawing/2014/main" id="{A5720796-F651-9C40-8F64-B2757E9CEA90}"/>
              </a:ext>
            </a:extLst>
          </p:cNvPr>
          <p:cNvSpPr>
            <a:spLocks noGrp="1"/>
          </p:cNvSpPr>
          <p:nvPr>
            <p:ph type="ctrTitle"/>
          </p:nvPr>
        </p:nvSpPr>
        <p:spPr>
          <a:xfrm>
            <a:off x="1786726" y="1661374"/>
            <a:ext cx="9962362" cy="1415629"/>
          </a:xfrm>
        </p:spPr>
        <p:txBody>
          <a:bodyPr anchor="b" anchorCtr="0"/>
          <a:lstStyle>
            <a:lvl1pPr algn="l">
              <a:defRPr sz="9200" b="1">
                <a:solidFill>
                  <a:schemeClr val="bg1"/>
                </a:solidFill>
              </a:defRPr>
            </a:lvl1pPr>
          </a:lstStyle>
          <a:p>
            <a:endParaRPr lang="en-GB"/>
          </a:p>
        </p:txBody>
      </p:sp>
      <p:sp>
        <p:nvSpPr>
          <p:cNvPr id="6" name="Text Placeholder 5">
            <a:extLst>
              <a:ext uri="{FF2B5EF4-FFF2-40B4-BE49-F238E27FC236}">
                <a16:creationId xmlns:a16="http://schemas.microsoft.com/office/drawing/2014/main" id="{62A9F804-71CF-4E1B-9F21-00A0429DA068}"/>
              </a:ext>
            </a:extLst>
          </p:cNvPr>
          <p:cNvSpPr>
            <a:spLocks noGrp="1"/>
          </p:cNvSpPr>
          <p:nvPr>
            <p:ph type="body" sz="quarter" idx="27"/>
          </p:nvPr>
        </p:nvSpPr>
        <p:spPr>
          <a:xfrm>
            <a:off x="422770" y="5627077"/>
            <a:ext cx="3735473" cy="1025511"/>
          </a:xfrm>
        </p:spPr>
        <p:txBody>
          <a:bodyPr anchor="b" anchorCtr="0"/>
          <a:lstStyle>
            <a:lvl1pPr marL="0" indent="0">
              <a:lnSpc>
                <a:spcPct val="130000"/>
              </a:lnSpc>
              <a:buNone/>
              <a:defRPr sz="1500">
                <a:solidFill>
                  <a:schemeClr val="bg1"/>
                </a:solidFill>
              </a:defRPr>
            </a:lvl1pPr>
          </a:lstStyle>
          <a:p>
            <a:pPr lvl="0"/>
            <a:r>
              <a:rPr lang="en-US"/>
              <a:t>Click to edit Master text styles</a:t>
            </a:r>
          </a:p>
        </p:txBody>
      </p:sp>
      <p:sp>
        <p:nvSpPr>
          <p:cNvPr id="13" name="Text Placeholder 5">
            <a:extLst>
              <a:ext uri="{FF2B5EF4-FFF2-40B4-BE49-F238E27FC236}">
                <a16:creationId xmlns:a16="http://schemas.microsoft.com/office/drawing/2014/main" id="{2298EB60-6CB1-4494-BBED-4B6E09CFFB3E}"/>
              </a:ext>
            </a:extLst>
          </p:cNvPr>
          <p:cNvSpPr>
            <a:spLocks noGrp="1"/>
          </p:cNvSpPr>
          <p:nvPr>
            <p:ph type="body" sz="quarter" idx="28"/>
          </p:nvPr>
        </p:nvSpPr>
        <p:spPr>
          <a:xfrm>
            <a:off x="6095360" y="5627077"/>
            <a:ext cx="3735473" cy="1025511"/>
          </a:xfrm>
        </p:spPr>
        <p:txBody>
          <a:bodyPr anchor="b" anchorCtr="0"/>
          <a:lstStyle>
            <a:lvl1pPr marL="0" indent="0">
              <a:lnSpc>
                <a:spcPct val="130000"/>
              </a:lnSpc>
              <a:buNone/>
              <a:defRPr sz="1500">
                <a:solidFill>
                  <a:schemeClr val="bg1"/>
                </a:solidFill>
              </a:defRPr>
            </a:lvl1pPr>
          </a:lstStyle>
          <a:p>
            <a:pPr lvl="0"/>
            <a:r>
              <a:rPr lang="en-US"/>
              <a:t>Click to edit Master text styles</a:t>
            </a:r>
          </a:p>
        </p:txBody>
      </p:sp>
      <p:pic>
        <p:nvPicPr>
          <p:cNvPr id="7" name="Miltton_Text_White.png" descr="Miltton_Text_White.png">
            <a:extLst>
              <a:ext uri="{FF2B5EF4-FFF2-40B4-BE49-F238E27FC236}">
                <a16:creationId xmlns:a16="http://schemas.microsoft.com/office/drawing/2014/main" id="{8A3BCBC3-0270-4BE5-9FCC-D2316AE086E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Tree>
    <p:extLst>
      <p:ext uri="{BB962C8B-B14F-4D97-AF65-F5344CB8AC3E}">
        <p14:creationId xmlns:p14="http://schemas.microsoft.com/office/powerpoint/2010/main" val="1367842685"/>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End slide 3">
    <p:bg>
      <p:bgPr>
        <a:solidFill>
          <a:srgbClr val="EB5D29"/>
        </a:solidFill>
        <a:effectLst/>
      </p:bgPr>
    </p:bg>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3DCA2B04-15C4-4EBC-81C0-06B1D67FBAE5}"/>
              </a:ext>
            </a:extLst>
          </p:cNvPr>
          <p:cNvSpPr>
            <a:spLocks noGrp="1"/>
          </p:cNvSpPr>
          <p:nvPr>
            <p:ph type="body" sz="quarter" idx="26" hasCustomPrompt="1"/>
          </p:nvPr>
        </p:nvSpPr>
        <p:spPr>
          <a:xfrm>
            <a:off x="-27829" y="1589820"/>
            <a:ext cx="1833769" cy="1620839"/>
          </a:xfrm>
          <a:blipFill>
            <a:blip r:embed="rId2" cstate="email">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200"/>
            </a:lvl1pPr>
          </a:lstStyle>
          <a:p>
            <a:pPr lvl="0"/>
            <a:r>
              <a:rPr lang="fi-FI"/>
              <a:t>  </a:t>
            </a:r>
            <a:endParaRPr lang="en-GB"/>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437882" y="3089656"/>
            <a:ext cx="11311206" cy="1655762"/>
          </a:xfrm>
        </p:spPr>
        <p:txBody>
          <a:bodyPr/>
          <a:lstStyle>
            <a:lvl1pPr marL="0" indent="0" algn="l">
              <a:buNone/>
              <a:defRPr sz="9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text</a:t>
            </a:r>
            <a:endParaRPr lang="en-GB"/>
          </a:p>
        </p:txBody>
      </p:sp>
      <p:sp>
        <p:nvSpPr>
          <p:cNvPr id="12" name="Title 1">
            <a:extLst>
              <a:ext uri="{FF2B5EF4-FFF2-40B4-BE49-F238E27FC236}">
                <a16:creationId xmlns:a16="http://schemas.microsoft.com/office/drawing/2014/main" id="{A5720796-F651-9C40-8F64-B2757E9CEA90}"/>
              </a:ext>
            </a:extLst>
          </p:cNvPr>
          <p:cNvSpPr>
            <a:spLocks noGrp="1"/>
          </p:cNvSpPr>
          <p:nvPr>
            <p:ph type="ctrTitle"/>
          </p:nvPr>
        </p:nvSpPr>
        <p:spPr>
          <a:xfrm>
            <a:off x="1786726" y="1661374"/>
            <a:ext cx="9962362" cy="1415629"/>
          </a:xfrm>
        </p:spPr>
        <p:txBody>
          <a:bodyPr anchor="b" anchorCtr="0"/>
          <a:lstStyle>
            <a:lvl1pPr algn="l">
              <a:defRPr sz="9200" b="1"/>
            </a:lvl1pPr>
          </a:lstStyle>
          <a:p>
            <a:endParaRPr lang="en-GB"/>
          </a:p>
        </p:txBody>
      </p:sp>
      <p:sp>
        <p:nvSpPr>
          <p:cNvPr id="6" name="Text Placeholder 5">
            <a:extLst>
              <a:ext uri="{FF2B5EF4-FFF2-40B4-BE49-F238E27FC236}">
                <a16:creationId xmlns:a16="http://schemas.microsoft.com/office/drawing/2014/main" id="{62A9F804-71CF-4E1B-9F21-00A0429DA068}"/>
              </a:ext>
            </a:extLst>
          </p:cNvPr>
          <p:cNvSpPr>
            <a:spLocks noGrp="1"/>
          </p:cNvSpPr>
          <p:nvPr>
            <p:ph type="body" sz="quarter" idx="27"/>
          </p:nvPr>
        </p:nvSpPr>
        <p:spPr>
          <a:xfrm>
            <a:off x="422770" y="5627077"/>
            <a:ext cx="3735473" cy="1025511"/>
          </a:xfrm>
        </p:spPr>
        <p:txBody>
          <a:bodyPr anchor="b" anchorCtr="0"/>
          <a:lstStyle>
            <a:lvl1pPr marL="0" indent="0">
              <a:lnSpc>
                <a:spcPct val="130000"/>
              </a:lnSpc>
              <a:buNone/>
              <a:defRPr sz="1500"/>
            </a:lvl1pPr>
          </a:lstStyle>
          <a:p>
            <a:pPr lvl="0"/>
            <a:r>
              <a:rPr lang="en-US"/>
              <a:t>Click to edit Master text styles</a:t>
            </a:r>
          </a:p>
        </p:txBody>
      </p:sp>
      <p:sp>
        <p:nvSpPr>
          <p:cNvPr id="13" name="Text Placeholder 5">
            <a:extLst>
              <a:ext uri="{FF2B5EF4-FFF2-40B4-BE49-F238E27FC236}">
                <a16:creationId xmlns:a16="http://schemas.microsoft.com/office/drawing/2014/main" id="{2298EB60-6CB1-4494-BBED-4B6E09CFFB3E}"/>
              </a:ext>
            </a:extLst>
          </p:cNvPr>
          <p:cNvSpPr>
            <a:spLocks noGrp="1"/>
          </p:cNvSpPr>
          <p:nvPr>
            <p:ph type="body" sz="quarter" idx="28"/>
          </p:nvPr>
        </p:nvSpPr>
        <p:spPr>
          <a:xfrm>
            <a:off x="6095360" y="5627077"/>
            <a:ext cx="3735473" cy="1025511"/>
          </a:xfrm>
        </p:spPr>
        <p:txBody>
          <a:bodyPr anchor="b" anchorCtr="0"/>
          <a:lstStyle>
            <a:lvl1pPr marL="0" indent="0">
              <a:lnSpc>
                <a:spcPct val="130000"/>
              </a:lnSpc>
              <a:buNone/>
              <a:defRPr sz="1500"/>
            </a:lvl1pPr>
          </a:lstStyle>
          <a:p>
            <a:pPr lvl="0"/>
            <a:r>
              <a:rPr lang="en-US"/>
              <a:t>Click to edit Master text styles</a:t>
            </a:r>
          </a:p>
        </p:txBody>
      </p:sp>
    </p:spTree>
    <p:extLst>
      <p:ext uri="{BB962C8B-B14F-4D97-AF65-F5344CB8AC3E}">
        <p14:creationId xmlns:p14="http://schemas.microsoft.com/office/powerpoint/2010/main" val="2209608138"/>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End slide Picture">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BD64E5CC-F8BE-4764-BE1B-D829CF3CF2B7}"/>
              </a:ext>
            </a:extLst>
          </p:cNvPr>
          <p:cNvSpPr>
            <a:spLocks noGrp="1"/>
          </p:cNvSpPr>
          <p:nvPr>
            <p:ph type="pic" sz="quarter" idx="13"/>
          </p:nvPr>
        </p:nvSpPr>
        <p:spPr>
          <a:xfrm>
            <a:off x="0" y="0"/>
            <a:ext cx="12190287"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10" name="Text Placeholder 2">
            <a:extLst>
              <a:ext uri="{FF2B5EF4-FFF2-40B4-BE49-F238E27FC236}">
                <a16:creationId xmlns:a16="http://schemas.microsoft.com/office/drawing/2014/main" id="{3DCA2B04-15C4-4EBC-81C0-06B1D67FBAE5}"/>
              </a:ext>
            </a:extLst>
          </p:cNvPr>
          <p:cNvSpPr>
            <a:spLocks noGrp="1"/>
          </p:cNvSpPr>
          <p:nvPr>
            <p:ph type="body" sz="quarter" idx="26" hasCustomPrompt="1"/>
          </p:nvPr>
        </p:nvSpPr>
        <p:spPr>
          <a:xfrm>
            <a:off x="-27829" y="1589820"/>
            <a:ext cx="1833769" cy="1620839"/>
          </a:xfrm>
          <a:blipFill>
            <a:blip r:embed="rId2" cstate="email">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200"/>
            </a:lvl1pPr>
          </a:lstStyle>
          <a:p>
            <a:pPr lvl="0"/>
            <a:r>
              <a:rPr lang="fi-FI"/>
              <a:t>  </a:t>
            </a:r>
            <a:endParaRPr lang="en-GB"/>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437882" y="3089656"/>
            <a:ext cx="5065068" cy="1655762"/>
          </a:xfrm>
        </p:spPr>
        <p:txBody>
          <a:bodyPr/>
          <a:lstStyle>
            <a:lvl1pPr marL="0" indent="0" algn="l">
              <a:buNone/>
              <a:defRPr sz="9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text</a:t>
            </a:r>
            <a:endParaRPr lang="en-GB"/>
          </a:p>
        </p:txBody>
      </p:sp>
      <p:sp>
        <p:nvSpPr>
          <p:cNvPr id="12" name="Title 1">
            <a:extLst>
              <a:ext uri="{FF2B5EF4-FFF2-40B4-BE49-F238E27FC236}">
                <a16:creationId xmlns:a16="http://schemas.microsoft.com/office/drawing/2014/main" id="{A5720796-F651-9C40-8F64-B2757E9CEA90}"/>
              </a:ext>
            </a:extLst>
          </p:cNvPr>
          <p:cNvSpPr>
            <a:spLocks noGrp="1"/>
          </p:cNvSpPr>
          <p:nvPr>
            <p:ph type="ctrTitle" hasCustomPrompt="1"/>
          </p:nvPr>
        </p:nvSpPr>
        <p:spPr>
          <a:xfrm>
            <a:off x="1786726" y="1661374"/>
            <a:ext cx="3716224" cy="1415629"/>
          </a:xfrm>
        </p:spPr>
        <p:txBody>
          <a:bodyPr anchor="b" anchorCtr="0"/>
          <a:lstStyle>
            <a:lvl1pPr algn="l">
              <a:defRPr sz="9200" b="1"/>
            </a:lvl1pPr>
          </a:lstStyle>
          <a:p>
            <a:r>
              <a:rPr lang="fi-FI" err="1"/>
              <a:t>text</a:t>
            </a:r>
            <a:endParaRPr lang="en-GB"/>
          </a:p>
        </p:txBody>
      </p:sp>
      <p:sp>
        <p:nvSpPr>
          <p:cNvPr id="6" name="Text Placeholder 5">
            <a:extLst>
              <a:ext uri="{FF2B5EF4-FFF2-40B4-BE49-F238E27FC236}">
                <a16:creationId xmlns:a16="http://schemas.microsoft.com/office/drawing/2014/main" id="{62A9F804-71CF-4E1B-9F21-00A0429DA068}"/>
              </a:ext>
            </a:extLst>
          </p:cNvPr>
          <p:cNvSpPr>
            <a:spLocks noGrp="1"/>
          </p:cNvSpPr>
          <p:nvPr>
            <p:ph type="body" sz="quarter" idx="27"/>
          </p:nvPr>
        </p:nvSpPr>
        <p:spPr>
          <a:xfrm>
            <a:off x="422770" y="5627077"/>
            <a:ext cx="3735473" cy="1025511"/>
          </a:xfrm>
        </p:spPr>
        <p:txBody>
          <a:bodyPr anchor="b" anchorCtr="0"/>
          <a:lstStyle>
            <a:lvl1pPr marL="0" indent="0">
              <a:lnSpc>
                <a:spcPct val="130000"/>
              </a:lnSpc>
              <a:buNone/>
              <a:defRPr sz="1500"/>
            </a:lvl1pPr>
          </a:lstStyle>
          <a:p>
            <a:pPr lvl="0"/>
            <a:r>
              <a:rPr lang="en-US"/>
              <a:t>Click to edit Master text styles</a:t>
            </a:r>
          </a:p>
        </p:txBody>
      </p:sp>
      <p:sp>
        <p:nvSpPr>
          <p:cNvPr id="13" name="Text Placeholder 5">
            <a:extLst>
              <a:ext uri="{FF2B5EF4-FFF2-40B4-BE49-F238E27FC236}">
                <a16:creationId xmlns:a16="http://schemas.microsoft.com/office/drawing/2014/main" id="{2298EB60-6CB1-4494-BBED-4B6E09CFFB3E}"/>
              </a:ext>
            </a:extLst>
          </p:cNvPr>
          <p:cNvSpPr>
            <a:spLocks noGrp="1"/>
          </p:cNvSpPr>
          <p:nvPr>
            <p:ph type="body" sz="quarter" idx="28"/>
          </p:nvPr>
        </p:nvSpPr>
        <p:spPr>
          <a:xfrm>
            <a:off x="6095360" y="5627077"/>
            <a:ext cx="3735473" cy="1025511"/>
          </a:xfrm>
        </p:spPr>
        <p:txBody>
          <a:bodyPr anchor="b" anchorCtr="0"/>
          <a:lstStyle>
            <a:lvl1pPr marL="0" indent="0">
              <a:lnSpc>
                <a:spcPct val="130000"/>
              </a:lnSpc>
              <a:buNone/>
              <a:defRPr sz="1500"/>
            </a:lvl1pPr>
          </a:lstStyle>
          <a:p>
            <a:pPr lvl="0"/>
            <a:r>
              <a:rPr lang="en-US"/>
              <a:t>Click to edit Master text styles</a:t>
            </a:r>
          </a:p>
        </p:txBody>
      </p:sp>
      <p:pic>
        <p:nvPicPr>
          <p:cNvPr id="8" name="Miltton_Text_Black.png">
            <a:extLst>
              <a:ext uri="{FF2B5EF4-FFF2-40B4-BE49-F238E27FC236}">
                <a16:creationId xmlns:a16="http://schemas.microsoft.com/office/drawing/2014/main" id="{34F404F9-EF76-2742-A43B-2788386A0520}"/>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Tree>
    <p:extLst>
      <p:ext uri="{BB962C8B-B14F-4D97-AF65-F5344CB8AC3E}">
        <p14:creationId xmlns:p14="http://schemas.microsoft.com/office/powerpoint/2010/main" val="6386147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eps 1-4">
    <p:bg>
      <p:bgPr>
        <a:solidFill>
          <a:srgbClr val="E6F05A"/>
        </a:solidFill>
        <a:effectLst/>
      </p:bgPr>
    </p:bg>
    <p:spTree>
      <p:nvGrpSpPr>
        <p:cNvPr id="1" name=""/>
        <p:cNvGrpSpPr/>
        <p:nvPr/>
      </p:nvGrpSpPr>
      <p:grpSpPr>
        <a:xfrm>
          <a:off x="0" y="0"/>
          <a:ext cx="0" cy="0"/>
          <a:chOff x="0" y="0"/>
          <a:chExt cx="0" cy="0"/>
        </a:xfrm>
      </p:grpSpPr>
      <p:sp>
        <p:nvSpPr>
          <p:cNvPr id="527" name="1."/>
          <p:cNvSpPr txBox="1">
            <a:spLocks noGrp="1"/>
          </p:cNvSpPr>
          <p:nvPr>
            <p:ph type="body" sz="quarter" idx="25" hasCustomPrompt="1"/>
          </p:nvPr>
        </p:nvSpPr>
        <p:spPr>
          <a:xfrm>
            <a:off x="1614974" y="1370885"/>
            <a:ext cx="1183335" cy="2492988"/>
          </a:xfrm>
          <a:prstGeom prst="rect">
            <a:avLst/>
          </a:prstGeom>
        </p:spPr>
        <p:txBody>
          <a:bodyPr wrap="none" lIns="91439" tIns="91439" rIns="91439" bIns="91439">
            <a:spAutoFit/>
          </a:bodyPr>
          <a:lstStyle>
            <a:lvl1pPr marL="0" indent="0" defTabSz="914400">
              <a:lnSpc>
                <a:spcPct val="100000"/>
              </a:lnSpc>
              <a:spcBef>
                <a:spcPts val="0"/>
              </a:spcBef>
              <a:buSzTx/>
              <a:buNone/>
              <a:defRPr sz="15000">
                <a:solidFill>
                  <a:srgbClr val="FFFFFF"/>
                </a:solidFill>
                <a:latin typeface="Domaine Display"/>
                <a:ea typeface="Domaine Display"/>
                <a:cs typeface="Domaine Display"/>
                <a:sym typeface="Domaine Display"/>
              </a:defRPr>
            </a:lvl1pPr>
          </a:lstStyle>
          <a:p>
            <a:r>
              <a:rPr lang="fi-FI"/>
              <a:t>X</a:t>
            </a:r>
            <a:endParaRPr/>
          </a:p>
        </p:txBody>
      </p:sp>
      <p:sp>
        <p:nvSpPr>
          <p:cNvPr id="3" name="Text Placeholder 2">
            <a:extLst>
              <a:ext uri="{FF2B5EF4-FFF2-40B4-BE49-F238E27FC236}">
                <a16:creationId xmlns:a16="http://schemas.microsoft.com/office/drawing/2014/main" id="{BE058E5B-B24E-4A1A-BF7F-80A44D6882BA}"/>
              </a:ext>
            </a:extLst>
          </p:cNvPr>
          <p:cNvSpPr>
            <a:spLocks noGrp="1"/>
          </p:cNvSpPr>
          <p:nvPr>
            <p:ph type="body" sz="quarter" idx="31"/>
          </p:nvPr>
        </p:nvSpPr>
        <p:spPr>
          <a:xfrm>
            <a:off x="1614488" y="3923003"/>
            <a:ext cx="1646237" cy="1838146"/>
          </a:xfrm>
        </p:spPr>
        <p:txBody>
          <a:bodyPr/>
          <a:lstStyle>
            <a:lvl1pPr marL="0" indent="0">
              <a:lnSpc>
                <a:spcPct val="90000"/>
              </a:lnSpc>
              <a:buNone/>
              <a:defRPr sz="2000"/>
            </a:lvl1pPr>
          </a:lstStyle>
          <a:p>
            <a:pPr lvl="0"/>
            <a:r>
              <a:rPr lang="en-GB"/>
              <a:t>Click to edit Master text styles</a:t>
            </a:r>
          </a:p>
        </p:txBody>
      </p:sp>
      <p:sp>
        <p:nvSpPr>
          <p:cNvPr id="16" name="1.">
            <a:extLst>
              <a:ext uri="{FF2B5EF4-FFF2-40B4-BE49-F238E27FC236}">
                <a16:creationId xmlns:a16="http://schemas.microsoft.com/office/drawing/2014/main" id="{2FA52246-7888-4959-B059-C33E6F578A02}"/>
              </a:ext>
            </a:extLst>
          </p:cNvPr>
          <p:cNvSpPr txBox="1">
            <a:spLocks noGrp="1"/>
          </p:cNvSpPr>
          <p:nvPr>
            <p:ph type="body" sz="quarter" idx="32" hasCustomPrompt="1"/>
          </p:nvPr>
        </p:nvSpPr>
        <p:spPr>
          <a:xfrm>
            <a:off x="3782917" y="1370885"/>
            <a:ext cx="1183335" cy="2492988"/>
          </a:xfrm>
          <a:prstGeom prst="rect">
            <a:avLst/>
          </a:prstGeom>
        </p:spPr>
        <p:txBody>
          <a:bodyPr wrap="none" lIns="91439" tIns="91439" rIns="91439" bIns="91439">
            <a:spAutoFit/>
          </a:bodyPr>
          <a:lstStyle>
            <a:lvl1pPr marL="0" indent="0" defTabSz="914400">
              <a:lnSpc>
                <a:spcPct val="100000"/>
              </a:lnSpc>
              <a:spcBef>
                <a:spcPts val="0"/>
              </a:spcBef>
              <a:buSzTx/>
              <a:buNone/>
              <a:defRPr sz="15000">
                <a:solidFill>
                  <a:srgbClr val="FFFFFF"/>
                </a:solidFill>
                <a:latin typeface="Domaine Display"/>
                <a:ea typeface="Domaine Display"/>
                <a:cs typeface="Domaine Display"/>
                <a:sym typeface="Domaine Display"/>
              </a:defRPr>
            </a:lvl1pPr>
          </a:lstStyle>
          <a:p>
            <a:r>
              <a:rPr lang="fi-FI"/>
              <a:t>X</a:t>
            </a:r>
            <a:endParaRPr/>
          </a:p>
        </p:txBody>
      </p:sp>
      <p:sp>
        <p:nvSpPr>
          <p:cNvPr id="17" name="Text Placeholder 2">
            <a:extLst>
              <a:ext uri="{FF2B5EF4-FFF2-40B4-BE49-F238E27FC236}">
                <a16:creationId xmlns:a16="http://schemas.microsoft.com/office/drawing/2014/main" id="{30FAEF93-16C3-4DB4-8C57-6176DE8B6DE9}"/>
              </a:ext>
            </a:extLst>
          </p:cNvPr>
          <p:cNvSpPr>
            <a:spLocks noGrp="1"/>
          </p:cNvSpPr>
          <p:nvPr>
            <p:ph type="body" sz="quarter" idx="33"/>
          </p:nvPr>
        </p:nvSpPr>
        <p:spPr>
          <a:xfrm>
            <a:off x="3782431" y="3923003"/>
            <a:ext cx="1646237" cy="1838146"/>
          </a:xfrm>
        </p:spPr>
        <p:txBody>
          <a:bodyPr/>
          <a:lstStyle>
            <a:lvl1pPr marL="0" indent="0">
              <a:lnSpc>
                <a:spcPct val="90000"/>
              </a:lnSpc>
              <a:buNone/>
              <a:defRPr sz="2000"/>
            </a:lvl1pPr>
          </a:lstStyle>
          <a:p>
            <a:pPr lvl="0"/>
            <a:r>
              <a:rPr lang="en-GB"/>
              <a:t>Click to edit Master text styles</a:t>
            </a:r>
          </a:p>
        </p:txBody>
      </p:sp>
      <p:sp>
        <p:nvSpPr>
          <p:cNvPr id="18" name="1.">
            <a:extLst>
              <a:ext uri="{FF2B5EF4-FFF2-40B4-BE49-F238E27FC236}">
                <a16:creationId xmlns:a16="http://schemas.microsoft.com/office/drawing/2014/main" id="{190A6F34-CA5F-430C-90FE-A685F5EF752A}"/>
              </a:ext>
            </a:extLst>
          </p:cNvPr>
          <p:cNvSpPr txBox="1">
            <a:spLocks noGrp="1"/>
          </p:cNvSpPr>
          <p:nvPr>
            <p:ph type="body" sz="quarter" idx="34" hasCustomPrompt="1"/>
          </p:nvPr>
        </p:nvSpPr>
        <p:spPr>
          <a:xfrm>
            <a:off x="6135457" y="1370885"/>
            <a:ext cx="1183335" cy="2492988"/>
          </a:xfrm>
          <a:prstGeom prst="rect">
            <a:avLst/>
          </a:prstGeom>
        </p:spPr>
        <p:txBody>
          <a:bodyPr wrap="none" lIns="91439" tIns="91439" rIns="91439" bIns="91439">
            <a:spAutoFit/>
          </a:bodyPr>
          <a:lstStyle>
            <a:lvl1pPr marL="0" indent="0" defTabSz="914400">
              <a:lnSpc>
                <a:spcPct val="100000"/>
              </a:lnSpc>
              <a:spcBef>
                <a:spcPts val="0"/>
              </a:spcBef>
              <a:buSzTx/>
              <a:buNone/>
              <a:defRPr sz="15000">
                <a:solidFill>
                  <a:srgbClr val="FFFFFF"/>
                </a:solidFill>
                <a:latin typeface="Domaine Display"/>
                <a:ea typeface="Domaine Display"/>
                <a:cs typeface="Domaine Display"/>
                <a:sym typeface="Domaine Display"/>
              </a:defRPr>
            </a:lvl1pPr>
          </a:lstStyle>
          <a:p>
            <a:r>
              <a:rPr lang="fi-FI"/>
              <a:t>X</a:t>
            </a:r>
            <a:endParaRPr/>
          </a:p>
        </p:txBody>
      </p:sp>
      <p:sp>
        <p:nvSpPr>
          <p:cNvPr id="19" name="Text Placeholder 2">
            <a:extLst>
              <a:ext uri="{FF2B5EF4-FFF2-40B4-BE49-F238E27FC236}">
                <a16:creationId xmlns:a16="http://schemas.microsoft.com/office/drawing/2014/main" id="{99D438B8-A948-4B2D-960A-F6E577CCFFDE}"/>
              </a:ext>
            </a:extLst>
          </p:cNvPr>
          <p:cNvSpPr>
            <a:spLocks noGrp="1"/>
          </p:cNvSpPr>
          <p:nvPr>
            <p:ph type="body" sz="quarter" idx="35"/>
          </p:nvPr>
        </p:nvSpPr>
        <p:spPr>
          <a:xfrm>
            <a:off x="6134971" y="3923003"/>
            <a:ext cx="1646237" cy="1838146"/>
          </a:xfrm>
        </p:spPr>
        <p:txBody>
          <a:bodyPr/>
          <a:lstStyle>
            <a:lvl1pPr marL="0" indent="0">
              <a:lnSpc>
                <a:spcPct val="90000"/>
              </a:lnSpc>
              <a:buNone/>
              <a:defRPr sz="2000"/>
            </a:lvl1pPr>
          </a:lstStyle>
          <a:p>
            <a:pPr lvl="0"/>
            <a:r>
              <a:rPr lang="en-GB"/>
              <a:t>Click to edit Master text styles</a:t>
            </a:r>
          </a:p>
        </p:txBody>
      </p:sp>
      <p:sp>
        <p:nvSpPr>
          <p:cNvPr id="20" name="1.">
            <a:extLst>
              <a:ext uri="{FF2B5EF4-FFF2-40B4-BE49-F238E27FC236}">
                <a16:creationId xmlns:a16="http://schemas.microsoft.com/office/drawing/2014/main" id="{23378251-3B63-4372-B87F-85A589B57C22}"/>
              </a:ext>
            </a:extLst>
          </p:cNvPr>
          <p:cNvSpPr txBox="1">
            <a:spLocks noGrp="1"/>
          </p:cNvSpPr>
          <p:nvPr>
            <p:ph type="body" sz="quarter" idx="36" hasCustomPrompt="1"/>
          </p:nvPr>
        </p:nvSpPr>
        <p:spPr>
          <a:xfrm>
            <a:off x="8543807" y="1370885"/>
            <a:ext cx="1183335" cy="2492988"/>
          </a:xfrm>
          <a:prstGeom prst="rect">
            <a:avLst/>
          </a:prstGeom>
        </p:spPr>
        <p:txBody>
          <a:bodyPr wrap="none" lIns="91439" tIns="91439" rIns="91439" bIns="91439">
            <a:spAutoFit/>
          </a:bodyPr>
          <a:lstStyle>
            <a:lvl1pPr marL="0" indent="0" defTabSz="914400">
              <a:lnSpc>
                <a:spcPct val="100000"/>
              </a:lnSpc>
              <a:spcBef>
                <a:spcPts val="0"/>
              </a:spcBef>
              <a:buSzTx/>
              <a:buNone/>
              <a:defRPr sz="15000">
                <a:solidFill>
                  <a:srgbClr val="FFFFFF"/>
                </a:solidFill>
                <a:latin typeface="Domaine Display"/>
                <a:ea typeface="Domaine Display"/>
                <a:cs typeface="Domaine Display"/>
                <a:sym typeface="Domaine Display"/>
              </a:defRPr>
            </a:lvl1pPr>
          </a:lstStyle>
          <a:p>
            <a:r>
              <a:rPr lang="fi-FI"/>
              <a:t>X</a:t>
            </a:r>
            <a:endParaRPr/>
          </a:p>
        </p:txBody>
      </p:sp>
      <p:sp>
        <p:nvSpPr>
          <p:cNvPr id="21" name="Text Placeholder 2">
            <a:extLst>
              <a:ext uri="{FF2B5EF4-FFF2-40B4-BE49-F238E27FC236}">
                <a16:creationId xmlns:a16="http://schemas.microsoft.com/office/drawing/2014/main" id="{7666558D-4A35-4334-8DBA-F2F0E29E9ABA}"/>
              </a:ext>
            </a:extLst>
          </p:cNvPr>
          <p:cNvSpPr>
            <a:spLocks noGrp="1"/>
          </p:cNvSpPr>
          <p:nvPr>
            <p:ph type="body" sz="quarter" idx="37"/>
          </p:nvPr>
        </p:nvSpPr>
        <p:spPr>
          <a:xfrm>
            <a:off x="8543321" y="3923003"/>
            <a:ext cx="1646237" cy="1838146"/>
          </a:xfrm>
        </p:spPr>
        <p:txBody>
          <a:bodyPr/>
          <a:lstStyle>
            <a:lvl1pPr marL="0" indent="0">
              <a:lnSpc>
                <a:spcPct val="90000"/>
              </a:lnSpc>
              <a:buNone/>
              <a:defRPr sz="2000"/>
            </a:lvl1pPr>
          </a:lstStyle>
          <a:p>
            <a:pPr lvl="0"/>
            <a:r>
              <a:rPr lang="en-GB"/>
              <a:t>Click to edit Master text styles</a:t>
            </a:r>
          </a:p>
        </p:txBody>
      </p:sp>
      <p:sp>
        <p:nvSpPr>
          <p:cNvPr id="4" name="Date Placeholder 3">
            <a:extLst>
              <a:ext uri="{FF2B5EF4-FFF2-40B4-BE49-F238E27FC236}">
                <a16:creationId xmlns:a16="http://schemas.microsoft.com/office/drawing/2014/main" id="{4D606B6F-2B1A-4BBC-9537-C5F09B244F76}"/>
              </a:ext>
            </a:extLst>
          </p:cNvPr>
          <p:cNvSpPr>
            <a:spLocks noGrp="1"/>
          </p:cNvSpPr>
          <p:nvPr>
            <p:ph type="dt" sz="half" idx="38"/>
          </p:nvPr>
        </p:nvSpPr>
        <p:spPr/>
        <p:txBody>
          <a:bodyPr/>
          <a:lstStyle/>
          <a:p>
            <a:fld id="{E6FDF88D-2638-5A41-B9D2-3A4A780BBBFE}" type="datetime1">
              <a:rPr lang="en-US" smtClean="0"/>
              <a:t>11/30/2022</a:t>
            </a:fld>
            <a:endParaRPr lang="fi-FI"/>
          </a:p>
        </p:txBody>
      </p:sp>
      <p:sp>
        <p:nvSpPr>
          <p:cNvPr id="5" name="Footer Placeholder 4">
            <a:extLst>
              <a:ext uri="{FF2B5EF4-FFF2-40B4-BE49-F238E27FC236}">
                <a16:creationId xmlns:a16="http://schemas.microsoft.com/office/drawing/2014/main" id="{A49C35BD-F78C-4CEE-8A3F-63A15F6C90DF}"/>
              </a:ext>
            </a:extLst>
          </p:cNvPr>
          <p:cNvSpPr>
            <a:spLocks noGrp="1"/>
          </p:cNvSpPr>
          <p:nvPr>
            <p:ph type="ftr" sz="quarter" idx="39"/>
          </p:nvPr>
        </p:nvSpPr>
        <p:spPr/>
        <p:txBody>
          <a:bodyPr/>
          <a:lstStyle/>
          <a:p>
            <a:r>
              <a:rPr lang="fi-FI"/>
              <a:t>© Miltton New Nordics</a:t>
            </a:r>
          </a:p>
        </p:txBody>
      </p:sp>
      <p:sp>
        <p:nvSpPr>
          <p:cNvPr id="6" name="Slide Number Placeholder 5">
            <a:extLst>
              <a:ext uri="{FF2B5EF4-FFF2-40B4-BE49-F238E27FC236}">
                <a16:creationId xmlns:a16="http://schemas.microsoft.com/office/drawing/2014/main" id="{C91551C0-BE37-4A1C-8B43-4FE9EBD22A8D}"/>
              </a:ext>
            </a:extLst>
          </p:cNvPr>
          <p:cNvSpPr>
            <a:spLocks noGrp="1"/>
          </p:cNvSpPr>
          <p:nvPr>
            <p:ph type="sldNum" sz="quarter" idx="40"/>
          </p:nvPr>
        </p:nvSpPr>
        <p:spPr/>
        <p:txBody>
          <a:bodyPr/>
          <a:lstStyle/>
          <a:p>
            <a:fld id="{31160B98-140E-4345-B1A3-2A7247C42973}" type="slidenum">
              <a:rPr lang="fi-FI" smtClean="0"/>
              <a:pPr/>
              <a:t>‹#›</a:t>
            </a:fld>
            <a:endParaRPr lang="fi-FI"/>
          </a:p>
        </p:txBody>
      </p:sp>
      <p:sp>
        <p:nvSpPr>
          <p:cNvPr id="25" name="Text Placeholder 4">
            <a:extLst>
              <a:ext uri="{FF2B5EF4-FFF2-40B4-BE49-F238E27FC236}">
                <a16:creationId xmlns:a16="http://schemas.microsoft.com/office/drawing/2014/main" id="{175893C6-6E31-4270-9F1A-18FF71A259BB}"/>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61501546"/>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Miltton Cover Slide">
    <p:bg>
      <p:bgPr>
        <a:solidFill>
          <a:schemeClr val="accent1"/>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0B1D97D6-B65D-D443-A350-20D4BD5FE389}"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object 4">
            <a:extLst>
              <a:ext uri="{FF2B5EF4-FFF2-40B4-BE49-F238E27FC236}">
                <a16:creationId xmlns:a16="http://schemas.microsoft.com/office/drawing/2014/main" id="{ECF6AD64-A920-8B4F-A8ED-47E2389BEE0E}"/>
              </a:ext>
            </a:extLst>
          </p:cNvPr>
          <p:cNvSpPr/>
          <p:nvPr/>
        </p:nvSpPr>
        <p:spPr>
          <a:xfrm>
            <a:off x="4339305" y="1589708"/>
            <a:ext cx="1838976" cy="162072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pic>
        <p:nvPicPr>
          <p:cNvPr id="15" name="Picture 14">
            <a:extLst>
              <a:ext uri="{FF2B5EF4-FFF2-40B4-BE49-F238E27FC236}">
                <a16:creationId xmlns:a16="http://schemas.microsoft.com/office/drawing/2014/main" id="{1BF00318-F701-EC42-A380-2DF5A5E5A0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38953" y="1806387"/>
            <a:ext cx="4522694" cy="1228165"/>
          </a:xfrm>
          <a:prstGeom prst="rect">
            <a:avLst/>
          </a:prstGeom>
        </p:spPr>
      </p:pic>
      <p:sp>
        <p:nvSpPr>
          <p:cNvPr id="2" name="Title 1">
            <a:extLst>
              <a:ext uri="{FF2B5EF4-FFF2-40B4-BE49-F238E27FC236}">
                <a16:creationId xmlns:a16="http://schemas.microsoft.com/office/drawing/2014/main" id="{9F6E6260-E36C-484A-9F25-1346EC50A8D2}"/>
              </a:ext>
            </a:extLst>
          </p:cNvPr>
          <p:cNvSpPr>
            <a:spLocks noGrp="1"/>
          </p:cNvSpPr>
          <p:nvPr>
            <p:ph type="ctrTitle" hasCustomPrompt="1"/>
          </p:nvPr>
        </p:nvSpPr>
        <p:spPr>
          <a:xfrm>
            <a:off x="437882" y="3095741"/>
            <a:ext cx="10915918" cy="2387600"/>
          </a:xfrm>
        </p:spPr>
        <p:txBody>
          <a:bodyPr anchor="t" anchorCtr="0"/>
          <a:lstStyle>
            <a:lvl1pPr algn="l">
              <a:defRPr sz="9200" b="0"/>
            </a:lvl1pPr>
          </a:lstStyle>
          <a:p>
            <a:r>
              <a:rPr lang="en-GB"/>
              <a:t>title</a:t>
            </a:r>
          </a:p>
        </p:txBody>
      </p:sp>
    </p:spTree>
    <p:extLst>
      <p:ext uri="{BB962C8B-B14F-4D97-AF65-F5344CB8AC3E}">
        <p14:creationId xmlns:p14="http://schemas.microsoft.com/office/powerpoint/2010/main" val="3139165956"/>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preserve="1" userDrawn="1">
  <p:cSld name="Miltton Cover Slide 2">
    <p:bg>
      <p:bgPr>
        <a:solidFill>
          <a:schemeClr val="tx1"/>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lvl1pPr>
              <a:defRPr>
                <a:solidFill>
                  <a:schemeClr val="bg1"/>
                </a:solidFill>
              </a:defRPr>
            </a:lvl1pPr>
          </a:lstStyle>
          <a:p>
            <a:fld id="{DE9A962E-1E04-E946-997E-12C730F13BA3}"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lvl1pPr>
              <a:defRPr>
                <a:solidFill>
                  <a:schemeClr val="bg1"/>
                </a:solidFill>
              </a:defRPr>
            </a:lvl1p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smtClean="0"/>
              <a:pPr/>
              <a:t>‹#›</a:t>
            </a:fld>
            <a:endParaRPr lang="fi-FI"/>
          </a:p>
        </p:txBody>
      </p:sp>
      <p:sp>
        <p:nvSpPr>
          <p:cNvPr id="2" name="Title 1">
            <a:extLst>
              <a:ext uri="{FF2B5EF4-FFF2-40B4-BE49-F238E27FC236}">
                <a16:creationId xmlns:a16="http://schemas.microsoft.com/office/drawing/2014/main" id="{9F6E6260-E36C-484A-9F25-1346EC50A8D2}"/>
              </a:ext>
            </a:extLst>
          </p:cNvPr>
          <p:cNvSpPr>
            <a:spLocks noGrp="1"/>
          </p:cNvSpPr>
          <p:nvPr>
            <p:ph type="ctrTitle" hasCustomPrompt="1"/>
          </p:nvPr>
        </p:nvSpPr>
        <p:spPr>
          <a:xfrm>
            <a:off x="437882" y="3095741"/>
            <a:ext cx="10915918" cy="2387600"/>
          </a:xfrm>
        </p:spPr>
        <p:txBody>
          <a:bodyPr anchor="t" anchorCtr="0"/>
          <a:lstStyle>
            <a:lvl1pPr algn="l">
              <a:defRPr sz="9200" b="0">
                <a:solidFill>
                  <a:schemeClr val="bg1"/>
                </a:solidFill>
              </a:defRPr>
            </a:lvl1pPr>
          </a:lstStyle>
          <a:p>
            <a:r>
              <a:rPr lang="en-GB"/>
              <a:t>title</a:t>
            </a:r>
          </a:p>
        </p:txBody>
      </p:sp>
      <p:pic>
        <p:nvPicPr>
          <p:cNvPr id="10" name="Mitton-arrow_white.png" descr="Mitton-arrow_white.png">
            <a:extLst>
              <a:ext uri="{FF2B5EF4-FFF2-40B4-BE49-F238E27FC236}">
                <a16:creationId xmlns:a16="http://schemas.microsoft.com/office/drawing/2014/main" id="{2EA1ED99-D9C1-48DB-B7FB-2C948736BC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38000" y="1591200"/>
            <a:ext cx="1839600" cy="1621274"/>
          </a:xfrm>
          <a:prstGeom prst="rect">
            <a:avLst/>
          </a:prstGeom>
          <a:ln w="12700">
            <a:miter lim="400000"/>
          </a:ln>
        </p:spPr>
      </p:pic>
      <p:pic>
        <p:nvPicPr>
          <p:cNvPr id="11" name="Miltton_Text_White.png">
            <a:extLst>
              <a:ext uri="{FF2B5EF4-FFF2-40B4-BE49-F238E27FC236}">
                <a16:creationId xmlns:a16="http://schemas.microsoft.com/office/drawing/2014/main" id="{274DA340-07AA-4790-9B52-9296EF3A25C3}"/>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89200" y="108000"/>
            <a:ext cx="1148400" cy="546416"/>
          </a:xfrm>
          <a:prstGeom prst="rect">
            <a:avLst/>
          </a:prstGeom>
          <a:ln w="12700">
            <a:miter lim="400000"/>
          </a:ln>
        </p:spPr>
      </p:pic>
      <p:pic>
        <p:nvPicPr>
          <p:cNvPr id="17" name="Miltton_Text_White.png" descr="Miltton_Text_White.png">
            <a:extLst>
              <a:ext uri="{FF2B5EF4-FFF2-40B4-BE49-F238E27FC236}">
                <a16:creationId xmlns:a16="http://schemas.microsoft.com/office/drawing/2014/main" id="{981D5566-0C13-4A6A-BC02-48238031F73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323850" y="1730375"/>
            <a:ext cx="4206875" cy="1212850"/>
          </a:xfrm>
          <a:prstGeom prst="rect">
            <a:avLst/>
          </a:prstGeom>
          <a:ln w="12700">
            <a:miter lim="400000"/>
          </a:ln>
        </p:spPr>
      </p:pic>
    </p:spTree>
    <p:extLst>
      <p:ext uri="{BB962C8B-B14F-4D97-AF65-F5344CB8AC3E}">
        <p14:creationId xmlns:p14="http://schemas.microsoft.com/office/powerpoint/2010/main" val="2847651778"/>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Miltton Cover Slide 3">
    <p:bg>
      <p:bgPr>
        <a:solidFill>
          <a:srgbClr val="EB5D29"/>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276EFCEE-381B-FB4D-89CB-5C6C85B5E7D7}"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object 4">
            <a:extLst>
              <a:ext uri="{FF2B5EF4-FFF2-40B4-BE49-F238E27FC236}">
                <a16:creationId xmlns:a16="http://schemas.microsoft.com/office/drawing/2014/main" id="{ECF6AD64-A920-8B4F-A8ED-47E2389BEE0E}"/>
              </a:ext>
            </a:extLst>
          </p:cNvPr>
          <p:cNvSpPr/>
          <p:nvPr/>
        </p:nvSpPr>
        <p:spPr>
          <a:xfrm>
            <a:off x="4339305" y="1589708"/>
            <a:ext cx="1838976" cy="162072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pic>
        <p:nvPicPr>
          <p:cNvPr id="15" name="Picture 14">
            <a:extLst>
              <a:ext uri="{FF2B5EF4-FFF2-40B4-BE49-F238E27FC236}">
                <a16:creationId xmlns:a16="http://schemas.microsoft.com/office/drawing/2014/main" id="{1BF00318-F701-EC42-A380-2DF5A5E5A0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38953" y="1806387"/>
            <a:ext cx="4522694" cy="1228165"/>
          </a:xfrm>
          <a:prstGeom prst="rect">
            <a:avLst/>
          </a:prstGeom>
        </p:spPr>
      </p:pic>
      <p:sp>
        <p:nvSpPr>
          <p:cNvPr id="2" name="Title 1">
            <a:extLst>
              <a:ext uri="{FF2B5EF4-FFF2-40B4-BE49-F238E27FC236}">
                <a16:creationId xmlns:a16="http://schemas.microsoft.com/office/drawing/2014/main" id="{9F6E6260-E36C-484A-9F25-1346EC50A8D2}"/>
              </a:ext>
            </a:extLst>
          </p:cNvPr>
          <p:cNvSpPr>
            <a:spLocks noGrp="1"/>
          </p:cNvSpPr>
          <p:nvPr>
            <p:ph type="ctrTitle" hasCustomPrompt="1"/>
          </p:nvPr>
        </p:nvSpPr>
        <p:spPr>
          <a:xfrm>
            <a:off x="437882" y="3095741"/>
            <a:ext cx="10915918" cy="2387600"/>
          </a:xfrm>
        </p:spPr>
        <p:txBody>
          <a:bodyPr anchor="t" anchorCtr="0"/>
          <a:lstStyle>
            <a:lvl1pPr algn="l">
              <a:defRPr sz="9200" b="0"/>
            </a:lvl1pPr>
          </a:lstStyle>
          <a:p>
            <a:r>
              <a:rPr lang="en-GB"/>
              <a:t>title</a:t>
            </a:r>
          </a:p>
        </p:txBody>
      </p:sp>
    </p:spTree>
    <p:extLst>
      <p:ext uri="{BB962C8B-B14F-4D97-AF65-F5344CB8AC3E}">
        <p14:creationId xmlns:p14="http://schemas.microsoft.com/office/powerpoint/2010/main" val="593861276"/>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Miltton Cover Slide animated">
    <p:bg>
      <p:bgPr>
        <a:solidFill>
          <a:schemeClr val="accent1"/>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75DFBD8C-64B8-364E-80F6-BF8BB386046B}"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pic>
        <p:nvPicPr>
          <p:cNvPr id="15" name="Picture 14">
            <a:extLst>
              <a:ext uri="{FF2B5EF4-FFF2-40B4-BE49-F238E27FC236}">
                <a16:creationId xmlns:a16="http://schemas.microsoft.com/office/drawing/2014/main" id="{1BF00318-F701-EC42-A380-2DF5A5E5A04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38953" y="1806387"/>
            <a:ext cx="4522694" cy="1228165"/>
          </a:xfrm>
          <a:prstGeom prst="rect">
            <a:avLst/>
          </a:prstGeom>
        </p:spPr>
      </p:pic>
      <p:pic>
        <p:nvPicPr>
          <p:cNvPr id="10" name="arrows3.gif" descr="arrows3.gif">
            <a:extLst>
              <a:ext uri="{FF2B5EF4-FFF2-40B4-BE49-F238E27FC236}">
                <a16:creationId xmlns:a16="http://schemas.microsoft.com/office/drawing/2014/main" id="{7D26D8E0-9565-4BE6-B73A-89E33F01A6C9}"/>
              </a:ext>
            </a:extLst>
          </p:cNvPr>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4494292" y="936298"/>
            <a:ext cx="5097122" cy="2867131"/>
          </a:xfrm>
          <a:prstGeom prst="rect">
            <a:avLst/>
          </a:prstGeom>
          <a:ln w="12700">
            <a:miter lim="400000"/>
          </a:ln>
        </p:spPr>
      </p:pic>
      <p:sp>
        <p:nvSpPr>
          <p:cNvPr id="2" name="Title 1">
            <a:extLst>
              <a:ext uri="{FF2B5EF4-FFF2-40B4-BE49-F238E27FC236}">
                <a16:creationId xmlns:a16="http://schemas.microsoft.com/office/drawing/2014/main" id="{9F6E6260-E36C-484A-9F25-1346EC50A8D2}"/>
              </a:ext>
            </a:extLst>
          </p:cNvPr>
          <p:cNvSpPr>
            <a:spLocks noGrp="1"/>
          </p:cNvSpPr>
          <p:nvPr>
            <p:ph type="ctrTitle" hasCustomPrompt="1"/>
          </p:nvPr>
        </p:nvSpPr>
        <p:spPr>
          <a:xfrm>
            <a:off x="437882" y="3095741"/>
            <a:ext cx="10915918" cy="2387600"/>
          </a:xfrm>
        </p:spPr>
        <p:txBody>
          <a:bodyPr anchor="t" anchorCtr="0"/>
          <a:lstStyle>
            <a:lvl1pPr algn="l">
              <a:defRPr sz="9200" b="0"/>
            </a:lvl1pPr>
          </a:lstStyle>
          <a:p>
            <a:r>
              <a:rPr lang="en-GB"/>
              <a:t>title</a:t>
            </a:r>
          </a:p>
        </p:txBody>
      </p:sp>
    </p:spTree>
    <p:extLst>
      <p:ext uri="{BB962C8B-B14F-4D97-AF65-F5344CB8AC3E}">
        <p14:creationId xmlns:p14="http://schemas.microsoft.com/office/powerpoint/2010/main" val="3841775049"/>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Miltton Title Slide Pic">
    <p:bg>
      <p:bgPr>
        <a:solidFill>
          <a:schemeClr val="accent1"/>
        </a:solidFill>
        <a:effectLst/>
      </p:bgPr>
    </p:bg>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141AB194-67B2-4312-A7FB-974494ADB3FB}"/>
              </a:ext>
            </a:extLst>
          </p:cNvPr>
          <p:cNvSpPr>
            <a:spLocks noGrp="1"/>
          </p:cNvSpPr>
          <p:nvPr>
            <p:ph type="pic" sz="quarter" idx="13"/>
          </p:nvPr>
        </p:nvSpPr>
        <p:spPr>
          <a:xfrm>
            <a:off x="0" y="0"/>
            <a:ext cx="12190287" cy="6858000"/>
          </a:xfrm>
          <a:solidFill>
            <a:schemeClr val="bg1">
              <a:lumMod val="95000"/>
            </a:schemeClr>
          </a:solidFill>
        </p:spPr>
        <p:txBody>
          <a:bodyPr anchor="ctr" anchorCtr="0"/>
          <a:lstStyle>
            <a:lvl1pPr marL="0" indent="0" algn="ctr">
              <a:buNone/>
              <a:defRPr sz="1800"/>
            </a:lvl1pPr>
          </a:lstStyle>
          <a:p>
            <a:r>
              <a:rPr lang="en-GB"/>
              <a:t>Click icon to add picture</a:t>
            </a:r>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680299EA-21DE-F249-8EE1-FDECAFF41C82}"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0" name="Text Placeholder 2">
            <a:extLst>
              <a:ext uri="{FF2B5EF4-FFF2-40B4-BE49-F238E27FC236}">
                <a16:creationId xmlns:a16="http://schemas.microsoft.com/office/drawing/2014/main" id="{3DCA2B04-15C4-4EBC-81C0-06B1D67FBAE5}"/>
              </a:ext>
            </a:extLst>
          </p:cNvPr>
          <p:cNvSpPr>
            <a:spLocks noGrp="1"/>
          </p:cNvSpPr>
          <p:nvPr>
            <p:ph type="body" sz="quarter" idx="26" hasCustomPrompt="1"/>
          </p:nvPr>
        </p:nvSpPr>
        <p:spPr>
          <a:xfrm>
            <a:off x="4664160" y="1589820"/>
            <a:ext cx="1833769" cy="1620839"/>
          </a:xfrm>
          <a:blipFill>
            <a:blip r:embed="rId2" cstate="email">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200"/>
            </a:lvl1pPr>
          </a:lstStyle>
          <a:p>
            <a:pPr lvl="0"/>
            <a:r>
              <a:rPr lang="fi-FI"/>
              <a:t>  </a:t>
            </a:r>
            <a:endParaRPr lang="en-GB"/>
          </a:p>
        </p:txBody>
      </p:sp>
      <p:sp>
        <p:nvSpPr>
          <p:cNvPr id="4" name="Text Placeholder 3">
            <a:extLst>
              <a:ext uri="{FF2B5EF4-FFF2-40B4-BE49-F238E27FC236}">
                <a16:creationId xmlns:a16="http://schemas.microsoft.com/office/drawing/2014/main" id="{35FF0F97-3BF5-47DA-8985-0E937810FE29}"/>
              </a:ext>
            </a:extLst>
          </p:cNvPr>
          <p:cNvSpPr>
            <a:spLocks noGrp="1"/>
          </p:cNvSpPr>
          <p:nvPr>
            <p:ph type="body" sz="quarter" idx="27" hasCustomPrompt="1"/>
          </p:nvPr>
        </p:nvSpPr>
        <p:spPr>
          <a:xfrm>
            <a:off x="140400" y="1807200"/>
            <a:ext cx="4521600" cy="1227600"/>
          </a:xfrm>
          <a:blipFill>
            <a:blip r:embed="rId3" cstate="email">
              <a:extLst>
                <a:ext uri="{28A0092B-C50C-407E-A947-70E740481C1C}">
                  <a14:useLocalDpi xmlns:a14="http://schemas.microsoft.com/office/drawing/2010/main"/>
                </a:ext>
              </a:extLst>
            </a:blip>
            <a:stretch>
              <a:fillRect/>
            </a:stretch>
          </a:blipFill>
        </p:spPr>
        <p:txBody>
          <a:bodyPr anchor="ctr" anchorCtr="0"/>
          <a:lstStyle>
            <a:lvl1pPr marL="0" indent="0" algn="ctr">
              <a:buNone/>
              <a:defRPr sz="200"/>
            </a:lvl1pPr>
            <a:lvl2pPr marL="457200" indent="0">
              <a:buNone/>
              <a:defRPr/>
            </a:lvl2pPr>
          </a:lstStyle>
          <a:p>
            <a:pPr lvl="0"/>
            <a:r>
              <a:rPr lang="en-US"/>
              <a:t>  </a:t>
            </a:r>
          </a:p>
        </p:txBody>
      </p:sp>
      <p:sp>
        <p:nvSpPr>
          <p:cNvPr id="12" name="Title 1">
            <a:extLst>
              <a:ext uri="{FF2B5EF4-FFF2-40B4-BE49-F238E27FC236}">
                <a16:creationId xmlns:a16="http://schemas.microsoft.com/office/drawing/2014/main" id="{0775D37E-A16E-FE48-A89E-68BFD91E74F5}"/>
              </a:ext>
            </a:extLst>
          </p:cNvPr>
          <p:cNvSpPr>
            <a:spLocks noGrp="1"/>
          </p:cNvSpPr>
          <p:nvPr>
            <p:ph type="ctrTitle" hasCustomPrompt="1"/>
          </p:nvPr>
        </p:nvSpPr>
        <p:spPr>
          <a:xfrm>
            <a:off x="437882" y="3095741"/>
            <a:ext cx="10915918" cy="2387600"/>
          </a:xfrm>
        </p:spPr>
        <p:txBody>
          <a:bodyPr anchor="t" anchorCtr="0"/>
          <a:lstStyle>
            <a:lvl1pPr algn="l">
              <a:defRPr sz="9200" b="0"/>
            </a:lvl1pPr>
          </a:lstStyle>
          <a:p>
            <a:r>
              <a:rPr lang="en-GB"/>
              <a:t>title</a:t>
            </a:r>
          </a:p>
        </p:txBody>
      </p:sp>
    </p:spTree>
    <p:extLst>
      <p:ext uri="{BB962C8B-B14F-4D97-AF65-F5344CB8AC3E}">
        <p14:creationId xmlns:p14="http://schemas.microsoft.com/office/powerpoint/2010/main" val="2792548883"/>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Editable Title Slide">
    <p:bg>
      <p:bgPr>
        <a:solidFill>
          <a:schemeClr val="accent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437881" y="2953116"/>
            <a:ext cx="10915917" cy="1655762"/>
          </a:xfrm>
        </p:spPr>
        <p:txBody>
          <a:bodyPr/>
          <a:lstStyle>
            <a:lvl1pPr marL="0" indent="0" algn="l">
              <a:buNone/>
              <a:defRPr sz="9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title</a:t>
            </a:r>
            <a:endParaRPr lang="en-GB"/>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8B559361-39C9-0842-8457-31C42FFCB606}"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Title 1">
            <a:extLst>
              <a:ext uri="{FF2B5EF4-FFF2-40B4-BE49-F238E27FC236}">
                <a16:creationId xmlns:a16="http://schemas.microsoft.com/office/drawing/2014/main" id="{A5720796-F651-9C40-8F64-B2757E9CEA90}"/>
              </a:ext>
            </a:extLst>
          </p:cNvPr>
          <p:cNvSpPr>
            <a:spLocks noGrp="1"/>
          </p:cNvSpPr>
          <p:nvPr>
            <p:ph type="ctrTitle" hasCustomPrompt="1"/>
          </p:nvPr>
        </p:nvSpPr>
        <p:spPr>
          <a:xfrm>
            <a:off x="437882" y="1661374"/>
            <a:ext cx="10915918" cy="1415629"/>
          </a:xfrm>
        </p:spPr>
        <p:txBody>
          <a:bodyPr anchor="b" anchorCtr="0"/>
          <a:lstStyle>
            <a:lvl1pPr algn="l">
              <a:defRPr sz="9200" b="1"/>
            </a:lvl1pPr>
          </a:lstStyle>
          <a:p>
            <a:r>
              <a:rPr lang="fi-FI" err="1"/>
              <a:t>title</a:t>
            </a:r>
            <a:endParaRPr lang="en-GB"/>
          </a:p>
        </p:txBody>
      </p:sp>
      <p:sp>
        <p:nvSpPr>
          <p:cNvPr id="10" name="Text Placeholder 2">
            <a:extLst>
              <a:ext uri="{FF2B5EF4-FFF2-40B4-BE49-F238E27FC236}">
                <a16:creationId xmlns:a16="http://schemas.microsoft.com/office/drawing/2014/main" id="{3DCA2B04-15C4-4EBC-81C0-06B1D67FBAE5}"/>
              </a:ext>
            </a:extLst>
          </p:cNvPr>
          <p:cNvSpPr>
            <a:spLocks noGrp="1"/>
          </p:cNvSpPr>
          <p:nvPr>
            <p:ph type="body" sz="quarter" idx="26" hasCustomPrompt="1"/>
          </p:nvPr>
        </p:nvSpPr>
        <p:spPr>
          <a:xfrm>
            <a:off x="2624345" y="1589820"/>
            <a:ext cx="1833769" cy="1620839"/>
          </a:xfrm>
          <a:blipFill>
            <a:blip r:embed="rId2" cstate="email">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200"/>
            </a:lvl1pPr>
          </a:lstStyle>
          <a:p>
            <a:pPr lvl="0"/>
            <a:r>
              <a:rPr lang="fi-FI"/>
              <a:t>  </a:t>
            </a:r>
            <a:endParaRPr lang="en-GB"/>
          </a:p>
        </p:txBody>
      </p:sp>
    </p:spTree>
    <p:extLst>
      <p:ext uri="{BB962C8B-B14F-4D97-AF65-F5344CB8AC3E}">
        <p14:creationId xmlns:p14="http://schemas.microsoft.com/office/powerpoint/2010/main" val="3103237827"/>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preserve="1" userDrawn="1">
  <p:cSld name="Editable Title Slide 2">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437881" y="2953116"/>
            <a:ext cx="10915917" cy="1655762"/>
          </a:xfrm>
        </p:spPr>
        <p:txBody>
          <a:bodyPr/>
          <a:lstStyle>
            <a:lvl1pPr marL="0" indent="0" algn="l">
              <a:buNone/>
              <a:defRPr sz="9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title</a:t>
            </a:r>
            <a:endParaRPr lang="en-GB"/>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lvl1pPr>
              <a:defRPr>
                <a:solidFill>
                  <a:schemeClr val="bg1"/>
                </a:solidFill>
              </a:defRPr>
            </a:lvl1pPr>
          </a:lstStyle>
          <a:p>
            <a:fld id="{85CB3F04-C699-544B-B2DE-B2FECD9D819B}"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lvl1pPr>
              <a:defRPr>
                <a:solidFill>
                  <a:schemeClr val="bg1"/>
                </a:solidFill>
              </a:defRPr>
            </a:lvl1p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smtClean="0"/>
              <a:pPr/>
              <a:t>‹#›</a:t>
            </a:fld>
            <a:endParaRPr lang="fi-FI"/>
          </a:p>
        </p:txBody>
      </p:sp>
      <p:sp>
        <p:nvSpPr>
          <p:cNvPr id="12" name="Title 1">
            <a:extLst>
              <a:ext uri="{FF2B5EF4-FFF2-40B4-BE49-F238E27FC236}">
                <a16:creationId xmlns:a16="http://schemas.microsoft.com/office/drawing/2014/main" id="{A5720796-F651-9C40-8F64-B2757E9CEA90}"/>
              </a:ext>
            </a:extLst>
          </p:cNvPr>
          <p:cNvSpPr>
            <a:spLocks noGrp="1"/>
          </p:cNvSpPr>
          <p:nvPr>
            <p:ph type="ctrTitle" hasCustomPrompt="1"/>
          </p:nvPr>
        </p:nvSpPr>
        <p:spPr>
          <a:xfrm>
            <a:off x="437882" y="1661374"/>
            <a:ext cx="10915918" cy="1415629"/>
          </a:xfrm>
        </p:spPr>
        <p:txBody>
          <a:bodyPr anchor="b" anchorCtr="0"/>
          <a:lstStyle>
            <a:lvl1pPr algn="l">
              <a:defRPr sz="9200" b="1">
                <a:solidFill>
                  <a:schemeClr val="bg1"/>
                </a:solidFill>
              </a:defRPr>
            </a:lvl1pPr>
          </a:lstStyle>
          <a:p>
            <a:r>
              <a:rPr lang="fi-FI" err="1"/>
              <a:t>title</a:t>
            </a:r>
            <a:endParaRPr lang="en-GB"/>
          </a:p>
        </p:txBody>
      </p:sp>
      <p:sp>
        <p:nvSpPr>
          <p:cNvPr id="10" name="Text Placeholder 2">
            <a:extLst>
              <a:ext uri="{FF2B5EF4-FFF2-40B4-BE49-F238E27FC236}">
                <a16:creationId xmlns:a16="http://schemas.microsoft.com/office/drawing/2014/main" id="{3DCA2B04-15C4-4EBC-81C0-06B1D67FBAE5}"/>
              </a:ext>
            </a:extLst>
          </p:cNvPr>
          <p:cNvSpPr>
            <a:spLocks noGrp="1"/>
          </p:cNvSpPr>
          <p:nvPr>
            <p:ph type="body" sz="quarter" idx="26" hasCustomPrompt="1"/>
          </p:nvPr>
        </p:nvSpPr>
        <p:spPr>
          <a:xfrm>
            <a:off x="2624345" y="1589820"/>
            <a:ext cx="1833769" cy="1620839"/>
          </a:xfrm>
          <a:blipFill>
            <a:blip r:embed="rId2" cstate="email">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200">
                <a:solidFill>
                  <a:schemeClr val="bg1"/>
                </a:solidFill>
              </a:defRPr>
            </a:lvl1pPr>
          </a:lstStyle>
          <a:p>
            <a:pPr lvl="0"/>
            <a:r>
              <a:rPr lang="fi-FI"/>
              <a:t>  </a:t>
            </a:r>
            <a:endParaRPr lang="en-GB"/>
          </a:p>
        </p:txBody>
      </p:sp>
      <p:pic>
        <p:nvPicPr>
          <p:cNvPr id="11" name="Miltton_Text_White.png">
            <a:extLst>
              <a:ext uri="{FF2B5EF4-FFF2-40B4-BE49-F238E27FC236}">
                <a16:creationId xmlns:a16="http://schemas.microsoft.com/office/drawing/2014/main" id="{2DEA3167-7802-496E-8C01-2F283DAFE273}"/>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89200" y="108000"/>
            <a:ext cx="1148400" cy="546416"/>
          </a:xfrm>
          <a:prstGeom prst="rect">
            <a:avLst/>
          </a:prstGeom>
          <a:ln w="12700">
            <a:miter lim="400000"/>
          </a:ln>
        </p:spPr>
      </p:pic>
    </p:spTree>
    <p:extLst>
      <p:ext uri="{BB962C8B-B14F-4D97-AF65-F5344CB8AC3E}">
        <p14:creationId xmlns:p14="http://schemas.microsoft.com/office/powerpoint/2010/main" val="325613357"/>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Editable Title Slide 3">
    <p:bg>
      <p:bgPr>
        <a:solidFill>
          <a:srgbClr val="EB5D29"/>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437881" y="2953116"/>
            <a:ext cx="10915917" cy="1655762"/>
          </a:xfrm>
        </p:spPr>
        <p:txBody>
          <a:bodyPr/>
          <a:lstStyle>
            <a:lvl1pPr marL="0" indent="0" algn="l">
              <a:buNone/>
              <a:defRPr sz="9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title</a:t>
            </a:r>
            <a:endParaRPr lang="en-GB"/>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F30DC0CE-B10C-474B-BB84-A63B1039BC0C}"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Title 1">
            <a:extLst>
              <a:ext uri="{FF2B5EF4-FFF2-40B4-BE49-F238E27FC236}">
                <a16:creationId xmlns:a16="http://schemas.microsoft.com/office/drawing/2014/main" id="{A5720796-F651-9C40-8F64-B2757E9CEA90}"/>
              </a:ext>
            </a:extLst>
          </p:cNvPr>
          <p:cNvSpPr>
            <a:spLocks noGrp="1"/>
          </p:cNvSpPr>
          <p:nvPr>
            <p:ph type="ctrTitle" hasCustomPrompt="1"/>
          </p:nvPr>
        </p:nvSpPr>
        <p:spPr>
          <a:xfrm>
            <a:off x="437882" y="1661374"/>
            <a:ext cx="10915918" cy="1415629"/>
          </a:xfrm>
        </p:spPr>
        <p:txBody>
          <a:bodyPr anchor="b" anchorCtr="0"/>
          <a:lstStyle>
            <a:lvl1pPr algn="l">
              <a:defRPr sz="9200" b="1"/>
            </a:lvl1pPr>
          </a:lstStyle>
          <a:p>
            <a:r>
              <a:rPr lang="fi-FI" err="1"/>
              <a:t>title</a:t>
            </a:r>
            <a:endParaRPr lang="en-GB"/>
          </a:p>
        </p:txBody>
      </p:sp>
      <p:sp>
        <p:nvSpPr>
          <p:cNvPr id="10" name="Text Placeholder 2">
            <a:extLst>
              <a:ext uri="{FF2B5EF4-FFF2-40B4-BE49-F238E27FC236}">
                <a16:creationId xmlns:a16="http://schemas.microsoft.com/office/drawing/2014/main" id="{3DCA2B04-15C4-4EBC-81C0-06B1D67FBAE5}"/>
              </a:ext>
            </a:extLst>
          </p:cNvPr>
          <p:cNvSpPr>
            <a:spLocks noGrp="1"/>
          </p:cNvSpPr>
          <p:nvPr>
            <p:ph type="body" sz="quarter" idx="26" hasCustomPrompt="1"/>
          </p:nvPr>
        </p:nvSpPr>
        <p:spPr>
          <a:xfrm>
            <a:off x="2624345" y="1589820"/>
            <a:ext cx="1833769" cy="1620839"/>
          </a:xfrm>
          <a:blipFill>
            <a:blip r:embed="rId2" cstate="email">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200"/>
            </a:lvl1pPr>
          </a:lstStyle>
          <a:p>
            <a:pPr lvl="0"/>
            <a:r>
              <a:rPr lang="fi-FI"/>
              <a:t>  </a:t>
            </a:r>
            <a:endParaRPr lang="en-GB"/>
          </a:p>
        </p:txBody>
      </p:sp>
    </p:spTree>
    <p:extLst>
      <p:ext uri="{BB962C8B-B14F-4D97-AF65-F5344CB8AC3E}">
        <p14:creationId xmlns:p14="http://schemas.microsoft.com/office/powerpoint/2010/main" val="297772665"/>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Editable Title Slide Pic">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9B3D4973-764C-46F1-B4AF-625504AA7EF4}"/>
              </a:ext>
            </a:extLst>
          </p:cNvPr>
          <p:cNvSpPr>
            <a:spLocks noGrp="1"/>
          </p:cNvSpPr>
          <p:nvPr>
            <p:ph type="pic" sz="quarter" idx="13"/>
          </p:nvPr>
        </p:nvSpPr>
        <p:spPr>
          <a:xfrm>
            <a:off x="0" y="0"/>
            <a:ext cx="12190287" cy="6858000"/>
          </a:xfrm>
          <a:solidFill>
            <a:schemeClr val="bg1">
              <a:lumMod val="95000"/>
            </a:schemeClr>
          </a:solidFill>
        </p:spPr>
        <p:txBody>
          <a:bodyPr anchor="ctr" anchorCtr="0"/>
          <a:lstStyle>
            <a:lvl1pPr marL="0" indent="0" algn="ctr">
              <a:buNone/>
              <a:defRPr sz="1800"/>
            </a:lvl1pPr>
          </a:lstStyle>
          <a:p>
            <a:r>
              <a:rPr lang="en-GB"/>
              <a:t>Click icon to add picture</a:t>
            </a:r>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0B4E9726-4D34-6143-A348-788909810301}"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0" name="Text Placeholder 2">
            <a:extLst>
              <a:ext uri="{FF2B5EF4-FFF2-40B4-BE49-F238E27FC236}">
                <a16:creationId xmlns:a16="http://schemas.microsoft.com/office/drawing/2014/main" id="{3DCA2B04-15C4-4EBC-81C0-06B1D67FBAE5}"/>
              </a:ext>
            </a:extLst>
          </p:cNvPr>
          <p:cNvSpPr>
            <a:spLocks noGrp="1"/>
          </p:cNvSpPr>
          <p:nvPr>
            <p:ph type="body" sz="quarter" idx="26" hasCustomPrompt="1"/>
          </p:nvPr>
        </p:nvSpPr>
        <p:spPr>
          <a:xfrm>
            <a:off x="2624345" y="1589820"/>
            <a:ext cx="1833769" cy="1620839"/>
          </a:xfrm>
          <a:blipFill>
            <a:blip r:embed="rId2" cstate="email">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200"/>
            </a:lvl1pPr>
          </a:lstStyle>
          <a:p>
            <a:pPr lvl="0"/>
            <a:r>
              <a:rPr lang="fi-FI"/>
              <a:t>  </a:t>
            </a:r>
            <a:endParaRPr lang="en-GB"/>
          </a:p>
        </p:txBody>
      </p:sp>
      <p:sp>
        <p:nvSpPr>
          <p:cNvPr id="13" name="Subtitle 2">
            <a:extLst>
              <a:ext uri="{FF2B5EF4-FFF2-40B4-BE49-F238E27FC236}">
                <a16:creationId xmlns:a16="http://schemas.microsoft.com/office/drawing/2014/main" id="{387E494C-9798-3443-9399-DD160FCE8F16}"/>
              </a:ext>
            </a:extLst>
          </p:cNvPr>
          <p:cNvSpPr>
            <a:spLocks noGrp="1"/>
          </p:cNvSpPr>
          <p:nvPr>
            <p:ph type="subTitle" idx="1" hasCustomPrompt="1"/>
          </p:nvPr>
        </p:nvSpPr>
        <p:spPr>
          <a:xfrm>
            <a:off x="437881" y="2953116"/>
            <a:ext cx="10915917" cy="1655762"/>
          </a:xfrm>
        </p:spPr>
        <p:txBody>
          <a:bodyPr/>
          <a:lstStyle>
            <a:lvl1pPr marL="0" indent="0" algn="l">
              <a:buNone/>
              <a:defRPr sz="9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title</a:t>
            </a:r>
            <a:endParaRPr lang="en-GB"/>
          </a:p>
        </p:txBody>
      </p:sp>
      <p:sp>
        <p:nvSpPr>
          <p:cNvPr id="14" name="Title 1">
            <a:extLst>
              <a:ext uri="{FF2B5EF4-FFF2-40B4-BE49-F238E27FC236}">
                <a16:creationId xmlns:a16="http://schemas.microsoft.com/office/drawing/2014/main" id="{229C7B90-2B18-2341-88BE-102FCE7BB983}"/>
              </a:ext>
            </a:extLst>
          </p:cNvPr>
          <p:cNvSpPr>
            <a:spLocks noGrp="1"/>
          </p:cNvSpPr>
          <p:nvPr>
            <p:ph type="ctrTitle" hasCustomPrompt="1"/>
          </p:nvPr>
        </p:nvSpPr>
        <p:spPr>
          <a:xfrm>
            <a:off x="437882" y="1661374"/>
            <a:ext cx="10915918" cy="1415629"/>
          </a:xfrm>
        </p:spPr>
        <p:txBody>
          <a:bodyPr anchor="b" anchorCtr="0"/>
          <a:lstStyle>
            <a:lvl1pPr algn="l">
              <a:defRPr sz="9200" b="1"/>
            </a:lvl1pPr>
          </a:lstStyle>
          <a:p>
            <a:r>
              <a:rPr lang="fi-FI" err="1"/>
              <a:t>title</a:t>
            </a:r>
            <a:endParaRPr lang="en-GB"/>
          </a:p>
        </p:txBody>
      </p:sp>
    </p:spTree>
    <p:extLst>
      <p:ext uri="{BB962C8B-B14F-4D97-AF65-F5344CB8AC3E}">
        <p14:creationId xmlns:p14="http://schemas.microsoft.com/office/powerpoint/2010/main" val="3935187739"/>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Section Title neon">
    <p:bg>
      <p:bgPr>
        <a:solidFill>
          <a:schemeClr val="accent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437881" y="2953116"/>
            <a:ext cx="10915917" cy="1655762"/>
          </a:xfrm>
        </p:spPr>
        <p:txBody>
          <a:bodyPr/>
          <a:lstStyle>
            <a:lvl1pPr marL="0" indent="0" algn="l">
              <a:buNone/>
              <a:defRPr sz="9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section title</a:t>
            </a:r>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E3604EEA-8886-6541-A4DD-3B16F29DD7EF}"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Title 1">
            <a:extLst>
              <a:ext uri="{FF2B5EF4-FFF2-40B4-BE49-F238E27FC236}">
                <a16:creationId xmlns:a16="http://schemas.microsoft.com/office/drawing/2014/main" id="{A5720796-F651-9C40-8F64-B2757E9CEA90}"/>
              </a:ext>
            </a:extLst>
          </p:cNvPr>
          <p:cNvSpPr>
            <a:spLocks noGrp="1"/>
          </p:cNvSpPr>
          <p:nvPr>
            <p:ph type="ctrTitle" hasCustomPrompt="1"/>
          </p:nvPr>
        </p:nvSpPr>
        <p:spPr>
          <a:xfrm>
            <a:off x="437882" y="1661374"/>
            <a:ext cx="10915918" cy="1415629"/>
          </a:xfrm>
        </p:spPr>
        <p:txBody>
          <a:bodyPr anchor="b" anchorCtr="0"/>
          <a:lstStyle>
            <a:lvl1pPr algn="l">
              <a:defRPr sz="9200" b="1"/>
            </a:lvl1pPr>
          </a:lstStyle>
          <a:p>
            <a:r>
              <a:rPr lang="en-GB"/>
              <a:t>00_</a:t>
            </a:r>
          </a:p>
        </p:txBody>
      </p:sp>
      <p:sp>
        <p:nvSpPr>
          <p:cNvPr id="11" name="Text Placeholder 4">
            <a:extLst>
              <a:ext uri="{FF2B5EF4-FFF2-40B4-BE49-F238E27FC236}">
                <a16:creationId xmlns:a16="http://schemas.microsoft.com/office/drawing/2014/main" id="{578B84B1-E5F9-0B47-B6F1-FEB2033D872B}"/>
              </a:ext>
            </a:extLst>
          </p:cNvPr>
          <p:cNvSpPr>
            <a:spLocks noGrp="1"/>
          </p:cNvSpPr>
          <p:nvPr>
            <p:ph type="body" sz="quarter" idx="13"/>
          </p:nvPr>
        </p:nvSpPr>
        <p:spPr>
          <a:xfrm>
            <a:off x="420320" y="382052"/>
            <a:ext cx="3888408" cy="202510"/>
          </a:xfrm>
        </p:spPr>
        <p:txBody>
          <a:bodyPr/>
          <a:lstStyle>
            <a:lvl1pPr marL="0" indent="0">
              <a:buNone/>
              <a:defRPr sz="1000" cap="all" baseline="0"/>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25225986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How">
    <p:bg>
      <p:bgPr>
        <a:solidFill>
          <a:srgbClr val="000000"/>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9DF6C0-65F2-4A55-9369-D7F33D42BB8F}"/>
              </a:ext>
            </a:extLst>
          </p:cNvPr>
          <p:cNvSpPr>
            <a:spLocks noGrp="1"/>
          </p:cNvSpPr>
          <p:nvPr>
            <p:ph type="body" sz="quarter" idx="24"/>
          </p:nvPr>
        </p:nvSpPr>
        <p:spPr>
          <a:xfrm>
            <a:off x="390525" y="1312863"/>
            <a:ext cx="6967538" cy="3452812"/>
          </a:xfrm>
        </p:spPr>
        <p:txBody>
          <a:bodyPr/>
          <a:lstStyle>
            <a:lvl1pPr marL="0" indent="987425">
              <a:buNone/>
              <a:defRPr sz="37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pic>
        <p:nvPicPr>
          <p:cNvPr id="11" name="Miltton_Text_White.png" descr="Miltton_Text_White.png">
            <a:extLst>
              <a:ext uri="{FF2B5EF4-FFF2-40B4-BE49-F238E27FC236}">
                <a16:creationId xmlns:a16="http://schemas.microsoft.com/office/drawing/2014/main" id="{FD80D371-4906-419F-936F-FD3936651A6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12" name="Line">
            <a:extLst>
              <a:ext uri="{FF2B5EF4-FFF2-40B4-BE49-F238E27FC236}">
                <a16:creationId xmlns:a16="http://schemas.microsoft.com/office/drawing/2014/main" id="{56A18EA9-4F9F-4E33-8036-464A7694A6F1}"/>
              </a:ext>
            </a:extLst>
          </p:cNvPr>
          <p:cNvSpPr/>
          <p:nvPr userDrawn="1"/>
        </p:nvSpPr>
        <p:spPr>
          <a:xfrm>
            <a:off x="408323" y="1522362"/>
            <a:ext cx="669209" cy="0"/>
          </a:xfrm>
          <a:prstGeom prst="line">
            <a:avLst/>
          </a:prstGeom>
          <a:ln w="31750">
            <a:solidFill>
              <a:srgbClr val="FFFFFF"/>
            </a:solidFill>
            <a:miter/>
          </a:ln>
        </p:spPr>
        <p:txBody>
          <a:bodyPr tIns="91439" bIns="91439"/>
          <a:lstStyle/>
          <a:p>
            <a:pPr defTabSz="1828800">
              <a:lnSpc>
                <a:spcPct val="100000"/>
              </a:lnSpc>
              <a:defRPr sz="3600">
                <a:solidFill>
                  <a:srgbClr val="414359"/>
                </a:solidFill>
              </a:defRPr>
            </a:pPr>
            <a:endParaRPr/>
          </a:p>
        </p:txBody>
      </p:sp>
      <p:sp>
        <p:nvSpPr>
          <p:cNvPr id="6" name="Date Placeholder 5">
            <a:extLst>
              <a:ext uri="{FF2B5EF4-FFF2-40B4-BE49-F238E27FC236}">
                <a16:creationId xmlns:a16="http://schemas.microsoft.com/office/drawing/2014/main" id="{A7989AA6-3AAC-4F60-9C41-71AE4B516027}"/>
              </a:ext>
            </a:extLst>
          </p:cNvPr>
          <p:cNvSpPr>
            <a:spLocks noGrp="1"/>
          </p:cNvSpPr>
          <p:nvPr>
            <p:ph type="dt" sz="half" idx="25"/>
          </p:nvPr>
        </p:nvSpPr>
        <p:spPr/>
        <p:txBody>
          <a:bodyPr/>
          <a:lstStyle>
            <a:lvl1pPr>
              <a:defRPr>
                <a:solidFill>
                  <a:schemeClr val="bg1"/>
                </a:solidFill>
              </a:defRPr>
            </a:lvl1pPr>
          </a:lstStyle>
          <a:p>
            <a:fld id="{D8A9AD4D-6D94-F640-88DA-326B2C20CD8A}" type="datetime1">
              <a:rPr lang="en-US" smtClean="0"/>
              <a:t>11/30/2022</a:t>
            </a:fld>
            <a:endParaRPr lang="fi-FI"/>
          </a:p>
        </p:txBody>
      </p:sp>
      <p:sp>
        <p:nvSpPr>
          <p:cNvPr id="7" name="Footer Placeholder 6">
            <a:extLst>
              <a:ext uri="{FF2B5EF4-FFF2-40B4-BE49-F238E27FC236}">
                <a16:creationId xmlns:a16="http://schemas.microsoft.com/office/drawing/2014/main" id="{607D63A4-6BF7-4005-A74B-A6985CE9CBB0}"/>
              </a:ext>
            </a:extLst>
          </p:cNvPr>
          <p:cNvSpPr>
            <a:spLocks noGrp="1"/>
          </p:cNvSpPr>
          <p:nvPr>
            <p:ph type="ftr" sz="quarter" idx="26"/>
          </p:nvPr>
        </p:nvSpPr>
        <p:spPr/>
        <p:txBody>
          <a:bodyPr/>
          <a:lstStyle>
            <a:lvl1pPr>
              <a:defRPr>
                <a:solidFill>
                  <a:schemeClr val="bg1"/>
                </a:solidFill>
              </a:defRPr>
            </a:lvl1pPr>
          </a:lstStyle>
          <a:p>
            <a:r>
              <a:rPr lang="fi-FI"/>
              <a:t>© Miltton New Nordics</a:t>
            </a:r>
          </a:p>
        </p:txBody>
      </p:sp>
      <p:sp>
        <p:nvSpPr>
          <p:cNvPr id="8" name="Slide Number Placeholder 7">
            <a:extLst>
              <a:ext uri="{FF2B5EF4-FFF2-40B4-BE49-F238E27FC236}">
                <a16:creationId xmlns:a16="http://schemas.microsoft.com/office/drawing/2014/main" id="{E75262B8-4754-4126-9FB8-5C93A94FD104}"/>
              </a:ext>
            </a:extLst>
          </p:cNvPr>
          <p:cNvSpPr>
            <a:spLocks noGrp="1"/>
          </p:cNvSpPr>
          <p:nvPr>
            <p:ph type="sldNum" sz="quarter" idx="27"/>
          </p:nvPr>
        </p:nvSpPr>
        <p:spPr/>
        <p:txBody>
          <a:bodyPr/>
          <a:lstStyle>
            <a:lvl1pPr>
              <a:defRPr>
                <a:solidFill>
                  <a:schemeClr val="bg1"/>
                </a:solidFill>
              </a:defRPr>
            </a:lvl1pPr>
          </a:lstStyle>
          <a:p>
            <a:fld id="{31160B98-140E-4345-B1A3-2A7247C42973}" type="slidenum">
              <a:rPr lang="fi-FI" smtClean="0"/>
              <a:pPr/>
              <a:t>‹#›</a:t>
            </a:fld>
            <a:endParaRPr lang="fi-FI"/>
          </a:p>
        </p:txBody>
      </p:sp>
      <p:sp>
        <p:nvSpPr>
          <p:cNvPr id="18" name="Text Placeholder 4">
            <a:extLst>
              <a:ext uri="{FF2B5EF4-FFF2-40B4-BE49-F238E27FC236}">
                <a16:creationId xmlns:a16="http://schemas.microsoft.com/office/drawing/2014/main" id="{DFFD8B42-90AA-457A-ABF9-EB880F537A2E}"/>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bg1"/>
                </a:solidFill>
              </a:defRPr>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2594347348"/>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preserve="1" userDrawn="1">
  <p:cSld name="Section Title black">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437881" y="2953116"/>
            <a:ext cx="10915917" cy="1655762"/>
          </a:xfrm>
        </p:spPr>
        <p:txBody>
          <a:bodyPr/>
          <a:lstStyle>
            <a:lvl1pPr marL="0" indent="0" algn="l">
              <a:buNone/>
              <a:defRPr sz="9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section title</a:t>
            </a:r>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lvl1pPr>
              <a:defRPr>
                <a:solidFill>
                  <a:schemeClr val="bg1"/>
                </a:solidFill>
              </a:defRPr>
            </a:lvl1pPr>
          </a:lstStyle>
          <a:p>
            <a:fld id="{DF6A977F-A009-F34C-BEDE-E3E81755D117}"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lvl1pPr>
              <a:defRPr>
                <a:solidFill>
                  <a:schemeClr val="bg1"/>
                </a:solidFill>
              </a:defRPr>
            </a:lvl1p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smtClean="0"/>
              <a:pPr/>
              <a:t>‹#›</a:t>
            </a:fld>
            <a:endParaRPr lang="fi-FI"/>
          </a:p>
        </p:txBody>
      </p:sp>
      <p:sp>
        <p:nvSpPr>
          <p:cNvPr id="12" name="Title 1">
            <a:extLst>
              <a:ext uri="{FF2B5EF4-FFF2-40B4-BE49-F238E27FC236}">
                <a16:creationId xmlns:a16="http://schemas.microsoft.com/office/drawing/2014/main" id="{A5720796-F651-9C40-8F64-B2757E9CEA90}"/>
              </a:ext>
            </a:extLst>
          </p:cNvPr>
          <p:cNvSpPr>
            <a:spLocks noGrp="1"/>
          </p:cNvSpPr>
          <p:nvPr>
            <p:ph type="ctrTitle" hasCustomPrompt="1"/>
          </p:nvPr>
        </p:nvSpPr>
        <p:spPr>
          <a:xfrm>
            <a:off x="437882" y="1661374"/>
            <a:ext cx="10915918" cy="1415629"/>
          </a:xfrm>
        </p:spPr>
        <p:txBody>
          <a:bodyPr anchor="b" anchorCtr="0"/>
          <a:lstStyle>
            <a:lvl1pPr algn="l">
              <a:defRPr sz="9200" b="1">
                <a:solidFill>
                  <a:schemeClr val="bg1"/>
                </a:solidFill>
              </a:defRPr>
            </a:lvl1pPr>
          </a:lstStyle>
          <a:p>
            <a:r>
              <a:rPr lang="en-GB"/>
              <a:t>00_</a:t>
            </a:r>
          </a:p>
        </p:txBody>
      </p:sp>
      <p:pic>
        <p:nvPicPr>
          <p:cNvPr id="11" name="Miltton_Text_White.png">
            <a:extLst>
              <a:ext uri="{FF2B5EF4-FFF2-40B4-BE49-F238E27FC236}">
                <a16:creationId xmlns:a16="http://schemas.microsoft.com/office/drawing/2014/main" id="{2DEA3167-7802-496E-8C01-2F283DAFE27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0789200" y="108000"/>
            <a:ext cx="1148400" cy="546416"/>
          </a:xfrm>
          <a:prstGeom prst="rect">
            <a:avLst/>
          </a:prstGeom>
          <a:ln w="12700">
            <a:miter lim="400000"/>
          </a:ln>
        </p:spPr>
      </p:pic>
      <p:sp>
        <p:nvSpPr>
          <p:cNvPr id="13" name="Text Placeholder 4">
            <a:extLst>
              <a:ext uri="{FF2B5EF4-FFF2-40B4-BE49-F238E27FC236}">
                <a16:creationId xmlns:a16="http://schemas.microsoft.com/office/drawing/2014/main" id="{33FC39A7-E5C8-1141-BBAA-0AD8EF7CBE7A}"/>
              </a:ext>
            </a:extLst>
          </p:cNvPr>
          <p:cNvSpPr>
            <a:spLocks noGrp="1"/>
          </p:cNvSpPr>
          <p:nvPr>
            <p:ph type="body" sz="quarter" idx="13"/>
          </p:nvPr>
        </p:nvSpPr>
        <p:spPr>
          <a:xfrm>
            <a:off x="420320" y="382052"/>
            <a:ext cx="3888408" cy="202510"/>
          </a:xfrm>
        </p:spPr>
        <p:txBody>
          <a:bodyPr/>
          <a:lstStyle>
            <a:lvl1pPr marL="0" indent="0">
              <a:buNone/>
              <a:defRPr sz="1000" cap="all" baseline="0">
                <a:solidFill>
                  <a:schemeClr val="bg1"/>
                </a:solidFill>
              </a:defRPr>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2470599791"/>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Section Title orange">
    <p:bg>
      <p:bgPr>
        <a:solidFill>
          <a:srgbClr val="EB5D29"/>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437881" y="2953116"/>
            <a:ext cx="10915917" cy="1655762"/>
          </a:xfrm>
        </p:spPr>
        <p:txBody>
          <a:bodyPr/>
          <a:lstStyle>
            <a:lvl1pPr marL="0" indent="0" algn="l">
              <a:buNone/>
              <a:defRPr sz="9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section title</a:t>
            </a:r>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66BDDCBE-0D06-E644-8E45-E1C99BCB0CDC}"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Title 1">
            <a:extLst>
              <a:ext uri="{FF2B5EF4-FFF2-40B4-BE49-F238E27FC236}">
                <a16:creationId xmlns:a16="http://schemas.microsoft.com/office/drawing/2014/main" id="{A5720796-F651-9C40-8F64-B2757E9CEA90}"/>
              </a:ext>
            </a:extLst>
          </p:cNvPr>
          <p:cNvSpPr>
            <a:spLocks noGrp="1"/>
          </p:cNvSpPr>
          <p:nvPr>
            <p:ph type="ctrTitle" hasCustomPrompt="1"/>
          </p:nvPr>
        </p:nvSpPr>
        <p:spPr>
          <a:xfrm>
            <a:off x="437882" y="1661374"/>
            <a:ext cx="10915918" cy="1415629"/>
          </a:xfrm>
        </p:spPr>
        <p:txBody>
          <a:bodyPr anchor="b" anchorCtr="0"/>
          <a:lstStyle>
            <a:lvl1pPr algn="l">
              <a:defRPr sz="9200" b="1"/>
            </a:lvl1pPr>
          </a:lstStyle>
          <a:p>
            <a:r>
              <a:rPr lang="en-GB"/>
              <a:t>00_</a:t>
            </a:r>
          </a:p>
        </p:txBody>
      </p:sp>
      <p:sp>
        <p:nvSpPr>
          <p:cNvPr id="11" name="Text Placeholder 4">
            <a:extLst>
              <a:ext uri="{FF2B5EF4-FFF2-40B4-BE49-F238E27FC236}">
                <a16:creationId xmlns:a16="http://schemas.microsoft.com/office/drawing/2014/main" id="{446B846D-70AC-FF4B-ABDE-161C9A3B7359}"/>
              </a:ext>
            </a:extLst>
          </p:cNvPr>
          <p:cNvSpPr>
            <a:spLocks noGrp="1"/>
          </p:cNvSpPr>
          <p:nvPr>
            <p:ph type="body" sz="quarter" idx="13"/>
          </p:nvPr>
        </p:nvSpPr>
        <p:spPr>
          <a:xfrm>
            <a:off x="420320" y="382052"/>
            <a:ext cx="3888408" cy="202510"/>
          </a:xfrm>
        </p:spPr>
        <p:txBody>
          <a:bodyPr/>
          <a:lstStyle>
            <a:lvl1pPr marL="0" indent="0">
              <a:buNone/>
              <a:defRPr sz="1000" cap="all" baseline="0"/>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1279408740"/>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Section Title Pic">
    <p:bg>
      <p:bgPr>
        <a:solidFill>
          <a:schemeClr val="accent1"/>
        </a:solidFill>
        <a:effectLst/>
      </p:bgPr>
    </p:bg>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F547880D-106B-46F3-AC59-BA22AF7016C7}"/>
              </a:ext>
            </a:extLst>
          </p:cNvPr>
          <p:cNvSpPr>
            <a:spLocks noGrp="1"/>
          </p:cNvSpPr>
          <p:nvPr>
            <p:ph type="pic" sz="quarter" idx="13"/>
          </p:nvPr>
        </p:nvSpPr>
        <p:spPr>
          <a:xfrm>
            <a:off x="0" y="0"/>
            <a:ext cx="12190287" cy="6858000"/>
          </a:xfrm>
          <a:solidFill>
            <a:schemeClr val="bg1">
              <a:lumMod val="95000"/>
            </a:schemeClr>
          </a:solidFill>
        </p:spPr>
        <p:txBody>
          <a:bodyPr anchor="ctr" anchorCtr="0"/>
          <a:lstStyle>
            <a:lvl1pPr marL="0" indent="0" algn="ctr">
              <a:buNone/>
              <a:defRPr sz="1800"/>
            </a:lvl1pPr>
          </a:lstStyle>
          <a:p>
            <a:r>
              <a:rPr lang="en-GB"/>
              <a:t>Click icon to add picture</a:t>
            </a:r>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7E037DBA-59B6-BF40-9910-2F19D3AF1BA2}"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4" name="Text Placeholder 3">
            <a:extLst>
              <a:ext uri="{FF2B5EF4-FFF2-40B4-BE49-F238E27FC236}">
                <a16:creationId xmlns:a16="http://schemas.microsoft.com/office/drawing/2014/main" id="{2820E1F6-1A25-4C77-9F7C-5DE4F5D17220}"/>
              </a:ext>
            </a:extLst>
          </p:cNvPr>
          <p:cNvSpPr>
            <a:spLocks noGrp="1"/>
          </p:cNvSpPr>
          <p:nvPr>
            <p:ph type="body" sz="quarter" idx="14" hasCustomPrompt="1"/>
          </p:nvPr>
        </p:nvSpPr>
        <p:spPr>
          <a:xfrm>
            <a:off x="10789200" y="108000"/>
            <a:ext cx="1148400" cy="54720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buNone/>
              <a:defRPr sz="200"/>
            </a:lvl1pPr>
          </a:lstStyle>
          <a:p>
            <a:pPr lvl="0"/>
            <a:r>
              <a:rPr lang="en-US"/>
              <a:t> </a:t>
            </a:r>
            <a:endParaRPr lang="en-GB"/>
          </a:p>
        </p:txBody>
      </p:sp>
      <p:sp>
        <p:nvSpPr>
          <p:cNvPr id="11" name="Subtitle 2">
            <a:extLst>
              <a:ext uri="{FF2B5EF4-FFF2-40B4-BE49-F238E27FC236}">
                <a16:creationId xmlns:a16="http://schemas.microsoft.com/office/drawing/2014/main" id="{B5894CB3-5CA8-6041-92CD-809579CB65EB}"/>
              </a:ext>
            </a:extLst>
          </p:cNvPr>
          <p:cNvSpPr>
            <a:spLocks noGrp="1"/>
          </p:cNvSpPr>
          <p:nvPr>
            <p:ph type="subTitle" idx="1" hasCustomPrompt="1"/>
          </p:nvPr>
        </p:nvSpPr>
        <p:spPr>
          <a:xfrm>
            <a:off x="437881" y="2953116"/>
            <a:ext cx="10915917" cy="1655762"/>
          </a:xfrm>
        </p:spPr>
        <p:txBody>
          <a:bodyPr/>
          <a:lstStyle>
            <a:lvl1pPr marL="0" indent="0" algn="l">
              <a:buNone/>
              <a:defRPr sz="9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section title</a:t>
            </a:r>
          </a:p>
        </p:txBody>
      </p:sp>
      <p:sp>
        <p:nvSpPr>
          <p:cNvPr id="13" name="Title 1">
            <a:extLst>
              <a:ext uri="{FF2B5EF4-FFF2-40B4-BE49-F238E27FC236}">
                <a16:creationId xmlns:a16="http://schemas.microsoft.com/office/drawing/2014/main" id="{611FACDD-3476-0F4A-94D9-CF582A42D2D8}"/>
              </a:ext>
            </a:extLst>
          </p:cNvPr>
          <p:cNvSpPr>
            <a:spLocks noGrp="1"/>
          </p:cNvSpPr>
          <p:nvPr>
            <p:ph type="ctrTitle" hasCustomPrompt="1"/>
          </p:nvPr>
        </p:nvSpPr>
        <p:spPr>
          <a:xfrm>
            <a:off x="437882" y="1661374"/>
            <a:ext cx="10915918" cy="1415629"/>
          </a:xfrm>
        </p:spPr>
        <p:txBody>
          <a:bodyPr anchor="b" anchorCtr="0"/>
          <a:lstStyle>
            <a:lvl1pPr algn="l">
              <a:defRPr sz="9200" b="1"/>
            </a:lvl1pPr>
          </a:lstStyle>
          <a:p>
            <a:r>
              <a:rPr lang="en-GB"/>
              <a:t>00_</a:t>
            </a:r>
          </a:p>
        </p:txBody>
      </p:sp>
      <p:sp>
        <p:nvSpPr>
          <p:cNvPr id="15" name="Text Placeholder 4">
            <a:extLst>
              <a:ext uri="{FF2B5EF4-FFF2-40B4-BE49-F238E27FC236}">
                <a16:creationId xmlns:a16="http://schemas.microsoft.com/office/drawing/2014/main" id="{7B925C96-E63A-3044-AEFD-6D5DE6B187C3}"/>
              </a:ext>
            </a:extLst>
          </p:cNvPr>
          <p:cNvSpPr>
            <a:spLocks noGrp="1"/>
          </p:cNvSpPr>
          <p:nvPr>
            <p:ph type="body" sz="quarter" idx="15"/>
          </p:nvPr>
        </p:nvSpPr>
        <p:spPr>
          <a:xfrm>
            <a:off x="420320" y="382052"/>
            <a:ext cx="3888408" cy="202510"/>
          </a:xfrm>
        </p:spPr>
        <p:txBody>
          <a:bodyPr/>
          <a:lstStyle>
            <a:lvl1pPr marL="0" indent="0">
              <a:buNone/>
              <a:defRPr sz="1000" cap="all" baseline="0"/>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2352206345"/>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preserve="1" userDrawn="1">
  <p:cSld name="Title Yellow">
    <p:bg>
      <p:bgPr>
        <a:solidFill>
          <a:srgbClr val="E6F05A"/>
        </a:solidFill>
        <a:effectLst/>
      </p:bgPr>
    </p:bg>
    <p:spTree>
      <p:nvGrpSpPr>
        <p:cNvPr id="1" name=""/>
        <p:cNvGrpSpPr/>
        <p:nvPr/>
      </p:nvGrpSpPr>
      <p:grpSpPr>
        <a:xfrm>
          <a:off x="0" y="0"/>
          <a:ext cx="0" cy="0"/>
          <a:chOff x="0" y="0"/>
          <a:chExt cx="0" cy="0"/>
        </a:xfrm>
      </p:grpSpPr>
      <p:pic>
        <p:nvPicPr>
          <p:cNvPr id="167" name="Miltton_Text_Black.png" descr="Miltton_Text_Black.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169" name="01"/>
          <p:cNvSpPr txBox="1">
            <a:spLocks noGrp="1"/>
          </p:cNvSpPr>
          <p:nvPr>
            <p:ph type="body" idx="22"/>
          </p:nvPr>
        </p:nvSpPr>
        <p:spPr>
          <a:xfrm>
            <a:off x="-233689" y="3147705"/>
            <a:ext cx="6668522" cy="6046184"/>
          </a:xfrm>
          <a:prstGeom prst="rect">
            <a:avLst/>
          </a:prstGeom>
        </p:spPr>
        <p:txBody>
          <a:bodyPr lIns="0" tIns="0" rIns="0" bIns="0">
            <a:noAutofit/>
          </a:bodyPr>
          <a:lstStyle>
            <a:lvl1pPr marL="0" indent="0" defTabSz="914400">
              <a:lnSpc>
                <a:spcPct val="100000"/>
              </a:lnSpc>
              <a:spcBef>
                <a:spcPts val="0"/>
              </a:spcBef>
              <a:buSzTx/>
              <a:buNone/>
              <a:defRPr sz="30100" b="1" spc="-574">
                <a:solidFill>
                  <a:srgbClr val="FFFFFF"/>
                </a:solidFill>
                <a:latin typeface="+mn-lt"/>
                <a:ea typeface="+mn-ea"/>
                <a:cs typeface="+mn-cs"/>
                <a:sym typeface="Helvetica"/>
              </a:defRPr>
            </a:lvl1pPr>
          </a:lstStyle>
          <a:p>
            <a:pPr lvl="0"/>
            <a:r>
              <a:rPr lang="en-GB"/>
              <a:t>Click to edit Master text styles</a:t>
            </a:r>
          </a:p>
        </p:txBody>
      </p:sp>
      <p:sp>
        <p:nvSpPr>
          <p:cNvPr id="170" name="title"/>
          <p:cNvSpPr txBox="1">
            <a:spLocks noGrp="1"/>
          </p:cNvSpPr>
          <p:nvPr>
            <p:ph type="body" sz="quarter" idx="23" hasCustomPrompt="1"/>
          </p:nvPr>
        </p:nvSpPr>
        <p:spPr>
          <a:xfrm>
            <a:off x="6179520" y="3137405"/>
            <a:ext cx="5615294" cy="1152814"/>
          </a:xfrm>
          <a:prstGeom prst="rect">
            <a:avLst/>
          </a:prstGeom>
        </p:spPr>
        <p:txBody>
          <a:bodyPr lIns="91439" tIns="91439" rIns="91439" bIns="91439">
            <a:spAutoFit/>
          </a:bodyPr>
          <a:lstStyle>
            <a:lvl1pPr marL="0" indent="0" defTabSz="457200">
              <a:spcBef>
                <a:spcPts val="0"/>
              </a:spcBef>
              <a:buSzTx/>
              <a:buNone/>
              <a:defRPr sz="6200" b="1">
                <a:latin typeface="+mn-lt"/>
                <a:ea typeface="+mn-ea"/>
                <a:cs typeface="+mn-cs"/>
                <a:sym typeface="Helvetica"/>
              </a:defRPr>
            </a:lvl1pPr>
          </a:lstStyle>
          <a:p>
            <a:r>
              <a:rPr lang="en-GB"/>
              <a:t>title</a:t>
            </a:r>
            <a:endParaRPr/>
          </a:p>
        </p:txBody>
      </p:sp>
      <p:sp>
        <p:nvSpPr>
          <p:cNvPr id="171" name="Slide Number"/>
          <p:cNvSpPr txBox="1">
            <a:spLocks noGrp="1"/>
          </p:cNvSpPr>
          <p:nvPr>
            <p:ph type="sldNum" sz="quarter" idx="2"/>
          </p:nvPr>
        </p:nvSpPr>
        <p:spPr>
          <a:xfrm>
            <a:off x="6000750" y="6542617"/>
            <a:ext cx="184253" cy="187300"/>
          </a:xfrm>
          <a:prstGeom prst="rect">
            <a:avLst/>
          </a:prstGeom>
        </p:spPr>
        <p:txBody>
          <a:bodyPr/>
          <a:lstStyle/>
          <a:p>
            <a:fld id="{86CB4B4D-7CA3-9044-876B-883B54F8677D}" type="slidenum">
              <a:t>‹#›</a:t>
            </a:fld>
            <a:endParaRPr/>
          </a:p>
        </p:txBody>
      </p:sp>
      <p:sp>
        <p:nvSpPr>
          <p:cNvPr id="7" name="Text Placeholder 4">
            <a:extLst>
              <a:ext uri="{FF2B5EF4-FFF2-40B4-BE49-F238E27FC236}">
                <a16:creationId xmlns:a16="http://schemas.microsoft.com/office/drawing/2014/main" id="{D9D6F3A6-EFD8-9B41-847D-34BFB171C49F}"/>
              </a:ext>
            </a:extLst>
          </p:cNvPr>
          <p:cNvSpPr>
            <a:spLocks noGrp="1"/>
          </p:cNvSpPr>
          <p:nvPr>
            <p:ph type="body" sz="quarter" idx="13"/>
          </p:nvPr>
        </p:nvSpPr>
        <p:spPr>
          <a:xfrm>
            <a:off x="420320" y="382052"/>
            <a:ext cx="3888408" cy="202510"/>
          </a:xfrm>
        </p:spPr>
        <p:txBody>
          <a:bodyPr/>
          <a:lstStyle>
            <a:lvl1pPr marL="0" indent="0">
              <a:buNone/>
              <a:defRPr sz="1000" cap="all" baseline="0"/>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3158857217"/>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showMasterSp="0" preserve="1" userDrawn="1">
  <p:cSld name="Title Orange">
    <p:bg>
      <p:bgPr>
        <a:solidFill>
          <a:schemeClr val="accent5">
            <a:lumOff val="-7647"/>
          </a:schemeClr>
        </a:solidFill>
        <a:effectLst/>
      </p:bgPr>
    </p:bg>
    <p:spTree>
      <p:nvGrpSpPr>
        <p:cNvPr id="1" name=""/>
        <p:cNvGrpSpPr/>
        <p:nvPr/>
      </p:nvGrpSpPr>
      <p:grpSpPr>
        <a:xfrm>
          <a:off x="0" y="0"/>
          <a:ext cx="0" cy="0"/>
          <a:chOff x="0" y="0"/>
          <a:chExt cx="0" cy="0"/>
        </a:xfrm>
      </p:grpSpPr>
      <p:pic>
        <p:nvPicPr>
          <p:cNvPr id="178" name="Miltton_Text_Black.png" descr="Miltton_Text_Black.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180" name="02"/>
          <p:cNvSpPr txBox="1">
            <a:spLocks noGrp="1"/>
          </p:cNvSpPr>
          <p:nvPr>
            <p:ph type="body" idx="22"/>
          </p:nvPr>
        </p:nvSpPr>
        <p:spPr>
          <a:xfrm>
            <a:off x="-233689" y="3147705"/>
            <a:ext cx="6728769" cy="6046184"/>
          </a:xfrm>
          <a:prstGeom prst="rect">
            <a:avLst/>
          </a:prstGeom>
        </p:spPr>
        <p:txBody>
          <a:bodyPr lIns="0" tIns="0" rIns="0" bIns="0">
            <a:noAutofit/>
          </a:bodyPr>
          <a:lstStyle>
            <a:lvl1pPr marL="0" indent="0" defTabSz="914400">
              <a:lnSpc>
                <a:spcPct val="100000"/>
              </a:lnSpc>
              <a:spcBef>
                <a:spcPts val="0"/>
              </a:spcBef>
              <a:buSzTx/>
              <a:buNone/>
              <a:defRPr sz="30100" b="1" spc="-574">
                <a:solidFill>
                  <a:srgbClr val="FFFFFF"/>
                </a:solidFill>
                <a:latin typeface="+mn-lt"/>
                <a:ea typeface="+mn-ea"/>
                <a:cs typeface="+mn-cs"/>
                <a:sym typeface="Helvetica"/>
              </a:defRPr>
            </a:lvl1pPr>
          </a:lstStyle>
          <a:p>
            <a:pPr lvl="0"/>
            <a:r>
              <a:rPr lang="en-GB"/>
              <a:t>Click to edit Master text styles</a:t>
            </a:r>
          </a:p>
        </p:txBody>
      </p:sp>
      <p:sp>
        <p:nvSpPr>
          <p:cNvPr id="181" name="title"/>
          <p:cNvSpPr txBox="1">
            <a:spLocks noGrp="1"/>
          </p:cNvSpPr>
          <p:nvPr>
            <p:ph type="body" sz="quarter" idx="23" hasCustomPrompt="1"/>
          </p:nvPr>
        </p:nvSpPr>
        <p:spPr>
          <a:xfrm>
            <a:off x="6179520" y="3137405"/>
            <a:ext cx="5615294" cy="1152814"/>
          </a:xfrm>
          <a:prstGeom prst="rect">
            <a:avLst/>
          </a:prstGeom>
        </p:spPr>
        <p:txBody>
          <a:bodyPr lIns="91439" tIns="91439" rIns="91439" bIns="91439">
            <a:spAutoFit/>
          </a:bodyPr>
          <a:lstStyle>
            <a:lvl1pPr marL="0" indent="0" defTabSz="457200">
              <a:spcBef>
                <a:spcPts val="0"/>
              </a:spcBef>
              <a:buSzTx/>
              <a:buNone/>
              <a:defRPr sz="6200" b="1">
                <a:latin typeface="+mn-lt"/>
                <a:ea typeface="+mn-ea"/>
                <a:cs typeface="+mn-cs"/>
                <a:sym typeface="Helvetica"/>
              </a:defRPr>
            </a:lvl1pPr>
          </a:lstStyle>
          <a:p>
            <a:r>
              <a:rPr lang="en-GB"/>
              <a:t>title</a:t>
            </a:r>
            <a:endParaRPr/>
          </a:p>
        </p:txBody>
      </p:sp>
      <p:sp>
        <p:nvSpPr>
          <p:cNvPr id="182" name="Slide Number"/>
          <p:cNvSpPr txBox="1">
            <a:spLocks noGrp="1"/>
          </p:cNvSpPr>
          <p:nvPr>
            <p:ph type="sldNum" sz="quarter" idx="2"/>
          </p:nvPr>
        </p:nvSpPr>
        <p:spPr>
          <a:xfrm>
            <a:off x="6000750" y="6542617"/>
            <a:ext cx="184253" cy="187300"/>
          </a:xfrm>
          <a:prstGeom prst="rect">
            <a:avLst/>
          </a:prstGeom>
        </p:spPr>
        <p:txBody>
          <a:bodyPr/>
          <a:lstStyle/>
          <a:p>
            <a:fld id="{86CB4B4D-7CA3-9044-876B-883B54F8677D}" type="slidenum">
              <a:t>‹#›</a:t>
            </a:fld>
            <a:endParaRPr/>
          </a:p>
        </p:txBody>
      </p:sp>
      <p:sp>
        <p:nvSpPr>
          <p:cNvPr id="7" name="Text Placeholder 4">
            <a:extLst>
              <a:ext uri="{FF2B5EF4-FFF2-40B4-BE49-F238E27FC236}">
                <a16:creationId xmlns:a16="http://schemas.microsoft.com/office/drawing/2014/main" id="{101143D7-89E2-6D47-BC17-ADCD9812A867}"/>
              </a:ext>
            </a:extLst>
          </p:cNvPr>
          <p:cNvSpPr>
            <a:spLocks noGrp="1"/>
          </p:cNvSpPr>
          <p:nvPr>
            <p:ph type="body" sz="quarter" idx="13"/>
          </p:nvPr>
        </p:nvSpPr>
        <p:spPr>
          <a:xfrm>
            <a:off x="420320" y="382052"/>
            <a:ext cx="3888408" cy="202510"/>
          </a:xfrm>
        </p:spPr>
        <p:txBody>
          <a:bodyPr/>
          <a:lstStyle>
            <a:lvl1pPr marL="0" indent="0">
              <a:buNone/>
              <a:defRPr sz="1000" cap="all" baseline="0"/>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4150995738"/>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preserve="1" userDrawn="1">
  <p:cSld name="Title Black">
    <p:bg>
      <p:bgPr>
        <a:solidFill>
          <a:srgbClr val="000000"/>
        </a:solidFill>
        <a:effectLst/>
      </p:bgPr>
    </p:bg>
    <p:spTree>
      <p:nvGrpSpPr>
        <p:cNvPr id="1" name=""/>
        <p:cNvGrpSpPr/>
        <p:nvPr/>
      </p:nvGrpSpPr>
      <p:grpSpPr>
        <a:xfrm>
          <a:off x="0" y="0"/>
          <a:ext cx="0" cy="0"/>
          <a:chOff x="0" y="0"/>
          <a:chExt cx="0" cy="0"/>
        </a:xfrm>
      </p:grpSpPr>
      <p:pic>
        <p:nvPicPr>
          <p:cNvPr id="189" name="Miltton_Text_Black.png" descr="Miltton_Text_Black.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191" name="03"/>
          <p:cNvSpPr txBox="1">
            <a:spLocks noGrp="1"/>
          </p:cNvSpPr>
          <p:nvPr>
            <p:ph type="body" idx="22"/>
          </p:nvPr>
        </p:nvSpPr>
        <p:spPr>
          <a:xfrm>
            <a:off x="-233689" y="3147705"/>
            <a:ext cx="6813118" cy="6046184"/>
          </a:xfrm>
          <a:prstGeom prst="rect">
            <a:avLst/>
          </a:prstGeom>
        </p:spPr>
        <p:txBody>
          <a:bodyPr lIns="0" tIns="0" rIns="0" bIns="0">
            <a:noAutofit/>
          </a:bodyPr>
          <a:lstStyle>
            <a:lvl1pPr marL="0" indent="0" defTabSz="914400">
              <a:lnSpc>
                <a:spcPct val="100000"/>
              </a:lnSpc>
              <a:spcBef>
                <a:spcPts val="0"/>
              </a:spcBef>
              <a:buSzTx/>
              <a:buNone/>
              <a:defRPr sz="30100" b="1" spc="-574">
                <a:solidFill>
                  <a:srgbClr val="FFFFFF"/>
                </a:solidFill>
                <a:latin typeface="+mn-lt"/>
                <a:ea typeface="+mn-ea"/>
                <a:cs typeface="+mn-cs"/>
                <a:sym typeface="Helvetica"/>
              </a:defRPr>
            </a:lvl1pPr>
          </a:lstStyle>
          <a:p>
            <a:pPr lvl="0"/>
            <a:r>
              <a:rPr lang="en-GB"/>
              <a:t>Click to edit Master text styles</a:t>
            </a:r>
          </a:p>
        </p:txBody>
      </p:sp>
      <p:sp>
        <p:nvSpPr>
          <p:cNvPr id="192" name="title"/>
          <p:cNvSpPr txBox="1">
            <a:spLocks noGrp="1"/>
          </p:cNvSpPr>
          <p:nvPr>
            <p:ph type="body" sz="quarter" idx="23" hasCustomPrompt="1"/>
          </p:nvPr>
        </p:nvSpPr>
        <p:spPr>
          <a:xfrm>
            <a:off x="6179520" y="3137405"/>
            <a:ext cx="5615294" cy="1152814"/>
          </a:xfrm>
          <a:prstGeom prst="rect">
            <a:avLst/>
          </a:prstGeom>
        </p:spPr>
        <p:txBody>
          <a:bodyPr lIns="91439" tIns="91439" rIns="91439" bIns="91439">
            <a:spAutoFit/>
          </a:bodyPr>
          <a:lstStyle>
            <a:lvl1pPr marL="0" indent="0" defTabSz="457200">
              <a:spcBef>
                <a:spcPts val="0"/>
              </a:spcBef>
              <a:buSzTx/>
              <a:buNone/>
              <a:defRPr sz="6200" b="1">
                <a:solidFill>
                  <a:srgbClr val="FFFFFF"/>
                </a:solidFill>
                <a:latin typeface="+mn-lt"/>
                <a:ea typeface="+mn-ea"/>
                <a:cs typeface="+mn-cs"/>
                <a:sym typeface="Helvetica"/>
              </a:defRPr>
            </a:lvl1pPr>
          </a:lstStyle>
          <a:p>
            <a:r>
              <a:rPr lang="en-GB"/>
              <a:t>title</a:t>
            </a:r>
            <a:endParaRPr/>
          </a:p>
        </p:txBody>
      </p:sp>
      <p:pic>
        <p:nvPicPr>
          <p:cNvPr id="193" name="Miltton_Text_White.png" descr="Miltton_Text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194" name="Slide Number"/>
          <p:cNvSpPr txBox="1">
            <a:spLocks noGrp="1"/>
          </p:cNvSpPr>
          <p:nvPr>
            <p:ph type="sldNum" sz="quarter" idx="2"/>
          </p:nvPr>
        </p:nvSpPr>
        <p:spPr>
          <a:xfrm>
            <a:off x="6000750" y="6542617"/>
            <a:ext cx="184253" cy="187300"/>
          </a:xfrm>
          <a:prstGeom prst="rect">
            <a:avLst/>
          </a:prstGeom>
        </p:spPr>
        <p:txBody>
          <a:bodyPr/>
          <a:lstStyle/>
          <a:p>
            <a:fld id="{86CB4B4D-7CA3-9044-876B-883B54F8677D}" type="slidenum">
              <a:t>‹#›</a:t>
            </a:fld>
            <a:endParaRPr/>
          </a:p>
        </p:txBody>
      </p:sp>
      <p:sp>
        <p:nvSpPr>
          <p:cNvPr id="13" name="Text Placeholder 4">
            <a:extLst>
              <a:ext uri="{FF2B5EF4-FFF2-40B4-BE49-F238E27FC236}">
                <a16:creationId xmlns:a16="http://schemas.microsoft.com/office/drawing/2014/main" id="{9F5E8BE2-32AF-0C49-8EDC-67EA6F47DD5C}"/>
              </a:ext>
            </a:extLst>
          </p:cNvPr>
          <p:cNvSpPr>
            <a:spLocks noGrp="1"/>
          </p:cNvSpPr>
          <p:nvPr>
            <p:ph type="body" sz="quarter" idx="13"/>
          </p:nvPr>
        </p:nvSpPr>
        <p:spPr>
          <a:xfrm>
            <a:off x="420320" y="382052"/>
            <a:ext cx="3888408" cy="202510"/>
          </a:xfrm>
        </p:spPr>
        <p:txBody>
          <a:bodyPr/>
          <a:lstStyle>
            <a:lvl1pPr marL="0" indent="0">
              <a:buNone/>
              <a:defRPr sz="1000" cap="all" baseline="0">
                <a:solidFill>
                  <a:schemeClr val="bg1"/>
                </a:solidFill>
              </a:defRPr>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961875977"/>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preserve="1" userDrawn="1">
  <p:cSld name="Content Pic">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A87AB4D0-88B5-47C1-AC2D-99843F5E7EB5}"/>
              </a:ext>
            </a:extLst>
          </p:cNvPr>
          <p:cNvSpPr>
            <a:spLocks noGrp="1"/>
          </p:cNvSpPr>
          <p:nvPr>
            <p:ph type="pic" sz="quarter" idx="16"/>
          </p:nvPr>
        </p:nvSpPr>
        <p:spPr>
          <a:xfrm>
            <a:off x="6096000" y="0"/>
            <a:ext cx="6094287" cy="6858000"/>
          </a:xfrm>
          <a:solidFill>
            <a:schemeClr val="bg1">
              <a:lumMod val="95000"/>
            </a:schemeClr>
          </a:solidFill>
        </p:spPr>
        <p:txBody>
          <a:bodyPr anchor="ctr" anchorCtr="0"/>
          <a:lstStyle>
            <a:lvl1pPr marL="0" indent="0" algn="ctr">
              <a:buNone/>
              <a:defRPr sz="1800"/>
            </a:lvl1pPr>
          </a:lstStyle>
          <a:p>
            <a:r>
              <a:rPr lang="en-GB"/>
              <a:t>Click icon to add picture</a:t>
            </a:r>
          </a:p>
        </p:txBody>
      </p:sp>
      <p:sp>
        <p:nvSpPr>
          <p:cNvPr id="14" name="Text Placeholder 3">
            <a:extLst>
              <a:ext uri="{FF2B5EF4-FFF2-40B4-BE49-F238E27FC236}">
                <a16:creationId xmlns:a16="http://schemas.microsoft.com/office/drawing/2014/main" id="{EF6B45A4-849D-4610-B12F-CC1F56343CA1}"/>
              </a:ext>
            </a:extLst>
          </p:cNvPr>
          <p:cNvSpPr>
            <a:spLocks noGrp="1"/>
          </p:cNvSpPr>
          <p:nvPr>
            <p:ph type="body" sz="quarter" idx="17" hasCustomPrompt="1"/>
          </p:nvPr>
        </p:nvSpPr>
        <p:spPr>
          <a:xfrm>
            <a:off x="10789200" y="108000"/>
            <a:ext cx="1148400" cy="54720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buNone/>
              <a:defRPr sz="200"/>
            </a:lvl1pPr>
          </a:lstStyle>
          <a:p>
            <a:pPr lvl="0"/>
            <a:r>
              <a:rPr lang="en-US"/>
              <a:t> </a:t>
            </a:r>
            <a:endParaRPr lang="en-GB"/>
          </a:p>
        </p:txBody>
      </p:sp>
      <p:sp>
        <p:nvSpPr>
          <p:cNvPr id="2" name="Title 1">
            <a:extLst>
              <a:ext uri="{FF2B5EF4-FFF2-40B4-BE49-F238E27FC236}">
                <a16:creationId xmlns:a16="http://schemas.microsoft.com/office/drawing/2014/main" id="{776CBB47-F3A0-4DEC-81AB-804A5ECF3108}"/>
              </a:ext>
            </a:extLst>
          </p:cNvPr>
          <p:cNvSpPr>
            <a:spLocks noGrp="1"/>
          </p:cNvSpPr>
          <p:nvPr>
            <p:ph type="title"/>
          </p:nvPr>
        </p:nvSpPr>
        <p:spPr>
          <a:xfrm>
            <a:off x="935864" y="1147429"/>
            <a:ext cx="3960000" cy="552121"/>
          </a:xfrm>
        </p:spPr>
        <p:txBody>
          <a:bodyPr/>
          <a:lstStyle/>
          <a:p>
            <a:r>
              <a:rPr lang="en-GB"/>
              <a:t>Click to edit Master title style</a:t>
            </a:r>
          </a:p>
        </p:txBody>
      </p:sp>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p>
            <a:fld id="{579FD6E4-F3BB-9A41-BF1C-CD7FAAAC5FD7}" type="datetime1">
              <a:rPr lang="en-US" smtClean="0"/>
              <a:t>11/30/2022</a:t>
            </a:fld>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Text Placeholder 4">
            <a:extLst>
              <a:ext uri="{FF2B5EF4-FFF2-40B4-BE49-F238E27FC236}">
                <a16:creationId xmlns:a16="http://schemas.microsoft.com/office/drawing/2014/main" id="{93E53D2E-42ED-4DC0-AE83-DC7D1127909C}"/>
              </a:ext>
            </a:extLst>
          </p:cNvPr>
          <p:cNvSpPr>
            <a:spLocks noGrp="1"/>
          </p:cNvSpPr>
          <p:nvPr>
            <p:ph type="body" sz="quarter" idx="13"/>
          </p:nvPr>
        </p:nvSpPr>
        <p:spPr>
          <a:xfrm>
            <a:off x="420320" y="382052"/>
            <a:ext cx="3888408" cy="202510"/>
          </a:xfrm>
        </p:spPr>
        <p:txBody>
          <a:bodyPr/>
          <a:lstStyle>
            <a:lvl1pPr marL="0" indent="0">
              <a:buNone/>
              <a:defRPr sz="1000" cap="all" baseline="0"/>
            </a:lvl1pPr>
            <a:lvl2pPr marL="457200" indent="0">
              <a:buNone/>
              <a:defRPr/>
            </a:lvl2pPr>
          </a:lstStyle>
          <a:p>
            <a:pPr lvl="0"/>
            <a:r>
              <a:rPr lang="en-GB"/>
              <a:t>Click to edit Master text styles</a:t>
            </a:r>
          </a:p>
        </p:txBody>
      </p:sp>
      <p:sp>
        <p:nvSpPr>
          <p:cNvPr id="16" name="Text Placeholder 15">
            <a:extLst>
              <a:ext uri="{FF2B5EF4-FFF2-40B4-BE49-F238E27FC236}">
                <a16:creationId xmlns:a16="http://schemas.microsoft.com/office/drawing/2014/main" id="{666A2BD6-E852-43C8-92E9-1423D0F214BB}"/>
              </a:ext>
            </a:extLst>
          </p:cNvPr>
          <p:cNvSpPr>
            <a:spLocks noGrp="1"/>
          </p:cNvSpPr>
          <p:nvPr>
            <p:ph type="body" sz="quarter" idx="14" hasCustomPrompt="1"/>
          </p:nvPr>
        </p:nvSpPr>
        <p:spPr>
          <a:xfrm>
            <a:off x="1008845" y="2383318"/>
            <a:ext cx="382073" cy="3456457"/>
          </a:xfrm>
        </p:spPr>
        <p:txBody>
          <a:bodyPr/>
          <a:lstStyle>
            <a:lvl1pPr marL="0" indent="0">
              <a:lnSpc>
                <a:spcPct val="160000"/>
              </a:lnSpc>
              <a:buNone/>
              <a:defRPr sz="1700" b="1"/>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US"/>
              <a:t>01_</a:t>
            </a:r>
          </a:p>
        </p:txBody>
      </p:sp>
      <p:sp>
        <p:nvSpPr>
          <p:cNvPr id="17" name="Text Placeholder 15">
            <a:extLst>
              <a:ext uri="{FF2B5EF4-FFF2-40B4-BE49-F238E27FC236}">
                <a16:creationId xmlns:a16="http://schemas.microsoft.com/office/drawing/2014/main" id="{4F6DADD6-B7D3-4345-A248-56DCD3AE9622}"/>
              </a:ext>
            </a:extLst>
          </p:cNvPr>
          <p:cNvSpPr>
            <a:spLocks noGrp="1"/>
          </p:cNvSpPr>
          <p:nvPr>
            <p:ph type="body" sz="quarter" idx="15"/>
          </p:nvPr>
        </p:nvSpPr>
        <p:spPr>
          <a:xfrm>
            <a:off x="1412383" y="2383318"/>
            <a:ext cx="3434187" cy="3456457"/>
          </a:xfrm>
        </p:spPr>
        <p:txBody>
          <a:bodyPr/>
          <a:lstStyle>
            <a:lvl1pPr marL="0" indent="0">
              <a:lnSpc>
                <a:spcPct val="160000"/>
              </a:lnSpc>
              <a:buNone/>
              <a:defRPr sz="1700"/>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GB"/>
              <a:t>Click to edit Master text styles</a:t>
            </a:r>
          </a:p>
        </p:txBody>
      </p:sp>
      <p:sp>
        <p:nvSpPr>
          <p:cNvPr id="15" name="object 4">
            <a:extLst>
              <a:ext uri="{FF2B5EF4-FFF2-40B4-BE49-F238E27FC236}">
                <a16:creationId xmlns:a16="http://schemas.microsoft.com/office/drawing/2014/main" id="{15DE3B00-7844-4B89-B60D-F21A72B32F2A}"/>
              </a:ext>
            </a:extLst>
          </p:cNvPr>
          <p:cNvSpPr/>
          <p:nvPr userDrawn="1"/>
        </p:nvSpPr>
        <p:spPr>
          <a:xfrm>
            <a:off x="239402" y="940158"/>
            <a:ext cx="679492" cy="59885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Tree>
    <p:extLst>
      <p:ext uri="{BB962C8B-B14F-4D97-AF65-F5344CB8AC3E}">
        <p14:creationId xmlns:p14="http://schemas.microsoft.com/office/powerpoint/2010/main" val="3115279940"/>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Content Neon">
    <p:bg>
      <p:bgPr>
        <a:solidFill>
          <a:srgbClr val="E9F35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7C3F7BD-9786-4BAA-B5FA-D9E1DB6867DC}"/>
              </a:ext>
            </a:extLst>
          </p:cNvPr>
          <p:cNvSpPr/>
          <p:nvPr userDrawn="1"/>
        </p:nvSpPr>
        <p:spPr>
          <a:xfrm flipH="1">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76CBB47-F3A0-4DEC-81AB-804A5ECF3108}"/>
              </a:ext>
            </a:extLst>
          </p:cNvPr>
          <p:cNvSpPr>
            <a:spLocks noGrp="1"/>
          </p:cNvSpPr>
          <p:nvPr>
            <p:ph type="title"/>
          </p:nvPr>
        </p:nvSpPr>
        <p:spPr>
          <a:xfrm>
            <a:off x="7087673" y="1099929"/>
            <a:ext cx="3960000" cy="552121"/>
          </a:xfrm>
        </p:spPr>
        <p:txBody>
          <a:bodyPr/>
          <a:lstStyle/>
          <a:p>
            <a:r>
              <a:rPr lang="en-GB"/>
              <a:t>Click to edit Master title style</a:t>
            </a:r>
          </a:p>
        </p:txBody>
      </p:sp>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p>
            <a:fld id="{B2517796-5B0F-CD4E-848E-8522E1927511}" type="datetime1">
              <a:rPr lang="en-US" smtClean="0"/>
              <a:t>11/30/2022</a:t>
            </a:fld>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6" name="Text Placeholder 15">
            <a:extLst>
              <a:ext uri="{FF2B5EF4-FFF2-40B4-BE49-F238E27FC236}">
                <a16:creationId xmlns:a16="http://schemas.microsoft.com/office/drawing/2014/main" id="{666A2BD6-E852-43C8-92E9-1423D0F214BB}"/>
              </a:ext>
            </a:extLst>
          </p:cNvPr>
          <p:cNvSpPr>
            <a:spLocks noGrp="1"/>
          </p:cNvSpPr>
          <p:nvPr>
            <p:ph type="body" sz="quarter" idx="14" hasCustomPrompt="1"/>
          </p:nvPr>
        </p:nvSpPr>
        <p:spPr>
          <a:xfrm>
            <a:off x="7160654" y="2442693"/>
            <a:ext cx="382073" cy="3456457"/>
          </a:xfrm>
        </p:spPr>
        <p:txBody>
          <a:bodyPr/>
          <a:lstStyle>
            <a:lvl1pPr marL="0" indent="0">
              <a:lnSpc>
                <a:spcPct val="160000"/>
              </a:lnSpc>
              <a:buNone/>
              <a:defRPr sz="1700" b="1"/>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US"/>
              <a:t>01_</a:t>
            </a:r>
          </a:p>
        </p:txBody>
      </p:sp>
      <p:sp>
        <p:nvSpPr>
          <p:cNvPr id="17" name="Text Placeholder 15">
            <a:extLst>
              <a:ext uri="{FF2B5EF4-FFF2-40B4-BE49-F238E27FC236}">
                <a16:creationId xmlns:a16="http://schemas.microsoft.com/office/drawing/2014/main" id="{4F6DADD6-B7D3-4345-A248-56DCD3AE9622}"/>
              </a:ext>
            </a:extLst>
          </p:cNvPr>
          <p:cNvSpPr>
            <a:spLocks noGrp="1"/>
          </p:cNvSpPr>
          <p:nvPr>
            <p:ph type="body" sz="quarter" idx="15"/>
          </p:nvPr>
        </p:nvSpPr>
        <p:spPr>
          <a:xfrm>
            <a:off x="7564192" y="2442693"/>
            <a:ext cx="3434187" cy="3456457"/>
          </a:xfrm>
        </p:spPr>
        <p:txBody>
          <a:bodyPr/>
          <a:lstStyle>
            <a:lvl1pPr marL="0" indent="0">
              <a:lnSpc>
                <a:spcPct val="160000"/>
              </a:lnSpc>
              <a:buNone/>
              <a:defRPr sz="1700"/>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GB"/>
              <a:t>Click to edit Master text styles</a:t>
            </a:r>
          </a:p>
        </p:txBody>
      </p:sp>
      <p:sp>
        <p:nvSpPr>
          <p:cNvPr id="18" name="object 4">
            <a:extLst>
              <a:ext uri="{FF2B5EF4-FFF2-40B4-BE49-F238E27FC236}">
                <a16:creationId xmlns:a16="http://schemas.microsoft.com/office/drawing/2014/main" id="{3D737239-1E34-49FE-9EF6-E8FF99B3DF8A}"/>
              </a:ext>
            </a:extLst>
          </p:cNvPr>
          <p:cNvSpPr/>
          <p:nvPr userDrawn="1"/>
        </p:nvSpPr>
        <p:spPr>
          <a:xfrm>
            <a:off x="6409386" y="940158"/>
            <a:ext cx="679492" cy="59885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pic>
        <p:nvPicPr>
          <p:cNvPr id="21" name="Miltton_Text_Black.png">
            <a:extLst>
              <a:ext uri="{FF2B5EF4-FFF2-40B4-BE49-F238E27FC236}">
                <a16:creationId xmlns:a16="http://schemas.microsoft.com/office/drawing/2014/main" id="{745B22B0-A44B-4BA1-B894-BFC698959B02}"/>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
        <p:nvSpPr>
          <p:cNvPr id="14" name="Text Placeholder 4">
            <a:extLst>
              <a:ext uri="{FF2B5EF4-FFF2-40B4-BE49-F238E27FC236}">
                <a16:creationId xmlns:a16="http://schemas.microsoft.com/office/drawing/2014/main" id="{783C44F0-A236-A246-B258-949B380F3C9D}"/>
              </a:ext>
            </a:extLst>
          </p:cNvPr>
          <p:cNvSpPr>
            <a:spLocks noGrp="1"/>
          </p:cNvSpPr>
          <p:nvPr>
            <p:ph type="body" sz="quarter" idx="13"/>
          </p:nvPr>
        </p:nvSpPr>
        <p:spPr>
          <a:xfrm>
            <a:off x="420320" y="382052"/>
            <a:ext cx="3888408" cy="202510"/>
          </a:xfrm>
        </p:spPr>
        <p:txBody>
          <a:bodyPr/>
          <a:lstStyle>
            <a:lvl1pPr marL="0" indent="0">
              <a:buNone/>
              <a:defRPr sz="1000" cap="all" baseline="0"/>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4227418883"/>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preserve="1" userDrawn="1">
  <p:cSld name="Annual clock">
    <p:bg>
      <p:bgPr>
        <a:solidFill>
          <a:schemeClr val="accent3">
            <a:hueOff val="-18000000"/>
            <a:lumOff val="1568"/>
          </a:schemeClr>
        </a:solidFill>
        <a:effectLst/>
      </p:bgPr>
    </p:bg>
    <p:spTree>
      <p:nvGrpSpPr>
        <p:cNvPr id="1" name=""/>
        <p:cNvGrpSpPr/>
        <p:nvPr/>
      </p:nvGrpSpPr>
      <p:grpSpPr>
        <a:xfrm>
          <a:off x="0" y="0"/>
          <a:ext cx="0" cy="0"/>
          <a:chOff x="0" y="0"/>
          <a:chExt cx="0" cy="0"/>
        </a:xfrm>
      </p:grpSpPr>
      <p:graphicFrame>
        <p:nvGraphicFramePr>
          <p:cNvPr id="37" name="2D Doughnut Chart">
            <a:extLst>
              <a:ext uri="{FF2B5EF4-FFF2-40B4-BE49-F238E27FC236}">
                <a16:creationId xmlns:a16="http://schemas.microsoft.com/office/drawing/2014/main" id="{DC28DC4C-88FB-49B8-B45D-C69F5A7667ED}"/>
              </a:ext>
            </a:extLst>
          </p:cNvPr>
          <p:cNvGraphicFramePr/>
          <p:nvPr userDrawn="1">
            <p:extLst>
              <p:ext uri="{D42A27DB-BD31-4B8C-83A1-F6EECF244321}">
                <p14:modId xmlns:p14="http://schemas.microsoft.com/office/powerpoint/2010/main" val="3756427311"/>
              </p:ext>
            </p:extLst>
          </p:nvPr>
        </p:nvGraphicFramePr>
        <p:xfrm>
          <a:off x="3850982" y="1186181"/>
          <a:ext cx="4485640" cy="4485639"/>
        </p:xfrm>
        <a:graphic>
          <a:graphicData uri="http://schemas.openxmlformats.org/drawingml/2006/chart">
            <c:chart xmlns:c="http://schemas.openxmlformats.org/drawingml/2006/chart" xmlns:r="http://schemas.openxmlformats.org/officeDocument/2006/relationships" r:id="rId2"/>
          </a:graphicData>
        </a:graphic>
      </p:graphicFrame>
      <p:sp>
        <p:nvSpPr>
          <p:cNvPr id="227" name="Q1"/>
          <p:cNvSpPr txBox="1">
            <a:spLocks noGrp="1"/>
          </p:cNvSpPr>
          <p:nvPr>
            <p:ph type="body" sz="quarter" idx="21"/>
          </p:nvPr>
        </p:nvSpPr>
        <p:spPr>
          <a:xfrm>
            <a:off x="6586130" y="26758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latin typeface="+mn-lt"/>
                <a:ea typeface="+mn-ea"/>
                <a:cs typeface="+mn-cs"/>
                <a:sym typeface="Helvetica"/>
              </a:defRPr>
            </a:lvl1pPr>
          </a:lstStyle>
          <a:p>
            <a:pPr lvl="0"/>
            <a:r>
              <a:rPr lang="en-GB"/>
              <a:t>Click to edit Master text styles</a:t>
            </a:r>
          </a:p>
        </p:txBody>
      </p:sp>
      <p:sp>
        <p:nvSpPr>
          <p:cNvPr id="228" name="Q2"/>
          <p:cNvSpPr txBox="1">
            <a:spLocks noGrp="1"/>
          </p:cNvSpPr>
          <p:nvPr>
            <p:ph type="body" sz="quarter" idx="22"/>
          </p:nvPr>
        </p:nvSpPr>
        <p:spPr>
          <a:xfrm>
            <a:off x="6569099" y="38696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latin typeface="+mn-lt"/>
                <a:ea typeface="+mn-ea"/>
                <a:cs typeface="+mn-cs"/>
                <a:sym typeface="Helvetica"/>
              </a:defRPr>
            </a:lvl1pPr>
          </a:lstStyle>
          <a:p>
            <a:pPr lvl="0"/>
            <a:r>
              <a:rPr lang="en-GB"/>
              <a:t>Click to edit Master text styles</a:t>
            </a:r>
          </a:p>
        </p:txBody>
      </p:sp>
      <p:sp>
        <p:nvSpPr>
          <p:cNvPr id="229" name="Q4"/>
          <p:cNvSpPr txBox="1">
            <a:spLocks noGrp="1"/>
          </p:cNvSpPr>
          <p:nvPr>
            <p:ph type="body" sz="quarter" idx="23"/>
          </p:nvPr>
        </p:nvSpPr>
        <p:spPr>
          <a:xfrm>
            <a:off x="5238047" y="26758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latin typeface="+mn-lt"/>
                <a:ea typeface="+mn-ea"/>
                <a:cs typeface="+mn-cs"/>
                <a:sym typeface="Helvetica"/>
              </a:defRPr>
            </a:lvl1pPr>
          </a:lstStyle>
          <a:p>
            <a:pPr lvl="0"/>
            <a:r>
              <a:rPr lang="en-GB"/>
              <a:t>Click to edit Master text styles</a:t>
            </a:r>
          </a:p>
        </p:txBody>
      </p:sp>
      <p:sp>
        <p:nvSpPr>
          <p:cNvPr id="230" name="Q3"/>
          <p:cNvSpPr txBox="1">
            <a:spLocks noGrp="1"/>
          </p:cNvSpPr>
          <p:nvPr>
            <p:ph type="body" sz="quarter" idx="24"/>
          </p:nvPr>
        </p:nvSpPr>
        <p:spPr>
          <a:xfrm>
            <a:off x="5237932" y="38696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latin typeface="+mn-lt"/>
                <a:ea typeface="+mn-ea"/>
                <a:cs typeface="+mn-cs"/>
                <a:sym typeface="Helvetica"/>
              </a:defRPr>
            </a:lvl1pPr>
          </a:lstStyle>
          <a:p>
            <a:pPr lvl="0"/>
            <a:r>
              <a:rPr lang="en-GB"/>
              <a:t>Click to edit Master text styles</a:t>
            </a:r>
          </a:p>
        </p:txBody>
      </p:sp>
      <p:sp>
        <p:nvSpPr>
          <p:cNvPr id="231" name="Workshop…"/>
          <p:cNvSpPr txBox="1">
            <a:spLocks noGrp="1"/>
          </p:cNvSpPr>
          <p:nvPr>
            <p:ph type="body" sz="quarter" idx="25"/>
          </p:nvPr>
        </p:nvSpPr>
        <p:spPr>
          <a:xfrm>
            <a:off x="5654376" y="556613"/>
            <a:ext cx="1590051" cy="358496"/>
          </a:xfrm>
          <a:prstGeom prst="rect">
            <a:avLst/>
          </a:prstGeom>
        </p:spPr>
        <p:txBody>
          <a:bodyPr anchor="ctr">
            <a:spAutoFit/>
          </a:bodyPr>
          <a:lstStyle>
            <a:lvl1pPr marL="0" indent="0" defTabSz="412750">
              <a:lnSpc>
                <a:spcPct val="130000"/>
              </a:lnSpc>
              <a:spcBef>
                <a:spcPts val="0"/>
              </a:spcBef>
              <a:buSzTx/>
              <a:buNone/>
              <a:defRPr sz="1000" b="1">
                <a:latin typeface="+mn-lt"/>
                <a:ea typeface="+mn-ea"/>
                <a:cs typeface="+mn-cs"/>
                <a:sym typeface="Helvetica"/>
              </a:defRPr>
            </a:lvl1pPr>
          </a:lstStyle>
          <a:p>
            <a:pPr marL="0" lvl="0" indent="0" defTabSz="825500">
              <a:lnSpc>
                <a:spcPct val="130000"/>
              </a:lnSpc>
              <a:spcBef>
                <a:spcPts val="0"/>
              </a:spcBef>
              <a:buSzTx/>
              <a:buNone/>
              <a:defRPr sz="2000" b="1">
                <a:latin typeface="+mn-lt"/>
                <a:ea typeface="+mn-ea"/>
                <a:cs typeface="+mn-cs"/>
                <a:sym typeface="Helvetica"/>
              </a:defRPr>
            </a:pPr>
            <a:r>
              <a:rPr lang="en-GB"/>
              <a:t>Click to edit Master text styles</a:t>
            </a:r>
          </a:p>
        </p:txBody>
      </p:sp>
      <p:sp>
        <p:nvSpPr>
          <p:cNvPr id="232" name="Interim report"/>
          <p:cNvSpPr txBox="1">
            <a:spLocks noGrp="1"/>
          </p:cNvSpPr>
          <p:nvPr>
            <p:ph type="body" sz="quarter" idx="26"/>
          </p:nvPr>
        </p:nvSpPr>
        <p:spPr>
          <a:xfrm>
            <a:off x="7157209" y="1030189"/>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233" name="Annual report"/>
          <p:cNvSpPr txBox="1">
            <a:spLocks noGrp="1"/>
          </p:cNvSpPr>
          <p:nvPr>
            <p:ph type="body" sz="quarter" idx="27"/>
          </p:nvPr>
        </p:nvSpPr>
        <p:spPr>
          <a:xfrm>
            <a:off x="8029276" y="1771234"/>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234" name="Newsroom article"/>
          <p:cNvSpPr txBox="1">
            <a:spLocks noGrp="1"/>
          </p:cNvSpPr>
          <p:nvPr>
            <p:ph type="body" sz="quarter" idx="28"/>
          </p:nvPr>
        </p:nvSpPr>
        <p:spPr>
          <a:xfrm>
            <a:off x="8484171" y="2511352"/>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235" name="Quarterly…"/>
          <p:cNvSpPr txBox="1">
            <a:spLocks noGrp="1"/>
          </p:cNvSpPr>
          <p:nvPr>
            <p:ph type="body" sz="quarter" idx="29"/>
          </p:nvPr>
        </p:nvSpPr>
        <p:spPr>
          <a:xfrm>
            <a:off x="8664276" y="3249752"/>
            <a:ext cx="1590052" cy="358496"/>
          </a:xfrm>
          <a:prstGeom prst="rect">
            <a:avLst/>
          </a:prstGeom>
        </p:spPr>
        <p:txBody>
          <a:bodyPr anchor="ctr">
            <a:spAutoFit/>
          </a:bodyPr>
          <a:lstStyle>
            <a:lvl1pPr marL="0" indent="0" defTabSz="412750">
              <a:lnSpc>
                <a:spcPct val="130000"/>
              </a:lnSpc>
              <a:spcBef>
                <a:spcPts val="0"/>
              </a:spcBef>
              <a:buSzTx/>
              <a:buNone/>
              <a:defRPr sz="1000" b="1">
                <a:latin typeface="+mn-lt"/>
                <a:ea typeface="+mn-ea"/>
                <a:cs typeface="+mn-cs"/>
                <a:sym typeface="Helvetica"/>
              </a:defRPr>
            </a:lvl1pPr>
          </a:lstStyle>
          <a:p>
            <a:pPr marL="0" lvl="0" indent="0" defTabSz="825500">
              <a:lnSpc>
                <a:spcPct val="130000"/>
              </a:lnSpc>
              <a:spcBef>
                <a:spcPts val="0"/>
              </a:spcBef>
              <a:buSzTx/>
              <a:buNone/>
              <a:defRPr sz="2000" b="1">
                <a:latin typeface="+mn-lt"/>
                <a:ea typeface="+mn-ea"/>
                <a:cs typeface="+mn-cs"/>
                <a:sym typeface="Helvetica"/>
              </a:defRPr>
            </a:pPr>
            <a:r>
              <a:rPr lang="en-GB"/>
              <a:t>Click to edit Master text styles</a:t>
            </a:r>
          </a:p>
        </p:txBody>
      </p:sp>
      <p:sp>
        <p:nvSpPr>
          <p:cNvPr id="236" name="Interim report"/>
          <p:cNvSpPr txBox="1">
            <a:spLocks noGrp="1"/>
          </p:cNvSpPr>
          <p:nvPr>
            <p:ph type="body" sz="quarter" idx="30"/>
          </p:nvPr>
        </p:nvSpPr>
        <p:spPr>
          <a:xfrm>
            <a:off x="8537276" y="4166969"/>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237" name="Newsroom article"/>
          <p:cNvSpPr txBox="1">
            <a:spLocks noGrp="1"/>
          </p:cNvSpPr>
          <p:nvPr>
            <p:ph type="body" sz="quarter" idx="31"/>
          </p:nvPr>
        </p:nvSpPr>
        <p:spPr>
          <a:xfrm>
            <a:off x="8092776" y="4907550"/>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238" name="Newsroom article"/>
          <p:cNvSpPr txBox="1">
            <a:spLocks noGrp="1"/>
          </p:cNvSpPr>
          <p:nvPr>
            <p:ph type="body" sz="quarter" idx="32"/>
          </p:nvPr>
        </p:nvSpPr>
        <p:spPr>
          <a:xfrm>
            <a:off x="7292676" y="5595598"/>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239" name="Quarterly…"/>
          <p:cNvSpPr txBox="1">
            <a:spLocks noGrp="1"/>
          </p:cNvSpPr>
          <p:nvPr>
            <p:ph type="body" sz="quarter" idx="33"/>
          </p:nvPr>
        </p:nvSpPr>
        <p:spPr>
          <a:xfrm>
            <a:off x="5654375" y="5942889"/>
            <a:ext cx="1590052" cy="358496"/>
          </a:xfrm>
          <a:prstGeom prst="rect">
            <a:avLst/>
          </a:prstGeom>
        </p:spPr>
        <p:txBody>
          <a:bodyPr anchor="ctr">
            <a:spAutoFit/>
          </a:bodyPr>
          <a:lstStyle>
            <a:lvl1pPr marL="0" indent="0" defTabSz="412750">
              <a:lnSpc>
                <a:spcPct val="130000"/>
              </a:lnSpc>
              <a:spcBef>
                <a:spcPts val="0"/>
              </a:spcBef>
              <a:buSzTx/>
              <a:buNone/>
              <a:defRPr sz="1000" b="1">
                <a:latin typeface="+mn-lt"/>
                <a:ea typeface="+mn-ea"/>
                <a:cs typeface="+mn-cs"/>
                <a:sym typeface="Helvetica"/>
              </a:defRPr>
            </a:lvl1pPr>
          </a:lstStyle>
          <a:p>
            <a:pPr marL="0" lvl="0" indent="0" defTabSz="825500">
              <a:lnSpc>
                <a:spcPct val="130000"/>
              </a:lnSpc>
              <a:spcBef>
                <a:spcPts val="0"/>
              </a:spcBef>
              <a:buSzTx/>
              <a:buNone/>
              <a:defRPr sz="2000" b="1">
                <a:latin typeface="+mn-lt"/>
                <a:ea typeface="+mn-ea"/>
                <a:cs typeface="+mn-cs"/>
                <a:sym typeface="Helvetica"/>
              </a:defRPr>
            </a:pPr>
            <a:r>
              <a:rPr lang="en-GB"/>
              <a:t>Click to edit Master text styles</a:t>
            </a:r>
          </a:p>
        </p:txBody>
      </p:sp>
      <p:sp>
        <p:nvSpPr>
          <p:cNvPr id="240" name="Interim report"/>
          <p:cNvSpPr txBox="1">
            <a:spLocks noGrp="1"/>
          </p:cNvSpPr>
          <p:nvPr>
            <p:ph type="body" sz="quarter" idx="34"/>
          </p:nvPr>
        </p:nvSpPr>
        <p:spPr>
          <a:xfrm>
            <a:off x="4011422" y="5595598"/>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241" name="Newroom article"/>
          <p:cNvSpPr txBox="1">
            <a:spLocks noGrp="1"/>
          </p:cNvSpPr>
          <p:nvPr>
            <p:ph type="body" sz="quarter" idx="35"/>
          </p:nvPr>
        </p:nvSpPr>
        <p:spPr>
          <a:xfrm>
            <a:off x="3101676" y="4907550"/>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242" name="Newroom article"/>
          <p:cNvSpPr txBox="1">
            <a:spLocks noGrp="1"/>
          </p:cNvSpPr>
          <p:nvPr>
            <p:ph type="body" sz="quarter" idx="36"/>
          </p:nvPr>
        </p:nvSpPr>
        <p:spPr>
          <a:xfrm>
            <a:off x="2568277" y="4166969"/>
            <a:ext cx="1590051"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243" name="Quarterly…"/>
          <p:cNvSpPr txBox="1">
            <a:spLocks noGrp="1"/>
          </p:cNvSpPr>
          <p:nvPr>
            <p:ph type="body" sz="quarter" idx="37"/>
          </p:nvPr>
        </p:nvSpPr>
        <p:spPr>
          <a:xfrm>
            <a:off x="2530177" y="3249752"/>
            <a:ext cx="1590051" cy="358496"/>
          </a:xfrm>
          <a:prstGeom prst="rect">
            <a:avLst/>
          </a:prstGeom>
        </p:spPr>
        <p:txBody>
          <a:bodyPr anchor="ctr">
            <a:spAutoFit/>
          </a:bodyPr>
          <a:lstStyle>
            <a:lvl1pPr marL="0" indent="0" defTabSz="412750">
              <a:lnSpc>
                <a:spcPct val="130000"/>
              </a:lnSpc>
              <a:spcBef>
                <a:spcPts val="0"/>
              </a:spcBef>
              <a:buSzTx/>
              <a:buNone/>
              <a:defRPr sz="1000" b="1">
                <a:latin typeface="+mn-lt"/>
                <a:ea typeface="+mn-ea"/>
                <a:cs typeface="+mn-cs"/>
                <a:sym typeface="Helvetica"/>
              </a:defRPr>
            </a:lvl1pPr>
          </a:lstStyle>
          <a:p>
            <a:pPr marL="0" lvl="0" indent="0" defTabSz="825500">
              <a:lnSpc>
                <a:spcPct val="130000"/>
              </a:lnSpc>
              <a:spcBef>
                <a:spcPts val="0"/>
              </a:spcBef>
              <a:buSzTx/>
              <a:buNone/>
              <a:defRPr sz="2000" b="1">
                <a:latin typeface="+mn-lt"/>
                <a:ea typeface="+mn-ea"/>
                <a:cs typeface="+mn-cs"/>
                <a:sym typeface="Helvetica"/>
              </a:defRPr>
            </a:pPr>
            <a:r>
              <a:rPr lang="en-GB"/>
              <a:t>Click to edit Master text styles</a:t>
            </a:r>
          </a:p>
        </p:txBody>
      </p:sp>
      <p:sp>
        <p:nvSpPr>
          <p:cNvPr id="244" name="Interim report"/>
          <p:cNvSpPr txBox="1">
            <a:spLocks noGrp="1"/>
          </p:cNvSpPr>
          <p:nvPr>
            <p:ph type="body" sz="quarter" idx="38"/>
          </p:nvPr>
        </p:nvSpPr>
        <p:spPr>
          <a:xfrm>
            <a:off x="2707977" y="2511352"/>
            <a:ext cx="1590051"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245" name="Newsroom article"/>
          <p:cNvSpPr txBox="1">
            <a:spLocks noGrp="1"/>
          </p:cNvSpPr>
          <p:nvPr>
            <p:ph type="body" sz="quarter" idx="39"/>
          </p:nvPr>
        </p:nvSpPr>
        <p:spPr>
          <a:xfrm>
            <a:off x="3000076" y="1771234"/>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246" name="Newsroom article"/>
          <p:cNvSpPr txBox="1">
            <a:spLocks noGrp="1"/>
          </p:cNvSpPr>
          <p:nvPr>
            <p:ph type="body" sz="quarter" idx="40"/>
          </p:nvPr>
        </p:nvSpPr>
        <p:spPr>
          <a:xfrm>
            <a:off x="3993477" y="1030189"/>
            <a:ext cx="1590051"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247" name="Line"/>
          <p:cNvSpPr/>
          <p:nvPr/>
        </p:nvSpPr>
        <p:spPr>
          <a:xfrm>
            <a:off x="6754961" y="3432175"/>
            <a:ext cx="1700577" cy="0"/>
          </a:xfrm>
          <a:prstGeom prst="line">
            <a:avLst/>
          </a:prstGeom>
          <a:ln w="50800">
            <a:solidFill>
              <a:srgbClr val="000000"/>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48" name="Line"/>
          <p:cNvSpPr/>
          <p:nvPr/>
        </p:nvSpPr>
        <p:spPr>
          <a:xfrm>
            <a:off x="3732065" y="3429000"/>
            <a:ext cx="1700577" cy="0"/>
          </a:xfrm>
          <a:prstGeom prst="line">
            <a:avLst/>
          </a:prstGeom>
          <a:ln w="50800">
            <a:solidFill>
              <a:srgbClr val="000000"/>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49" name="Line"/>
          <p:cNvSpPr/>
          <p:nvPr/>
        </p:nvSpPr>
        <p:spPr>
          <a:xfrm flipH="1">
            <a:off x="6093801" y="3704186"/>
            <a:ext cx="1" cy="2107560"/>
          </a:xfrm>
          <a:prstGeom prst="line">
            <a:avLst/>
          </a:prstGeom>
          <a:ln w="50800">
            <a:solidFill>
              <a:srgbClr val="000000"/>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50" name="Line"/>
          <p:cNvSpPr/>
          <p:nvPr/>
        </p:nvSpPr>
        <p:spPr>
          <a:xfrm flipH="1">
            <a:off x="6093801" y="1045794"/>
            <a:ext cx="1" cy="2067697"/>
          </a:xfrm>
          <a:prstGeom prst="line">
            <a:avLst/>
          </a:prstGeom>
          <a:ln w="50800">
            <a:solidFill>
              <a:srgbClr val="000000"/>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53" name="2020"/>
          <p:cNvSpPr txBox="1">
            <a:spLocks noGrp="1"/>
          </p:cNvSpPr>
          <p:nvPr>
            <p:ph type="body" sz="quarter" idx="42"/>
          </p:nvPr>
        </p:nvSpPr>
        <p:spPr>
          <a:xfrm>
            <a:off x="5563672" y="3159554"/>
            <a:ext cx="1068947" cy="553996"/>
          </a:xfrm>
          <a:prstGeom prst="rect">
            <a:avLst/>
          </a:prstGeom>
        </p:spPr>
        <p:txBody>
          <a:bodyPr wrap="square" lIns="91439" tIns="91439" rIns="91439" bIns="91439">
            <a:spAutoFit/>
          </a:bodyPr>
          <a:lstStyle>
            <a:lvl1pPr marL="0" indent="0" algn="ctr" defTabSz="914400">
              <a:lnSpc>
                <a:spcPct val="100000"/>
              </a:lnSpc>
              <a:spcBef>
                <a:spcPts val="0"/>
              </a:spcBef>
              <a:buSzTx/>
              <a:buNone/>
              <a:defRPr sz="2400">
                <a:latin typeface="+mn-lt"/>
                <a:ea typeface="Domaine Display"/>
                <a:cs typeface="Domaine Display"/>
                <a:sym typeface="Domaine Display"/>
              </a:defRPr>
            </a:lvl1pPr>
          </a:lstStyle>
          <a:p>
            <a:pPr lvl="0"/>
            <a:r>
              <a:rPr lang="en-GB"/>
              <a:t>Click to edit Master text styles</a:t>
            </a:r>
          </a:p>
        </p:txBody>
      </p:sp>
      <p:sp>
        <p:nvSpPr>
          <p:cNvPr id="32" name="Text Placeholder 4">
            <a:extLst>
              <a:ext uri="{FF2B5EF4-FFF2-40B4-BE49-F238E27FC236}">
                <a16:creationId xmlns:a16="http://schemas.microsoft.com/office/drawing/2014/main" id="{82500DE5-BF18-4C8C-93F8-D8F0A779ADD6}"/>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GB"/>
              <a:t>Click to edit Master text styles</a:t>
            </a:r>
          </a:p>
        </p:txBody>
      </p:sp>
      <p:sp>
        <p:nvSpPr>
          <p:cNvPr id="2" name="Date Placeholder 1">
            <a:extLst>
              <a:ext uri="{FF2B5EF4-FFF2-40B4-BE49-F238E27FC236}">
                <a16:creationId xmlns:a16="http://schemas.microsoft.com/office/drawing/2014/main" id="{85A97257-AC05-4F04-8EB5-B671440AECB2}"/>
              </a:ext>
            </a:extLst>
          </p:cNvPr>
          <p:cNvSpPr>
            <a:spLocks noGrp="1"/>
          </p:cNvSpPr>
          <p:nvPr>
            <p:ph type="dt" sz="half" idx="43"/>
          </p:nvPr>
        </p:nvSpPr>
        <p:spPr/>
        <p:txBody>
          <a:bodyPr/>
          <a:lstStyle/>
          <a:p>
            <a:fld id="{F82314F1-29DC-C943-BE81-BD4A383DDE19}" type="datetime1">
              <a:rPr lang="en-US" smtClean="0"/>
              <a:t>11/30/2022</a:t>
            </a:fld>
            <a:endParaRPr lang="fi-FI"/>
          </a:p>
        </p:txBody>
      </p:sp>
      <p:sp>
        <p:nvSpPr>
          <p:cNvPr id="3" name="Footer Placeholder 2">
            <a:extLst>
              <a:ext uri="{FF2B5EF4-FFF2-40B4-BE49-F238E27FC236}">
                <a16:creationId xmlns:a16="http://schemas.microsoft.com/office/drawing/2014/main" id="{397F6ADC-DD41-4C3F-BADE-3AED695C4692}"/>
              </a:ext>
            </a:extLst>
          </p:cNvPr>
          <p:cNvSpPr>
            <a:spLocks noGrp="1"/>
          </p:cNvSpPr>
          <p:nvPr>
            <p:ph type="ftr" sz="quarter" idx="44"/>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5786B0F3-2B34-4599-BEC0-46F89E6170E6}"/>
              </a:ext>
            </a:extLst>
          </p:cNvPr>
          <p:cNvSpPr>
            <a:spLocks noGrp="1"/>
          </p:cNvSpPr>
          <p:nvPr>
            <p:ph type="sldNum" sz="quarter" idx="45"/>
          </p:nvPr>
        </p:nvSpPr>
        <p:spPr/>
        <p:txBody>
          <a:bodyPr/>
          <a:lstStyle/>
          <a:p>
            <a:fld id="{31160B98-140E-4345-B1A3-2A7247C42973}" type="slidenum">
              <a:rPr lang="fi-FI" smtClean="0"/>
              <a:pPr/>
              <a:t>‹#›</a:t>
            </a:fld>
            <a:endParaRPr lang="fi-FI"/>
          </a:p>
        </p:txBody>
      </p:sp>
      <p:pic>
        <p:nvPicPr>
          <p:cNvPr id="36" name="Miltton_Text_Black.png">
            <a:extLst>
              <a:ext uri="{FF2B5EF4-FFF2-40B4-BE49-F238E27FC236}">
                <a16:creationId xmlns:a16="http://schemas.microsoft.com/office/drawing/2014/main" id="{57229F0A-326B-4CC5-B04C-AE32E4392A9A}"/>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Tree>
    <p:extLst>
      <p:ext uri="{BB962C8B-B14F-4D97-AF65-F5344CB8AC3E}">
        <p14:creationId xmlns:p14="http://schemas.microsoft.com/office/powerpoint/2010/main" val="3433288886"/>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preserve="1" userDrawn="1">
  <p:cSld name="Q1">
    <p:bg>
      <p:bgPr>
        <a:solidFill>
          <a:schemeClr val="accent3">
            <a:hueOff val="-18000000"/>
            <a:lumOff val="1568"/>
          </a:schemeClr>
        </a:solidFill>
        <a:effectLst/>
      </p:bgPr>
    </p:bg>
    <p:spTree>
      <p:nvGrpSpPr>
        <p:cNvPr id="1" name=""/>
        <p:cNvGrpSpPr/>
        <p:nvPr/>
      </p:nvGrpSpPr>
      <p:grpSpPr>
        <a:xfrm>
          <a:off x="0" y="0"/>
          <a:ext cx="0" cy="0"/>
          <a:chOff x="0" y="0"/>
          <a:chExt cx="0" cy="0"/>
        </a:xfrm>
      </p:grpSpPr>
      <p:graphicFrame>
        <p:nvGraphicFramePr>
          <p:cNvPr id="34" name="2D Doughnut Chart">
            <a:extLst>
              <a:ext uri="{FF2B5EF4-FFF2-40B4-BE49-F238E27FC236}">
                <a16:creationId xmlns:a16="http://schemas.microsoft.com/office/drawing/2014/main" id="{2E72ACD0-2293-4A29-A84A-9C86F8B7FC77}"/>
              </a:ext>
            </a:extLst>
          </p:cNvPr>
          <p:cNvGraphicFramePr/>
          <p:nvPr userDrawn="1"/>
        </p:nvGraphicFramePr>
        <p:xfrm>
          <a:off x="3849930" y="1186181"/>
          <a:ext cx="4485639" cy="4485639"/>
        </p:xfrm>
        <a:graphic>
          <a:graphicData uri="http://schemas.openxmlformats.org/drawingml/2006/chart">
            <c:chart xmlns:c="http://schemas.openxmlformats.org/drawingml/2006/chart" xmlns:r="http://schemas.openxmlformats.org/officeDocument/2006/relationships" r:id="rId2"/>
          </a:graphicData>
        </a:graphic>
      </p:graphicFrame>
      <p:sp>
        <p:nvSpPr>
          <p:cNvPr id="227" name="Q1"/>
          <p:cNvSpPr txBox="1">
            <a:spLocks noGrp="1"/>
          </p:cNvSpPr>
          <p:nvPr>
            <p:ph type="body" sz="quarter" idx="21"/>
          </p:nvPr>
        </p:nvSpPr>
        <p:spPr>
          <a:xfrm>
            <a:off x="6586130" y="26758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latin typeface="+mn-lt"/>
                <a:ea typeface="+mn-ea"/>
                <a:cs typeface="+mn-cs"/>
                <a:sym typeface="Helvetica"/>
              </a:defRPr>
            </a:lvl1pPr>
          </a:lstStyle>
          <a:p>
            <a:pPr lvl="0"/>
            <a:r>
              <a:rPr lang="en-GB"/>
              <a:t>Click to edit Master text styles</a:t>
            </a:r>
          </a:p>
        </p:txBody>
      </p:sp>
      <p:sp>
        <p:nvSpPr>
          <p:cNvPr id="228" name="Q2"/>
          <p:cNvSpPr txBox="1">
            <a:spLocks noGrp="1"/>
          </p:cNvSpPr>
          <p:nvPr>
            <p:ph type="body" sz="quarter" idx="22"/>
          </p:nvPr>
        </p:nvSpPr>
        <p:spPr>
          <a:xfrm>
            <a:off x="6569099" y="38696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pPr lvl="0"/>
            <a:r>
              <a:rPr lang="en-GB"/>
              <a:t>Click to edit Master text styles</a:t>
            </a:r>
          </a:p>
        </p:txBody>
      </p:sp>
      <p:sp>
        <p:nvSpPr>
          <p:cNvPr id="229" name="Q4"/>
          <p:cNvSpPr txBox="1">
            <a:spLocks noGrp="1"/>
          </p:cNvSpPr>
          <p:nvPr>
            <p:ph type="body" sz="quarter" idx="23"/>
          </p:nvPr>
        </p:nvSpPr>
        <p:spPr>
          <a:xfrm>
            <a:off x="5238047" y="26758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pPr lvl="0"/>
            <a:r>
              <a:rPr lang="en-GB"/>
              <a:t>Click to edit Master text styles</a:t>
            </a:r>
          </a:p>
        </p:txBody>
      </p:sp>
      <p:sp>
        <p:nvSpPr>
          <p:cNvPr id="230" name="Q3"/>
          <p:cNvSpPr txBox="1">
            <a:spLocks noGrp="1"/>
          </p:cNvSpPr>
          <p:nvPr>
            <p:ph type="body" sz="quarter" idx="24"/>
          </p:nvPr>
        </p:nvSpPr>
        <p:spPr>
          <a:xfrm>
            <a:off x="5237932" y="38696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pPr lvl="0"/>
            <a:r>
              <a:rPr lang="en-GB"/>
              <a:t>Click to edit Master text styles</a:t>
            </a:r>
          </a:p>
        </p:txBody>
      </p:sp>
      <p:sp>
        <p:nvSpPr>
          <p:cNvPr id="231" name="Workshop…"/>
          <p:cNvSpPr txBox="1">
            <a:spLocks noGrp="1"/>
          </p:cNvSpPr>
          <p:nvPr>
            <p:ph type="body" sz="quarter" idx="25"/>
          </p:nvPr>
        </p:nvSpPr>
        <p:spPr>
          <a:xfrm>
            <a:off x="5654376" y="556613"/>
            <a:ext cx="1590051" cy="358496"/>
          </a:xfrm>
          <a:prstGeom prst="rect">
            <a:avLst/>
          </a:prstGeom>
        </p:spPr>
        <p:txBody>
          <a:bodyPr anchor="ctr">
            <a:spAutoFit/>
          </a:bodyPr>
          <a:lstStyle>
            <a:lvl1pPr marL="0" indent="0" defTabSz="412750">
              <a:lnSpc>
                <a:spcPct val="130000"/>
              </a:lnSpc>
              <a:spcBef>
                <a:spcPts val="0"/>
              </a:spcBef>
              <a:buSzTx/>
              <a:buNone/>
              <a:defRPr sz="1000" b="1">
                <a:latin typeface="+mn-lt"/>
                <a:ea typeface="+mn-ea"/>
                <a:cs typeface="+mn-cs"/>
                <a:sym typeface="Helvetica"/>
              </a:defRPr>
            </a:lvl1pPr>
          </a:lstStyle>
          <a:p>
            <a:pPr marL="0" lvl="0" indent="0" defTabSz="825500">
              <a:lnSpc>
                <a:spcPct val="130000"/>
              </a:lnSpc>
              <a:spcBef>
                <a:spcPts val="0"/>
              </a:spcBef>
              <a:buSzTx/>
              <a:buNone/>
              <a:defRPr sz="2000" b="1">
                <a:latin typeface="+mn-lt"/>
                <a:ea typeface="+mn-ea"/>
                <a:cs typeface="+mn-cs"/>
                <a:sym typeface="Helvetica"/>
              </a:defRPr>
            </a:pPr>
            <a:r>
              <a:rPr lang="en-GB"/>
              <a:t>Click to edit Master text styles</a:t>
            </a:r>
          </a:p>
        </p:txBody>
      </p:sp>
      <p:sp>
        <p:nvSpPr>
          <p:cNvPr id="232" name="Interim report"/>
          <p:cNvSpPr txBox="1">
            <a:spLocks noGrp="1"/>
          </p:cNvSpPr>
          <p:nvPr>
            <p:ph type="body" sz="quarter" idx="26"/>
          </p:nvPr>
        </p:nvSpPr>
        <p:spPr>
          <a:xfrm>
            <a:off x="7157209" y="1030189"/>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233" name="Annual report"/>
          <p:cNvSpPr txBox="1">
            <a:spLocks noGrp="1"/>
          </p:cNvSpPr>
          <p:nvPr>
            <p:ph type="body" sz="quarter" idx="27"/>
          </p:nvPr>
        </p:nvSpPr>
        <p:spPr>
          <a:xfrm>
            <a:off x="8029276" y="1771234"/>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234" name="Newsroom article"/>
          <p:cNvSpPr txBox="1">
            <a:spLocks noGrp="1"/>
          </p:cNvSpPr>
          <p:nvPr>
            <p:ph type="body" sz="quarter" idx="28"/>
          </p:nvPr>
        </p:nvSpPr>
        <p:spPr>
          <a:xfrm>
            <a:off x="8484171" y="2511352"/>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235" name="Quarterly…"/>
          <p:cNvSpPr txBox="1">
            <a:spLocks noGrp="1"/>
          </p:cNvSpPr>
          <p:nvPr>
            <p:ph type="body" sz="quarter" idx="29"/>
          </p:nvPr>
        </p:nvSpPr>
        <p:spPr>
          <a:xfrm>
            <a:off x="8664276" y="3249752"/>
            <a:ext cx="1590052" cy="358496"/>
          </a:xfrm>
          <a:prstGeom prst="rect">
            <a:avLst/>
          </a:prstGeom>
        </p:spPr>
        <p:txBody>
          <a:bodyPr anchor="ctr">
            <a:spAutoFit/>
          </a:bodyPr>
          <a:lstStyle>
            <a:lvl1pPr marL="0" indent="0" defTabSz="412750">
              <a:lnSpc>
                <a:spcPct val="130000"/>
              </a:lnSpc>
              <a:spcBef>
                <a:spcPts val="0"/>
              </a:spcBef>
              <a:buSzTx/>
              <a:buNone/>
              <a:defRPr sz="1000" b="1">
                <a:latin typeface="+mn-lt"/>
                <a:ea typeface="+mn-ea"/>
                <a:cs typeface="+mn-cs"/>
                <a:sym typeface="Helvetica"/>
              </a:defRPr>
            </a:lvl1pPr>
          </a:lstStyle>
          <a:p>
            <a:pPr marL="0" lvl="0" indent="0" defTabSz="825500">
              <a:lnSpc>
                <a:spcPct val="130000"/>
              </a:lnSpc>
              <a:spcBef>
                <a:spcPts val="0"/>
              </a:spcBef>
              <a:buSzTx/>
              <a:buNone/>
              <a:defRPr sz="2000" b="1">
                <a:latin typeface="+mn-lt"/>
                <a:ea typeface="+mn-ea"/>
                <a:cs typeface="+mn-cs"/>
                <a:sym typeface="Helvetica"/>
              </a:defRPr>
            </a:pPr>
            <a:r>
              <a:rPr lang="en-GB"/>
              <a:t>Click to edit Master text styles</a:t>
            </a:r>
          </a:p>
        </p:txBody>
      </p:sp>
      <p:sp>
        <p:nvSpPr>
          <p:cNvPr id="236" name="Interim report"/>
          <p:cNvSpPr txBox="1">
            <a:spLocks noGrp="1"/>
          </p:cNvSpPr>
          <p:nvPr>
            <p:ph type="body" sz="quarter" idx="30"/>
          </p:nvPr>
        </p:nvSpPr>
        <p:spPr>
          <a:xfrm>
            <a:off x="8537276" y="4166969"/>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37" name="Newsroom article"/>
          <p:cNvSpPr txBox="1">
            <a:spLocks noGrp="1"/>
          </p:cNvSpPr>
          <p:nvPr>
            <p:ph type="body" sz="quarter" idx="31"/>
          </p:nvPr>
        </p:nvSpPr>
        <p:spPr>
          <a:xfrm>
            <a:off x="8092776" y="4907550"/>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38" name="Newsroom article"/>
          <p:cNvSpPr txBox="1">
            <a:spLocks noGrp="1"/>
          </p:cNvSpPr>
          <p:nvPr>
            <p:ph type="body" sz="quarter" idx="32"/>
          </p:nvPr>
        </p:nvSpPr>
        <p:spPr>
          <a:xfrm>
            <a:off x="7292676" y="5595598"/>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39" name="Quarterly…"/>
          <p:cNvSpPr txBox="1">
            <a:spLocks noGrp="1"/>
          </p:cNvSpPr>
          <p:nvPr>
            <p:ph type="body" sz="quarter" idx="33"/>
          </p:nvPr>
        </p:nvSpPr>
        <p:spPr>
          <a:xfrm>
            <a:off x="5654375" y="5942889"/>
            <a:ext cx="1590052" cy="358496"/>
          </a:xfrm>
          <a:prstGeom prst="rect">
            <a:avLst/>
          </a:prstGeom>
        </p:spPr>
        <p:txBody>
          <a:bodyPr anchor="ctr">
            <a:spAutoFit/>
          </a:bodyPr>
          <a:lstStyle>
            <a:lvl1pPr marL="0" indent="0" defTabSz="412750">
              <a:lnSpc>
                <a:spcPct val="130000"/>
              </a:lnSpc>
              <a:spcBef>
                <a:spcPts val="0"/>
              </a:spcBef>
              <a:buSzTx/>
              <a:buNone/>
              <a:defRPr sz="1000" b="1">
                <a:solidFill>
                  <a:srgbClr val="AAAAAA"/>
                </a:solidFill>
                <a:latin typeface="+mn-lt"/>
                <a:ea typeface="+mn-ea"/>
                <a:cs typeface="+mn-cs"/>
                <a:sym typeface="Helvetica"/>
              </a:defRPr>
            </a:lvl1pPr>
          </a:lstStyle>
          <a:p>
            <a:pPr marL="0" lvl="0" indent="0" defTabSz="825500">
              <a:lnSpc>
                <a:spcPct val="130000"/>
              </a:lnSpc>
              <a:spcBef>
                <a:spcPts val="0"/>
              </a:spcBef>
              <a:buSzTx/>
              <a:buNone/>
              <a:defRPr sz="2000" b="1">
                <a:latin typeface="+mn-lt"/>
                <a:ea typeface="+mn-ea"/>
                <a:cs typeface="+mn-cs"/>
                <a:sym typeface="Helvetica"/>
              </a:defRPr>
            </a:pPr>
            <a:r>
              <a:rPr lang="en-GB"/>
              <a:t>Click to edit Master text styles</a:t>
            </a:r>
          </a:p>
        </p:txBody>
      </p:sp>
      <p:sp>
        <p:nvSpPr>
          <p:cNvPr id="240" name="Interim report"/>
          <p:cNvSpPr txBox="1">
            <a:spLocks noGrp="1"/>
          </p:cNvSpPr>
          <p:nvPr>
            <p:ph type="body" sz="quarter" idx="34"/>
          </p:nvPr>
        </p:nvSpPr>
        <p:spPr>
          <a:xfrm>
            <a:off x="4011422" y="5595598"/>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41" name="Newroom article"/>
          <p:cNvSpPr txBox="1">
            <a:spLocks noGrp="1"/>
          </p:cNvSpPr>
          <p:nvPr>
            <p:ph type="body" sz="quarter" idx="35"/>
          </p:nvPr>
        </p:nvSpPr>
        <p:spPr>
          <a:xfrm>
            <a:off x="3101676" y="4907550"/>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42" name="Newroom article"/>
          <p:cNvSpPr txBox="1">
            <a:spLocks noGrp="1"/>
          </p:cNvSpPr>
          <p:nvPr>
            <p:ph type="body" sz="quarter" idx="36"/>
          </p:nvPr>
        </p:nvSpPr>
        <p:spPr>
          <a:xfrm>
            <a:off x="2568277" y="4166969"/>
            <a:ext cx="1590051"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43" name="Quarterly…"/>
          <p:cNvSpPr txBox="1">
            <a:spLocks noGrp="1"/>
          </p:cNvSpPr>
          <p:nvPr>
            <p:ph type="body" sz="quarter" idx="37"/>
          </p:nvPr>
        </p:nvSpPr>
        <p:spPr>
          <a:xfrm>
            <a:off x="2530177" y="3249752"/>
            <a:ext cx="1590051" cy="358496"/>
          </a:xfrm>
          <a:prstGeom prst="rect">
            <a:avLst/>
          </a:prstGeom>
        </p:spPr>
        <p:txBody>
          <a:bodyPr anchor="ctr">
            <a:spAutoFit/>
          </a:bodyPr>
          <a:lstStyle>
            <a:lvl1pPr marL="0" indent="0" defTabSz="412750">
              <a:lnSpc>
                <a:spcPct val="130000"/>
              </a:lnSpc>
              <a:spcBef>
                <a:spcPts val="0"/>
              </a:spcBef>
              <a:buSzTx/>
              <a:buNone/>
              <a:defRPr sz="1000" b="1">
                <a:solidFill>
                  <a:srgbClr val="AAAAAA"/>
                </a:solidFill>
                <a:latin typeface="+mn-lt"/>
                <a:ea typeface="+mn-ea"/>
                <a:cs typeface="+mn-cs"/>
                <a:sym typeface="Helvetica"/>
              </a:defRPr>
            </a:lvl1pPr>
          </a:lstStyle>
          <a:p>
            <a:pPr marL="0" lvl="0" indent="0" defTabSz="825500">
              <a:lnSpc>
                <a:spcPct val="130000"/>
              </a:lnSpc>
              <a:spcBef>
                <a:spcPts val="0"/>
              </a:spcBef>
              <a:buSzTx/>
              <a:buNone/>
              <a:defRPr sz="2000" b="1">
                <a:latin typeface="+mn-lt"/>
                <a:ea typeface="+mn-ea"/>
                <a:cs typeface="+mn-cs"/>
                <a:sym typeface="Helvetica"/>
              </a:defRPr>
            </a:pPr>
            <a:r>
              <a:rPr lang="en-GB"/>
              <a:t>Click to edit Master text styles</a:t>
            </a:r>
          </a:p>
        </p:txBody>
      </p:sp>
      <p:sp>
        <p:nvSpPr>
          <p:cNvPr id="244" name="Interim report"/>
          <p:cNvSpPr txBox="1">
            <a:spLocks noGrp="1"/>
          </p:cNvSpPr>
          <p:nvPr>
            <p:ph type="body" sz="quarter" idx="38"/>
          </p:nvPr>
        </p:nvSpPr>
        <p:spPr>
          <a:xfrm>
            <a:off x="2707977" y="2511352"/>
            <a:ext cx="1590051"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45" name="Newsroom article"/>
          <p:cNvSpPr txBox="1">
            <a:spLocks noGrp="1"/>
          </p:cNvSpPr>
          <p:nvPr>
            <p:ph type="body" sz="quarter" idx="39"/>
          </p:nvPr>
        </p:nvSpPr>
        <p:spPr>
          <a:xfrm>
            <a:off x="3000076" y="1771234"/>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46" name="Newsroom article"/>
          <p:cNvSpPr txBox="1">
            <a:spLocks noGrp="1"/>
          </p:cNvSpPr>
          <p:nvPr>
            <p:ph type="body" sz="quarter" idx="40"/>
          </p:nvPr>
        </p:nvSpPr>
        <p:spPr>
          <a:xfrm>
            <a:off x="3993477" y="1030189"/>
            <a:ext cx="1590051"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47" name="Line"/>
          <p:cNvSpPr/>
          <p:nvPr/>
        </p:nvSpPr>
        <p:spPr>
          <a:xfrm>
            <a:off x="6754961" y="3432175"/>
            <a:ext cx="1700577" cy="0"/>
          </a:xfrm>
          <a:prstGeom prst="line">
            <a:avLst/>
          </a:prstGeom>
          <a:ln w="50800">
            <a:solidFill>
              <a:srgbClr val="000000"/>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48" name="Line"/>
          <p:cNvSpPr/>
          <p:nvPr/>
        </p:nvSpPr>
        <p:spPr>
          <a:xfrm>
            <a:off x="3732065" y="3429000"/>
            <a:ext cx="1700577" cy="0"/>
          </a:xfrm>
          <a:prstGeom prst="line">
            <a:avLst/>
          </a:prstGeom>
          <a:ln w="50800">
            <a:solidFill>
              <a:srgbClr val="AAAAAA"/>
            </a:solidFill>
            <a:miter/>
          </a:ln>
        </p:spPr>
        <p:txBody>
          <a:bodyPr tIns="45720" bIns="45720"/>
          <a:lstStyle/>
          <a:p>
            <a:pPr defTabSz="914400">
              <a:lnSpc>
                <a:spcPct val="100000"/>
              </a:lnSpc>
              <a:defRPr sz="3600">
                <a:solidFill>
                  <a:srgbClr val="414359"/>
                </a:solidFill>
              </a:defRPr>
            </a:pPr>
            <a:endParaRPr sz="1000">
              <a:solidFill>
                <a:srgbClr val="AAAAAA"/>
              </a:solidFill>
              <a:latin typeface="+mn-lt"/>
            </a:endParaRPr>
          </a:p>
        </p:txBody>
      </p:sp>
      <p:sp>
        <p:nvSpPr>
          <p:cNvPr id="249" name="Line"/>
          <p:cNvSpPr/>
          <p:nvPr/>
        </p:nvSpPr>
        <p:spPr>
          <a:xfrm flipH="1">
            <a:off x="6093801" y="3704186"/>
            <a:ext cx="1" cy="2107560"/>
          </a:xfrm>
          <a:prstGeom prst="line">
            <a:avLst/>
          </a:prstGeom>
          <a:ln w="50800">
            <a:solidFill>
              <a:srgbClr val="AAAAAA"/>
            </a:solidFill>
            <a:miter/>
          </a:ln>
        </p:spPr>
        <p:txBody>
          <a:bodyPr tIns="45720" bIns="45720"/>
          <a:lstStyle/>
          <a:p>
            <a:pPr defTabSz="914400">
              <a:lnSpc>
                <a:spcPct val="100000"/>
              </a:lnSpc>
              <a:defRPr sz="3600">
                <a:solidFill>
                  <a:srgbClr val="414359"/>
                </a:solidFill>
              </a:defRPr>
            </a:pPr>
            <a:endParaRPr sz="1000">
              <a:solidFill>
                <a:srgbClr val="AAAAAA"/>
              </a:solidFill>
              <a:latin typeface="+mn-lt"/>
            </a:endParaRPr>
          </a:p>
        </p:txBody>
      </p:sp>
      <p:sp>
        <p:nvSpPr>
          <p:cNvPr id="250" name="Line"/>
          <p:cNvSpPr/>
          <p:nvPr/>
        </p:nvSpPr>
        <p:spPr>
          <a:xfrm flipH="1">
            <a:off x="6093801" y="1045794"/>
            <a:ext cx="1" cy="2067697"/>
          </a:xfrm>
          <a:prstGeom prst="line">
            <a:avLst/>
          </a:prstGeom>
          <a:ln w="50800">
            <a:solidFill>
              <a:srgbClr val="000000"/>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53" name="2020"/>
          <p:cNvSpPr txBox="1">
            <a:spLocks noGrp="1"/>
          </p:cNvSpPr>
          <p:nvPr>
            <p:ph type="body" sz="quarter" idx="42"/>
          </p:nvPr>
        </p:nvSpPr>
        <p:spPr>
          <a:xfrm>
            <a:off x="5563672" y="3159554"/>
            <a:ext cx="1068947" cy="553996"/>
          </a:xfrm>
          <a:prstGeom prst="rect">
            <a:avLst/>
          </a:prstGeom>
        </p:spPr>
        <p:txBody>
          <a:bodyPr wrap="square" lIns="91439" tIns="91439" rIns="91439" bIns="91439">
            <a:spAutoFit/>
          </a:bodyPr>
          <a:lstStyle>
            <a:lvl1pPr marL="0" indent="0" algn="ctr" defTabSz="914400">
              <a:lnSpc>
                <a:spcPct val="100000"/>
              </a:lnSpc>
              <a:spcBef>
                <a:spcPts val="0"/>
              </a:spcBef>
              <a:buSzTx/>
              <a:buNone/>
              <a:defRPr sz="2400">
                <a:latin typeface="+mn-lt"/>
                <a:ea typeface="Domaine Display"/>
                <a:cs typeface="Domaine Display"/>
                <a:sym typeface="Domaine Display"/>
              </a:defRPr>
            </a:lvl1pPr>
          </a:lstStyle>
          <a:p>
            <a:pPr lvl="0"/>
            <a:r>
              <a:rPr lang="en-GB"/>
              <a:t>Click to edit Master text styles</a:t>
            </a:r>
          </a:p>
        </p:txBody>
      </p:sp>
      <p:sp>
        <p:nvSpPr>
          <p:cNvPr id="32" name="Text Placeholder 4">
            <a:extLst>
              <a:ext uri="{FF2B5EF4-FFF2-40B4-BE49-F238E27FC236}">
                <a16:creationId xmlns:a16="http://schemas.microsoft.com/office/drawing/2014/main" id="{82500DE5-BF18-4C8C-93F8-D8F0A779ADD6}"/>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GB"/>
              <a:t>Click to edit Master text styles</a:t>
            </a:r>
          </a:p>
        </p:txBody>
      </p:sp>
      <p:sp>
        <p:nvSpPr>
          <p:cNvPr id="2" name="Date Placeholder 1">
            <a:extLst>
              <a:ext uri="{FF2B5EF4-FFF2-40B4-BE49-F238E27FC236}">
                <a16:creationId xmlns:a16="http://schemas.microsoft.com/office/drawing/2014/main" id="{85A97257-AC05-4F04-8EB5-B671440AECB2}"/>
              </a:ext>
            </a:extLst>
          </p:cNvPr>
          <p:cNvSpPr>
            <a:spLocks noGrp="1"/>
          </p:cNvSpPr>
          <p:nvPr>
            <p:ph type="dt" sz="half" idx="43"/>
          </p:nvPr>
        </p:nvSpPr>
        <p:spPr/>
        <p:txBody>
          <a:bodyPr/>
          <a:lstStyle/>
          <a:p>
            <a:fld id="{B4675004-7635-1A41-BE1F-F47E59B71066}" type="datetime1">
              <a:rPr lang="en-US" smtClean="0"/>
              <a:t>11/30/2022</a:t>
            </a:fld>
            <a:endParaRPr lang="fi-FI"/>
          </a:p>
        </p:txBody>
      </p:sp>
      <p:sp>
        <p:nvSpPr>
          <p:cNvPr id="3" name="Footer Placeholder 2">
            <a:extLst>
              <a:ext uri="{FF2B5EF4-FFF2-40B4-BE49-F238E27FC236}">
                <a16:creationId xmlns:a16="http://schemas.microsoft.com/office/drawing/2014/main" id="{397F6ADC-DD41-4C3F-BADE-3AED695C4692}"/>
              </a:ext>
            </a:extLst>
          </p:cNvPr>
          <p:cNvSpPr>
            <a:spLocks noGrp="1"/>
          </p:cNvSpPr>
          <p:nvPr>
            <p:ph type="ftr" sz="quarter" idx="44"/>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5786B0F3-2B34-4599-BEC0-46F89E6170E6}"/>
              </a:ext>
            </a:extLst>
          </p:cNvPr>
          <p:cNvSpPr>
            <a:spLocks noGrp="1"/>
          </p:cNvSpPr>
          <p:nvPr>
            <p:ph type="sldNum" sz="quarter" idx="45"/>
          </p:nvPr>
        </p:nvSpPr>
        <p:spPr/>
        <p:txBody>
          <a:bodyPr/>
          <a:lstStyle/>
          <a:p>
            <a:fld id="{31160B98-140E-4345-B1A3-2A7247C42973}" type="slidenum">
              <a:rPr lang="fi-FI" smtClean="0"/>
              <a:pPr/>
              <a:t>‹#›</a:t>
            </a:fld>
            <a:endParaRPr lang="fi-FI"/>
          </a:p>
        </p:txBody>
      </p:sp>
      <p:pic>
        <p:nvPicPr>
          <p:cNvPr id="36" name="Miltton_Text_Black.png">
            <a:extLst>
              <a:ext uri="{FF2B5EF4-FFF2-40B4-BE49-F238E27FC236}">
                <a16:creationId xmlns:a16="http://schemas.microsoft.com/office/drawing/2014/main" id="{57229F0A-326B-4CC5-B04C-AE32E4392A9A}"/>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Tree>
    <p:extLst>
      <p:ext uri="{BB962C8B-B14F-4D97-AF65-F5344CB8AC3E}">
        <p14:creationId xmlns:p14="http://schemas.microsoft.com/office/powerpoint/2010/main" val="33630148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ha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9DF6C0-65F2-4A55-9369-D7F33D42BB8F}"/>
              </a:ext>
            </a:extLst>
          </p:cNvPr>
          <p:cNvSpPr>
            <a:spLocks noGrp="1"/>
          </p:cNvSpPr>
          <p:nvPr>
            <p:ph type="body" sz="quarter" idx="24"/>
          </p:nvPr>
        </p:nvSpPr>
        <p:spPr>
          <a:xfrm>
            <a:off x="390525" y="1312863"/>
            <a:ext cx="6967538" cy="3452812"/>
          </a:xfrm>
          <a:noFill/>
          <a:ln>
            <a:noFill/>
          </a:ln>
        </p:spPr>
        <p:txBody>
          <a:bodyPr/>
          <a:lstStyle>
            <a:lvl1pPr marL="0" indent="987425">
              <a:buNone/>
              <a:defRPr sz="3750"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6" name="Date Placeholder 5">
            <a:extLst>
              <a:ext uri="{FF2B5EF4-FFF2-40B4-BE49-F238E27FC236}">
                <a16:creationId xmlns:a16="http://schemas.microsoft.com/office/drawing/2014/main" id="{A7989AA6-3AAC-4F60-9C41-71AE4B516027}"/>
              </a:ext>
            </a:extLst>
          </p:cNvPr>
          <p:cNvSpPr>
            <a:spLocks noGrp="1"/>
          </p:cNvSpPr>
          <p:nvPr>
            <p:ph type="dt" sz="half" idx="25"/>
          </p:nvPr>
        </p:nvSpPr>
        <p:spPr/>
        <p:txBody>
          <a:bodyPr/>
          <a:lstStyle>
            <a:lvl1pPr>
              <a:defRPr>
                <a:solidFill>
                  <a:schemeClr val="tx1"/>
                </a:solidFill>
              </a:defRPr>
            </a:lvl1pPr>
          </a:lstStyle>
          <a:p>
            <a:fld id="{2B81C8CA-3370-D446-AD27-3192C6DB0BB7}" type="datetime1">
              <a:rPr lang="en-US" smtClean="0"/>
              <a:t>11/30/2022</a:t>
            </a:fld>
            <a:endParaRPr lang="fi-FI"/>
          </a:p>
        </p:txBody>
      </p:sp>
      <p:sp>
        <p:nvSpPr>
          <p:cNvPr id="7" name="Footer Placeholder 6">
            <a:extLst>
              <a:ext uri="{FF2B5EF4-FFF2-40B4-BE49-F238E27FC236}">
                <a16:creationId xmlns:a16="http://schemas.microsoft.com/office/drawing/2014/main" id="{607D63A4-6BF7-4005-A74B-A6985CE9CBB0}"/>
              </a:ext>
            </a:extLst>
          </p:cNvPr>
          <p:cNvSpPr>
            <a:spLocks noGrp="1"/>
          </p:cNvSpPr>
          <p:nvPr>
            <p:ph type="ftr" sz="quarter" idx="26"/>
          </p:nvPr>
        </p:nvSpPr>
        <p:spPr/>
        <p:txBody>
          <a:bodyPr/>
          <a:lstStyle>
            <a:lvl1pPr>
              <a:defRPr>
                <a:solidFill>
                  <a:schemeClr val="tx1"/>
                </a:solidFill>
              </a:defRPr>
            </a:lvl1pPr>
          </a:lstStyle>
          <a:p>
            <a:r>
              <a:rPr lang="fi-FI"/>
              <a:t>© Miltton New Nordics</a:t>
            </a:r>
          </a:p>
        </p:txBody>
      </p:sp>
      <p:sp>
        <p:nvSpPr>
          <p:cNvPr id="8" name="Slide Number Placeholder 7">
            <a:extLst>
              <a:ext uri="{FF2B5EF4-FFF2-40B4-BE49-F238E27FC236}">
                <a16:creationId xmlns:a16="http://schemas.microsoft.com/office/drawing/2014/main" id="{E75262B8-4754-4126-9FB8-5C93A94FD104}"/>
              </a:ext>
            </a:extLst>
          </p:cNvPr>
          <p:cNvSpPr>
            <a:spLocks noGrp="1"/>
          </p:cNvSpPr>
          <p:nvPr>
            <p:ph type="sldNum" sz="quarter" idx="27"/>
          </p:nvPr>
        </p:nvSpPr>
        <p:spPr/>
        <p:txBody>
          <a:bodyPr/>
          <a:lstStyle>
            <a:lvl1pPr>
              <a:defRPr>
                <a:solidFill>
                  <a:schemeClr val="tx1"/>
                </a:solidFill>
              </a:defRPr>
            </a:lvl1pPr>
          </a:lstStyle>
          <a:p>
            <a:fld id="{31160B98-140E-4345-B1A3-2A7247C42973}" type="slidenum">
              <a:rPr lang="fi-FI" smtClean="0"/>
              <a:pPr/>
              <a:t>‹#›</a:t>
            </a:fld>
            <a:endParaRPr lang="fi-FI"/>
          </a:p>
        </p:txBody>
      </p:sp>
      <p:sp>
        <p:nvSpPr>
          <p:cNvPr id="18" name="Text Placeholder 4">
            <a:extLst>
              <a:ext uri="{FF2B5EF4-FFF2-40B4-BE49-F238E27FC236}">
                <a16:creationId xmlns:a16="http://schemas.microsoft.com/office/drawing/2014/main" id="{DFFD8B42-90AA-457A-ABF9-EB880F537A2E}"/>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sp>
        <p:nvSpPr>
          <p:cNvPr id="11" name="Text Placeholder 2">
            <a:extLst>
              <a:ext uri="{FF2B5EF4-FFF2-40B4-BE49-F238E27FC236}">
                <a16:creationId xmlns:a16="http://schemas.microsoft.com/office/drawing/2014/main" id="{A1D0CF2E-AB2D-4143-A4D5-16BCDF4E3C98}"/>
              </a:ext>
            </a:extLst>
          </p:cNvPr>
          <p:cNvSpPr>
            <a:spLocks noGrp="1"/>
          </p:cNvSpPr>
          <p:nvPr>
            <p:ph type="body" sz="quarter" idx="28" hasCustomPrompt="1"/>
          </p:nvPr>
        </p:nvSpPr>
        <p:spPr>
          <a:xfrm>
            <a:off x="128472" y="1052832"/>
            <a:ext cx="1137634" cy="1005537"/>
          </a:xfrm>
          <a:blipFill>
            <a:blip r:embed="rId2" cstate="email">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200"/>
            </a:lvl1pPr>
          </a:lstStyle>
          <a:p>
            <a:pPr lvl="0"/>
            <a:r>
              <a:rPr lang="fi-FI"/>
              <a:t>  </a:t>
            </a:r>
            <a:endParaRPr lang="en-GB"/>
          </a:p>
        </p:txBody>
      </p:sp>
    </p:spTree>
    <p:extLst>
      <p:ext uri="{BB962C8B-B14F-4D97-AF65-F5344CB8AC3E}">
        <p14:creationId xmlns:p14="http://schemas.microsoft.com/office/powerpoint/2010/main" val="2750855552"/>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preserve="1" userDrawn="1">
  <p:cSld name="Q2">
    <p:bg>
      <p:bgPr>
        <a:solidFill>
          <a:schemeClr val="accent3">
            <a:hueOff val="-18000000"/>
            <a:lumOff val="1568"/>
          </a:schemeClr>
        </a:solidFill>
        <a:effectLst/>
      </p:bgPr>
    </p:bg>
    <p:spTree>
      <p:nvGrpSpPr>
        <p:cNvPr id="1" name=""/>
        <p:cNvGrpSpPr/>
        <p:nvPr/>
      </p:nvGrpSpPr>
      <p:grpSpPr>
        <a:xfrm>
          <a:off x="0" y="0"/>
          <a:ext cx="0" cy="0"/>
          <a:chOff x="0" y="0"/>
          <a:chExt cx="0" cy="0"/>
        </a:xfrm>
      </p:grpSpPr>
      <p:graphicFrame>
        <p:nvGraphicFramePr>
          <p:cNvPr id="35" name="2D Doughnut Chart">
            <a:extLst>
              <a:ext uri="{FF2B5EF4-FFF2-40B4-BE49-F238E27FC236}">
                <a16:creationId xmlns:a16="http://schemas.microsoft.com/office/drawing/2014/main" id="{E93E510C-CC11-4008-A0EA-5E718BDC5153}"/>
              </a:ext>
            </a:extLst>
          </p:cNvPr>
          <p:cNvGraphicFramePr/>
          <p:nvPr userDrawn="1"/>
        </p:nvGraphicFramePr>
        <p:xfrm>
          <a:off x="3848134" y="1186181"/>
          <a:ext cx="4485639" cy="4485639"/>
        </p:xfrm>
        <a:graphic>
          <a:graphicData uri="http://schemas.openxmlformats.org/drawingml/2006/chart">
            <c:chart xmlns:c="http://schemas.openxmlformats.org/drawingml/2006/chart" xmlns:r="http://schemas.openxmlformats.org/officeDocument/2006/relationships" r:id="rId2"/>
          </a:graphicData>
        </a:graphic>
      </p:graphicFrame>
      <p:sp>
        <p:nvSpPr>
          <p:cNvPr id="227" name="Q1"/>
          <p:cNvSpPr txBox="1">
            <a:spLocks noGrp="1"/>
          </p:cNvSpPr>
          <p:nvPr>
            <p:ph type="body" sz="quarter" idx="21"/>
          </p:nvPr>
        </p:nvSpPr>
        <p:spPr>
          <a:xfrm>
            <a:off x="6586130" y="26758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pPr lvl="0"/>
            <a:r>
              <a:rPr lang="en-GB"/>
              <a:t>Click to edit Master text styles</a:t>
            </a:r>
          </a:p>
        </p:txBody>
      </p:sp>
      <p:sp>
        <p:nvSpPr>
          <p:cNvPr id="228" name="Q2"/>
          <p:cNvSpPr txBox="1">
            <a:spLocks noGrp="1"/>
          </p:cNvSpPr>
          <p:nvPr>
            <p:ph type="body" sz="quarter" idx="22"/>
          </p:nvPr>
        </p:nvSpPr>
        <p:spPr>
          <a:xfrm>
            <a:off x="6569099" y="38696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latin typeface="+mn-lt"/>
                <a:ea typeface="+mn-ea"/>
                <a:cs typeface="+mn-cs"/>
                <a:sym typeface="Helvetica"/>
              </a:defRPr>
            </a:lvl1pPr>
          </a:lstStyle>
          <a:p>
            <a:pPr lvl="0"/>
            <a:r>
              <a:rPr lang="en-GB"/>
              <a:t>Click to edit Master text styles</a:t>
            </a:r>
          </a:p>
        </p:txBody>
      </p:sp>
      <p:sp>
        <p:nvSpPr>
          <p:cNvPr id="229" name="Q4"/>
          <p:cNvSpPr txBox="1">
            <a:spLocks noGrp="1"/>
          </p:cNvSpPr>
          <p:nvPr>
            <p:ph type="body" sz="quarter" idx="23"/>
          </p:nvPr>
        </p:nvSpPr>
        <p:spPr>
          <a:xfrm>
            <a:off x="5238047" y="26758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pPr lvl="0"/>
            <a:r>
              <a:rPr lang="en-GB"/>
              <a:t>Click to edit Master text styles</a:t>
            </a:r>
          </a:p>
        </p:txBody>
      </p:sp>
      <p:sp>
        <p:nvSpPr>
          <p:cNvPr id="230" name="Q3"/>
          <p:cNvSpPr txBox="1">
            <a:spLocks noGrp="1"/>
          </p:cNvSpPr>
          <p:nvPr>
            <p:ph type="body" sz="quarter" idx="24"/>
          </p:nvPr>
        </p:nvSpPr>
        <p:spPr>
          <a:xfrm>
            <a:off x="5237932" y="38696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pPr lvl="0"/>
            <a:r>
              <a:rPr lang="en-GB"/>
              <a:t>Click to edit Master text styles</a:t>
            </a:r>
          </a:p>
        </p:txBody>
      </p:sp>
      <p:sp>
        <p:nvSpPr>
          <p:cNvPr id="231" name="Workshop…"/>
          <p:cNvSpPr txBox="1">
            <a:spLocks noGrp="1"/>
          </p:cNvSpPr>
          <p:nvPr>
            <p:ph type="body" sz="quarter" idx="25"/>
          </p:nvPr>
        </p:nvSpPr>
        <p:spPr>
          <a:xfrm>
            <a:off x="5654376" y="556613"/>
            <a:ext cx="1590051" cy="358496"/>
          </a:xfrm>
          <a:prstGeom prst="rect">
            <a:avLst/>
          </a:prstGeom>
        </p:spPr>
        <p:txBody>
          <a:bodyPr anchor="ctr">
            <a:spAutoFit/>
          </a:bodyPr>
          <a:lstStyle>
            <a:lvl1pPr marL="0" indent="0" defTabSz="412750">
              <a:lnSpc>
                <a:spcPct val="130000"/>
              </a:lnSpc>
              <a:spcBef>
                <a:spcPts val="0"/>
              </a:spcBef>
              <a:buSzTx/>
              <a:buNone/>
              <a:defRPr sz="1000" b="1">
                <a:solidFill>
                  <a:srgbClr val="AAAAAA"/>
                </a:solidFill>
                <a:latin typeface="+mn-lt"/>
                <a:ea typeface="+mn-ea"/>
                <a:cs typeface="+mn-cs"/>
                <a:sym typeface="Helvetica"/>
              </a:defRPr>
            </a:lvl1pPr>
          </a:lstStyle>
          <a:p>
            <a:pPr marL="0" lvl="0" indent="0" defTabSz="825500">
              <a:lnSpc>
                <a:spcPct val="130000"/>
              </a:lnSpc>
              <a:spcBef>
                <a:spcPts val="0"/>
              </a:spcBef>
              <a:buSzTx/>
              <a:buNone/>
              <a:defRPr sz="2000" b="1">
                <a:latin typeface="+mn-lt"/>
                <a:ea typeface="+mn-ea"/>
                <a:cs typeface="+mn-cs"/>
                <a:sym typeface="Helvetica"/>
              </a:defRPr>
            </a:pPr>
            <a:r>
              <a:rPr lang="en-GB"/>
              <a:t>Click to edit Master text styles</a:t>
            </a:r>
          </a:p>
        </p:txBody>
      </p:sp>
      <p:sp>
        <p:nvSpPr>
          <p:cNvPr id="232" name="Interim report"/>
          <p:cNvSpPr txBox="1">
            <a:spLocks noGrp="1"/>
          </p:cNvSpPr>
          <p:nvPr>
            <p:ph type="body" sz="quarter" idx="26"/>
          </p:nvPr>
        </p:nvSpPr>
        <p:spPr>
          <a:xfrm>
            <a:off x="7157209" y="1030189"/>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33" name="Annual report"/>
          <p:cNvSpPr txBox="1">
            <a:spLocks noGrp="1"/>
          </p:cNvSpPr>
          <p:nvPr>
            <p:ph type="body" sz="quarter" idx="27"/>
          </p:nvPr>
        </p:nvSpPr>
        <p:spPr>
          <a:xfrm>
            <a:off x="8029276" y="1771234"/>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34" name="Newsroom article"/>
          <p:cNvSpPr txBox="1">
            <a:spLocks noGrp="1"/>
          </p:cNvSpPr>
          <p:nvPr>
            <p:ph type="body" sz="quarter" idx="28"/>
          </p:nvPr>
        </p:nvSpPr>
        <p:spPr>
          <a:xfrm>
            <a:off x="8484171" y="2511352"/>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35" name="Quarterly…"/>
          <p:cNvSpPr txBox="1">
            <a:spLocks noGrp="1"/>
          </p:cNvSpPr>
          <p:nvPr>
            <p:ph type="body" sz="quarter" idx="29"/>
          </p:nvPr>
        </p:nvSpPr>
        <p:spPr>
          <a:xfrm>
            <a:off x="8664276" y="3249752"/>
            <a:ext cx="1590052" cy="358496"/>
          </a:xfrm>
          <a:prstGeom prst="rect">
            <a:avLst/>
          </a:prstGeom>
        </p:spPr>
        <p:txBody>
          <a:bodyPr anchor="ctr">
            <a:spAutoFit/>
          </a:bodyPr>
          <a:lstStyle>
            <a:lvl1pPr marL="0" indent="0" defTabSz="412750">
              <a:lnSpc>
                <a:spcPct val="130000"/>
              </a:lnSpc>
              <a:spcBef>
                <a:spcPts val="0"/>
              </a:spcBef>
              <a:buSzTx/>
              <a:buNone/>
              <a:defRPr sz="1000" b="1">
                <a:latin typeface="+mn-lt"/>
                <a:ea typeface="+mn-ea"/>
                <a:cs typeface="+mn-cs"/>
                <a:sym typeface="Helvetica"/>
              </a:defRPr>
            </a:lvl1pPr>
          </a:lstStyle>
          <a:p>
            <a:pPr marL="0" lvl="0" indent="0" defTabSz="825500">
              <a:lnSpc>
                <a:spcPct val="130000"/>
              </a:lnSpc>
              <a:spcBef>
                <a:spcPts val="0"/>
              </a:spcBef>
              <a:buSzTx/>
              <a:buNone/>
              <a:defRPr sz="2000" b="1">
                <a:latin typeface="+mn-lt"/>
                <a:ea typeface="+mn-ea"/>
                <a:cs typeface="+mn-cs"/>
                <a:sym typeface="Helvetica"/>
              </a:defRPr>
            </a:pPr>
            <a:r>
              <a:rPr lang="en-GB"/>
              <a:t>Click to edit Master text styles</a:t>
            </a:r>
          </a:p>
        </p:txBody>
      </p:sp>
      <p:sp>
        <p:nvSpPr>
          <p:cNvPr id="236" name="Interim report"/>
          <p:cNvSpPr txBox="1">
            <a:spLocks noGrp="1"/>
          </p:cNvSpPr>
          <p:nvPr>
            <p:ph type="body" sz="quarter" idx="30"/>
          </p:nvPr>
        </p:nvSpPr>
        <p:spPr>
          <a:xfrm>
            <a:off x="8537276" y="4166969"/>
            <a:ext cx="1590052" cy="179216"/>
          </a:xfrm>
          <a:prstGeom prst="rect">
            <a:avLst/>
          </a:prstGeom>
        </p:spPr>
        <p:txBody>
          <a:bodyPr anchor="ctr">
            <a:spAutoFit/>
          </a:bodyPr>
          <a:lstStyle>
            <a:lvl1pPr marL="0" indent="0" defTabSz="412750">
              <a:lnSpc>
                <a:spcPct val="130000"/>
              </a:lnSpc>
              <a:spcBef>
                <a:spcPts val="0"/>
              </a:spcBef>
              <a:buSzTx/>
              <a:buNone/>
              <a:defRPr sz="1000">
                <a:solidFill>
                  <a:schemeClr val="tx1"/>
                </a:solidFill>
                <a:latin typeface="+mn-lt"/>
                <a:ea typeface="+mn-ea"/>
                <a:cs typeface="+mn-cs"/>
                <a:sym typeface="Helvetica"/>
              </a:defRPr>
            </a:lvl1pPr>
          </a:lstStyle>
          <a:p>
            <a:pPr lvl="0"/>
            <a:r>
              <a:rPr lang="en-GB"/>
              <a:t>Click to edit Master text styles</a:t>
            </a:r>
          </a:p>
        </p:txBody>
      </p:sp>
      <p:sp>
        <p:nvSpPr>
          <p:cNvPr id="237" name="Newsroom article"/>
          <p:cNvSpPr txBox="1">
            <a:spLocks noGrp="1"/>
          </p:cNvSpPr>
          <p:nvPr>
            <p:ph type="body" sz="quarter" idx="31"/>
          </p:nvPr>
        </p:nvSpPr>
        <p:spPr>
          <a:xfrm>
            <a:off x="8092776" y="4907550"/>
            <a:ext cx="1590052" cy="179216"/>
          </a:xfrm>
          <a:prstGeom prst="rect">
            <a:avLst/>
          </a:prstGeom>
        </p:spPr>
        <p:txBody>
          <a:bodyPr anchor="ctr">
            <a:spAutoFit/>
          </a:bodyPr>
          <a:lstStyle>
            <a:lvl1pPr marL="0" indent="0" defTabSz="412750">
              <a:lnSpc>
                <a:spcPct val="130000"/>
              </a:lnSpc>
              <a:spcBef>
                <a:spcPts val="0"/>
              </a:spcBef>
              <a:buSzTx/>
              <a:buNone/>
              <a:defRPr sz="1000">
                <a:solidFill>
                  <a:schemeClr val="tx1"/>
                </a:solidFill>
                <a:latin typeface="+mn-lt"/>
                <a:ea typeface="+mn-ea"/>
                <a:cs typeface="+mn-cs"/>
                <a:sym typeface="Helvetica"/>
              </a:defRPr>
            </a:lvl1pPr>
          </a:lstStyle>
          <a:p>
            <a:pPr lvl="0"/>
            <a:r>
              <a:rPr lang="en-GB"/>
              <a:t>Click to edit Master text styles</a:t>
            </a:r>
          </a:p>
        </p:txBody>
      </p:sp>
      <p:sp>
        <p:nvSpPr>
          <p:cNvPr id="238" name="Newsroom article"/>
          <p:cNvSpPr txBox="1">
            <a:spLocks noGrp="1"/>
          </p:cNvSpPr>
          <p:nvPr>
            <p:ph type="body" sz="quarter" idx="32"/>
          </p:nvPr>
        </p:nvSpPr>
        <p:spPr>
          <a:xfrm>
            <a:off x="7292676" y="5595598"/>
            <a:ext cx="1590052" cy="179216"/>
          </a:xfrm>
          <a:prstGeom prst="rect">
            <a:avLst/>
          </a:prstGeom>
        </p:spPr>
        <p:txBody>
          <a:bodyPr anchor="ctr">
            <a:spAutoFit/>
          </a:bodyPr>
          <a:lstStyle>
            <a:lvl1pPr marL="0" indent="0" defTabSz="412750">
              <a:lnSpc>
                <a:spcPct val="130000"/>
              </a:lnSpc>
              <a:spcBef>
                <a:spcPts val="0"/>
              </a:spcBef>
              <a:buSzTx/>
              <a:buNone/>
              <a:defRPr sz="1000">
                <a:solidFill>
                  <a:schemeClr val="tx1"/>
                </a:solidFill>
                <a:latin typeface="+mn-lt"/>
                <a:ea typeface="+mn-ea"/>
                <a:cs typeface="+mn-cs"/>
                <a:sym typeface="Helvetica"/>
              </a:defRPr>
            </a:lvl1pPr>
          </a:lstStyle>
          <a:p>
            <a:pPr lvl="0"/>
            <a:r>
              <a:rPr lang="en-GB"/>
              <a:t>Click to edit Master text styles</a:t>
            </a:r>
          </a:p>
        </p:txBody>
      </p:sp>
      <p:sp>
        <p:nvSpPr>
          <p:cNvPr id="239" name="Quarterly…"/>
          <p:cNvSpPr txBox="1">
            <a:spLocks noGrp="1"/>
          </p:cNvSpPr>
          <p:nvPr>
            <p:ph type="body" sz="quarter" idx="33"/>
          </p:nvPr>
        </p:nvSpPr>
        <p:spPr>
          <a:xfrm>
            <a:off x="5654375" y="5942889"/>
            <a:ext cx="1590052" cy="358496"/>
          </a:xfrm>
          <a:prstGeom prst="rect">
            <a:avLst/>
          </a:prstGeom>
        </p:spPr>
        <p:txBody>
          <a:bodyPr anchor="ctr">
            <a:spAutoFit/>
          </a:bodyPr>
          <a:lstStyle>
            <a:lvl1pPr marL="0" indent="0" defTabSz="412750">
              <a:lnSpc>
                <a:spcPct val="130000"/>
              </a:lnSpc>
              <a:spcBef>
                <a:spcPts val="0"/>
              </a:spcBef>
              <a:buSzTx/>
              <a:buNone/>
              <a:defRPr sz="1000" b="1">
                <a:solidFill>
                  <a:schemeClr val="tx1"/>
                </a:solidFill>
                <a:latin typeface="+mn-lt"/>
                <a:ea typeface="+mn-ea"/>
                <a:cs typeface="+mn-cs"/>
                <a:sym typeface="Helvetica"/>
              </a:defRPr>
            </a:lvl1pPr>
          </a:lstStyle>
          <a:p>
            <a:pPr marL="0" lvl="0" indent="0" defTabSz="825500">
              <a:lnSpc>
                <a:spcPct val="130000"/>
              </a:lnSpc>
              <a:spcBef>
                <a:spcPts val="0"/>
              </a:spcBef>
              <a:buSzTx/>
              <a:buNone/>
              <a:defRPr sz="2000" b="1">
                <a:latin typeface="+mn-lt"/>
                <a:ea typeface="+mn-ea"/>
                <a:cs typeface="+mn-cs"/>
                <a:sym typeface="Helvetica"/>
              </a:defRPr>
            </a:pPr>
            <a:r>
              <a:rPr lang="en-GB"/>
              <a:t>Click to edit Master text styles</a:t>
            </a:r>
          </a:p>
        </p:txBody>
      </p:sp>
      <p:sp>
        <p:nvSpPr>
          <p:cNvPr id="240" name="Interim report"/>
          <p:cNvSpPr txBox="1">
            <a:spLocks noGrp="1"/>
          </p:cNvSpPr>
          <p:nvPr>
            <p:ph type="body" sz="quarter" idx="34"/>
          </p:nvPr>
        </p:nvSpPr>
        <p:spPr>
          <a:xfrm>
            <a:off x="4011422" y="5595598"/>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41" name="Newroom article"/>
          <p:cNvSpPr txBox="1">
            <a:spLocks noGrp="1"/>
          </p:cNvSpPr>
          <p:nvPr>
            <p:ph type="body" sz="quarter" idx="35"/>
          </p:nvPr>
        </p:nvSpPr>
        <p:spPr>
          <a:xfrm>
            <a:off x="3101676" y="4907550"/>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42" name="Newroom article"/>
          <p:cNvSpPr txBox="1">
            <a:spLocks noGrp="1"/>
          </p:cNvSpPr>
          <p:nvPr>
            <p:ph type="body" sz="quarter" idx="36"/>
          </p:nvPr>
        </p:nvSpPr>
        <p:spPr>
          <a:xfrm>
            <a:off x="2568277" y="4166969"/>
            <a:ext cx="1590051"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43" name="Quarterly…"/>
          <p:cNvSpPr txBox="1">
            <a:spLocks noGrp="1"/>
          </p:cNvSpPr>
          <p:nvPr>
            <p:ph type="body" sz="quarter" idx="37"/>
          </p:nvPr>
        </p:nvSpPr>
        <p:spPr>
          <a:xfrm>
            <a:off x="2530177" y="3249752"/>
            <a:ext cx="1590051" cy="358496"/>
          </a:xfrm>
          <a:prstGeom prst="rect">
            <a:avLst/>
          </a:prstGeom>
        </p:spPr>
        <p:txBody>
          <a:bodyPr anchor="ctr">
            <a:spAutoFit/>
          </a:bodyPr>
          <a:lstStyle>
            <a:lvl1pPr marL="0" indent="0" defTabSz="412750">
              <a:lnSpc>
                <a:spcPct val="130000"/>
              </a:lnSpc>
              <a:spcBef>
                <a:spcPts val="0"/>
              </a:spcBef>
              <a:buSzTx/>
              <a:buNone/>
              <a:defRPr sz="1000" b="1">
                <a:solidFill>
                  <a:srgbClr val="AAAAAA"/>
                </a:solidFill>
                <a:latin typeface="+mn-lt"/>
                <a:ea typeface="+mn-ea"/>
                <a:cs typeface="+mn-cs"/>
                <a:sym typeface="Helvetica"/>
              </a:defRPr>
            </a:lvl1pPr>
          </a:lstStyle>
          <a:p>
            <a:pPr marL="0" lvl="0" indent="0" defTabSz="825500">
              <a:lnSpc>
                <a:spcPct val="130000"/>
              </a:lnSpc>
              <a:spcBef>
                <a:spcPts val="0"/>
              </a:spcBef>
              <a:buSzTx/>
              <a:buNone/>
              <a:defRPr sz="2000" b="1">
                <a:latin typeface="+mn-lt"/>
                <a:ea typeface="+mn-ea"/>
                <a:cs typeface="+mn-cs"/>
                <a:sym typeface="Helvetica"/>
              </a:defRPr>
            </a:pPr>
            <a:r>
              <a:rPr lang="en-GB"/>
              <a:t>Click to edit Master text styles</a:t>
            </a:r>
          </a:p>
        </p:txBody>
      </p:sp>
      <p:sp>
        <p:nvSpPr>
          <p:cNvPr id="244" name="Interim report"/>
          <p:cNvSpPr txBox="1">
            <a:spLocks noGrp="1"/>
          </p:cNvSpPr>
          <p:nvPr>
            <p:ph type="body" sz="quarter" idx="38"/>
          </p:nvPr>
        </p:nvSpPr>
        <p:spPr>
          <a:xfrm>
            <a:off x="2707977" y="2511352"/>
            <a:ext cx="1590051"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45" name="Newsroom article"/>
          <p:cNvSpPr txBox="1">
            <a:spLocks noGrp="1"/>
          </p:cNvSpPr>
          <p:nvPr>
            <p:ph type="body" sz="quarter" idx="39"/>
          </p:nvPr>
        </p:nvSpPr>
        <p:spPr>
          <a:xfrm>
            <a:off x="3000076" y="1771234"/>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46" name="Newsroom article"/>
          <p:cNvSpPr txBox="1">
            <a:spLocks noGrp="1"/>
          </p:cNvSpPr>
          <p:nvPr>
            <p:ph type="body" sz="quarter" idx="40"/>
          </p:nvPr>
        </p:nvSpPr>
        <p:spPr>
          <a:xfrm>
            <a:off x="3993477" y="1030189"/>
            <a:ext cx="1590051"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47" name="Line"/>
          <p:cNvSpPr/>
          <p:nvPr/>
        </p:nvSpPr>
        <p:spPr>
          <a:xfrm>
            <a:off x="6754961" y="3432175"/>
            <a:ext cx="1700577" cy="0"/>
          </a:xfrm>
          <a:prstGeom prst="line">
            <a:avLst/>
          </a:prstGeom>
          <a:ln w="50800">
            <a:solidFill>
              <a:srgbClr val="000000"/>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48" name="Line"/>
          <p:cNvSpPr/>
          <p:nvPr/>
        </p:nvSpPr>
        <p:spPr>
          <a:xfrm>
            <a:off x="3732065" y="3429000"/>
            <a:ext cx="1700577" cy="0"/>
          </a:xfrm>
          <a:prstGeom prst="line">
            <a:avLst/>
          </a:prstGeom>
          <a:ln w="50800">
            <a:solidFill>
              <a:srgbClr val="AAAAAA"/>
            </a:solidFill>
            <a:miter/>
          </a:ln>
        </p:spPr>
        <p:txBody>
          <a:bodyPr tIns="45720" bIns="45720"/>
          <a:lstStyle/>
          <a:p>
            <a:pPr defTabSz="914400">
              <a:lnSpc>
                <a:spcPct val="100000"/>
              </a:lnSpc>
              <a:defRPr sz="3600">
                <a:solidFill>
                  <a:srgbClr val="414359"/>
                </a:solidFill>
              </a:defRPr>
            </a:pPr>
            <a:endParaRPr sz="1000">
              <a:solidFill>
                <a:srgbClr val="AAAAAA"/>
              </a:solidFill>
              <a:latin typeface="+mn-lt"/>
            </a:endParaRPr>
          </a:p>
        </p:txBody>
      </p:sp>
      <p:sp>
        <p:nvSpPr>
          <p:cNvPr id="249" name="Line"/>
          <p:cNvSpPr/>
          <p:nvPr/>
        </p:nvSpPr>
        <p:spPr>
          <a:xfrm flipH="1">
            <a:off x="6093801" y="3704186"/>
            <a:ext cx="1" cy="2107560"/>
          </a:xfrm>
          <a:prstGeom prst="line">
            <a:avLst/>
          </a:prstGeom>
          <a:ln w="50800">
            <a:solidFill>
              <a:schemeClr val="tx1"/>
            </a:solidFill>
            <a:miter/>
          </a:ln>
        </p:spPr>
        <p:txBody>
          <a:bodyPr tIns="45720" bIns="45720"/>
          <a:lstStyle/>
          <a:p>
            <a:pPr defTabSz="914400">
              <a:lnSpc>
                <a:spcPct val="100000"/>
              </a:lnSpc>
              <a:defRPr sz="3600">
                <a:solidFill>
                  <a:srgbClr val="414359"/>
                </a:solidFill>
              </a:defRPr>
            </a:pPr>
            <a:endParaRPr sz="1000">
              <a:solidFill>
                <a:srgbClr val="AAAAAA"/>
              </a:solidFill>
              <a:latin typeface="+mn-lt"/>
            </a:endParaRPr>
          </a:p>
        </p:txBody>
      </p:sp>
      <p:sp>
        <p:nvSpPr>
          <p:cNvPr id="250" name="Line"/>
          <p:cNvSpPr/>
          <p:nvPr/>
        </p:nvSpPr>
        <p:spPr>
          <a:xfrm flipH="1">
            <a:off x="6093801" y="1045794"/>
            <a:ext cx="1" cy="2067697"/>
          </a:xfrm>
          <a:prstGeom prst="line">
            <a:avLst/>
          </a:prstGeom>
          <a:ln w="50800">
            <a:solidFill>
              <a:srgbClr val="AAAAAA"/>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53" name="2020"/>
          <p:cNvSpPr txBox="1">
            <a:spLocks noGrp="1"/>
          </p:cNvSpPr>
          <p:nvPr>
            <p:ph type="body" sz="quarter" idx="42"/>
          </p:nvPr>
        </p:nvSpPr>
        <p:spPr>
          <a:xfrm>
            <a:off x="5563672" y="3159554"/>
            <a:ext cx="1068947" cy="553996"/>
          </a:xfrm>
          <a:prstGeom prst="rect">
            <a:avLst/>
          </a:prstGeom>
        </p:spPr>
        <p:txBody>
          <a:bodyPr wrap="square" lIns="91439" tIns="91439" rIns="91439" bIns="91439">
            <a:spAutoFit/>
          </a:bodyPr>
          <a:lstStyle>
            <a:lvl1pPr marL="0" indent="0" algn="ctr" defTabSz="914400">
              <a:lnSpc>
                <a:spcPct val="100000"/>
              </a:lnSpc>
              <a:spcBef>
                <a:spcPts val="0"/>
              </a:spcBef>
              <a:buSzTx/>
              <a:buNone/>
              <a:defRPr sz="2400">
                <a:latin typeface="+mn-lt"/>
                <a:ea typeface="Domaine Display"/>
                <a:cs typeface="Domaine Display"/>
                <a:sym typeface="Domaine Display"/>
              </a:defRPr>
            </a:lvl1pPr>
          </a:lstStyle>
          <a:p>
            <a:pPr lvl="0"/>
            <a:r>
              <a:rPr lang="en-GB"/>
              <a:t>Click to edit Master text styles</a:t>
            </a:r>
          </a:p>
        </p:txBody>
      </p:sp>
      <p:sp>
        <p:nvSpPr>
          <p:cNvPr id="32" name="Text Placeholder 4">
            <a:extLst>
              <a:ext uri="{FF2B5EF4-FFF2-40B4-BE49-F238E27FC236}">
                <a16:creationId xmlns:a16="http://schemas.microsoft.com/office/drawing/2014/main" id="{82500DE5-BF18-4C8C-93F8-D8F0A779ADD6}"/>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GB"/>
              <a:t>Click to edit Master text styles</a:t>
            </a:r>
          </a:p>
        </p:txBody>
      </p:sp>
      <p:sp>
        <p:nvSpPr>
          <p:cNvPr id="2" name="Date Placeholder 1">
            <a:extLst>
              <a:ext uri="{FF2B5EF4-FFF2-40B4-BE49-F238E27FC236}">
                <a16:creationId xmlns:a16="http://schemas.microsoft.com/office/drawing/2014/main" id="{85A97257-AC05-4F04-8EB5-B671440AECB2}"/>
              </a:ext>
            </a:extLst>
          </p:cNvPr>
          <p:cNvSpPr>
            <a:spLocks noGrp="1"/>
          </p:cNvSpPr>
          <p:nvPr>
            <p:ph type="dt" sz="half" idx="43"/>
          </p:nvPr>
        </p:nvSpPr>
        <p:spPr/>
        <p:txBody>
          <a:bodyPr/>
          <a:lstStyle/>
          <a:p>
            <a:fld id="{DD0C44C1-4586-4E45-BFDA-48D955AA552B}" type="datetime1">
              <a:rPr lang="en-US" smtClean="0"/>
              <a:t>11/30/2022</a:t>
            </a:fld>
            <a:endParaRPr lang="fi-FI"/>
          </a:p>
        </p:txBody>
      </p:sp>
      <p:sp>
        <p:nvSpPr>
          <p:cNvPr id="3" name="Footer Placeholder 2">
            <a:extLst>
              <a:ext uri="{FF2B5EF4-FFF2-40B4-BE49-F238E27FC236}">
                <a16:creationId xmlns:a16="http://schemas.microsoft.com/office/drawing/2014/main" id="{397F6ADC-DD41-4C3F-BADE-3AED695C4692}"/>
              </a:ext>
            </a:extLst>
          </p:cNvPr>
          <p:cNvSpPr>
            <a:spLocks noGrp="1"/>
          </p:cNvSpPr>
          <p:nvPr>
            <p:ph type="ftr" sz="quarter" idx="44"/>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5786B0F3-2B34-4599-BEC0-46F89E6170E6}"/>
              </a:ext>
            </a:extLst>
          </p:cNvPr>
          <p:cNvSpPr>
            <a:spLocks noGrp="1"/>
          </p:cNvSpPr>
          <p:nvPr>
            <p:ph type="sldNum" sz="quarter" idx="45"/>
          </p:nvPr>
        </p:nvSpPr>
        <p:spPr/>
        <p:txBody>
          <a:bodyPr/>
          <a:lstStyle/>
          <a:p>
            <a:fld id="{31160B98-140E-4345-B1A3-2A7247C42973}" type="slidenum">
              <a:rPr lang="fi-FI" smtClean="0"/>
              <a:pPr/>
              <a:t>‹#›</a:t>
            </a:fld>
            <a:endParaRPr lang="fi-FI"/>
          </a:p>
        </p:txBody>
      </p:sp>
      <p:pic>
        <p:nvPicPr>
          <p:cNvPr id="36" name="Miltton_Text_Black.png">
            <a:extLst>
              <a:ext uri="{FF2B5EF4-FFF2-40B4-BE49-F238E27FC236}">
                <a16:creationId xmlns:a16="http://schemas.microsoft.com/office/drawing/2014/main" id="{57229F0A-326B-4CC5-B04C-AE32E4392A9A}"/>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Tree>
    <p:extLst>
      <p:ext uri="{BB962C8B-B14F-4D97-AF65-F5344CB8AC3E}">
        <p14:creationId xmlns:p14="http://schemas.microsoft.com/office/powerpoint/2010/main" val="1496109662"/>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preserve="1" userDrawn="1">
  <p:cSld name="Q3">
    <p:bg>
      <p:bgPr>
        <a:solidFill>
          <a:schemeClr val="accent3">
            <a:hueOff val="-18000000"/>
            <a:lumOff val="1568"/>
          </a:schemeClr>
        </a:solidFill>
        <a:effectLst/>
      </p:bgPr>
    </p:bg>
    <p:spTree>
      <p:nvGrpSpPr>
        <p:cNvPr id="1" name=""/>
        <p:cNvGrpSpPr/>
        <p:nvPr/>
      </p:nvGrpSpPr>
      <p:grpSpPr>
        <a:xfrm>
          <a:off x="0" y="0"/>
          <a:ext cx="0" cy="0"/>
          <a:chOff x="0" y="0"/>
          <a:chExt cx="0" cy="0"/>
        </a:xfrm>
      </p:grpSpPr>
      <p:graphicFrame>
        <p:nvGraphicFramePr>
          <p:cNvPr id="33" name="2D Doughnut Chart">
            <a:extLst>
              <a:ext uri="{FF2B5EF4-FFF2-40B4-BE49-F238E27FC236}">
                <a16:creationId xmlns:a16="http://schemas.microsoft.com/office/drawing/2014/main" id="{809E2B73-6295-4F33-B413-5890537FF521}"/>
              </a:ext>
            </a:extLst>
          </p:cNvPr>
          <p:cNvGraphicFramePr/>
          <p:nvPr userDrawn="1"/>
        </p:nvGraphicFramePr>
        <p:xfrm>
          <a:off x="3849469" y="1186181"/>
          <a:ext cx="4485639" cy="4485639"/>
        </p:xfrm>
        <a:graphic>
          <a:graphicData uri="http://schemas.openxmlformats.org/drawingml/2006/chart">
            <c:chart xmlns:c="http://schemas.openxmlformats.org/drawingml/2006/chart" xmlns:r="http://schemas.openxmlformats.org/officeDocument/2006/relationships" r:id="rId2"/>
          </a:graphicData>
        </a:graphic>
      </p:graphicFrame>
      <p:sp>
        <p:nvSpPr>
          <p:cNvPr id="227" name="Q1"/>
          <p:cNvSpPr txBox="1">
            <a:spLocks noGrp="1"/>
          </p:cNvSpPr>
          <p:nvPr>
            <p:ph type="body" sz="quarter" idx="21"/>
          </p:nvPr>
        </p:nvSpPr>
        <p:spPr>
          <a:xfrm>
            <a:off x="6586130" y="26758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pPr lvl="0"/>
            <a:r>
              <a:rPr lang="en-GB"/>
              <a:t>Click to edit Master text styles</a:t>
            </a:r>
          </a:p>
        </p:txBody>
      </p:sp>
      <p:sp>
        <p:nvSpPr>
          <p:cNvPr id="228" name="Q2"/>
          <p:cNvSpPr txBox="1">
            <a:spLocks noGrp="1"/>
          </p:cNvSpPr>
          <p:nvPr>
            <p:ph type="body" sz="quarter" idx="22"/>
          </p:nvPr>
        </p:nvSpPr>
        <p:spPr>
          <a:xfrm>
            <a:off x="6569099" y="38696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pPr lvl="0"/>
            <a:r>
              <a:rPr lang="en-GB"/>
              <a:t>Click to edit Master text styles</a:t>
            </a:r>
          </a:p>
        </p:txBody>
      </p:sp>
      <p:sp>
        <p:nvSpPr>
          <p:cNvPr id="229" name="Q4"/>
          <p:cNvSpPr txBox="1">
            <a:spLocks noGrp="1"/>
          </p:cNvSpPr>
          <p:nvPr>
            <p:ph type="body" sz="quarter" idx="23"/>
          </p:nvPr>
        </p:nvSpPr>
        <p:spPr>
          <a:xfrm>
            <a:off x="5238047" y="26758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pPr lvl="0"/>
            <a:r>
              <a:rPr lang="en-GB"/>
              <a:t>Click to edit Master text styles</a:t>
            </a:r>
          </a:p>
        </p:txBody>
      </p:sp>
      <p:sp>
        <p:nvSpPr>
          <p:cNvPr id="230" name="Q3"/>
          <p:cNvSpPr txBox="1">
            <a:spLocks noGrp="1"/>
          </p:cNvSpPr>
          <p:nvPr>
            <p:ph type="body" sz="quarter" idx="24"/>
          </p:nvPr>
        </p:nvSpPr>
        <p:spPr>
          <a:xfrm>
            <a:off x="5237932" y="38696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chemeClr val="tx1"/>
                </a:solidFill>
                <a:latin typeface="+mn-lt"/>
                <a:ea typeface="+mn-ea"/>
                <a:cs typeface="+mn-cs"/>
                <a:sym typeface="Helvetica"/>
              </a:defRPr>
            </a:lvl1pPr>
          </a:lstStyle>
          <a:p>
            <a:pPr lvl="0"/>
            <a:r>
              <a:rPr lang="en-GB"/>
              <a:t>Click to edit Master text styles</a:t>
            </a:r>
          </a:p>
        </p:txBody>
      </p:sp>
      <p:sp>
        <p:nvSpPr>
          <p:cNvPr id="231" name="Workshop…"/>
          <p:cNvSpPr txBox="1">
            <a:spLocks noGrp="1"/>
          </p:cNvSpPr>
          <p:nvPr>
            <p:ph type="body" sz="quarter" idx="25"/>
          </p:nvPr>
        </p:nvSpPr>
        <p:spPr>
          <a:xfrm>
            <a:off x="5654376" y="556613"/>
            <a:ext cx="1590051" cy="358496"/>
          </a:xfrm>
          <a:prstGeom prst="rect">
            <a:avLst/>
          </a:prstGeom>
        </p:spPr>
        <p:txBody>
          <a:bodyPr anchor="ctr">
            <a:spAutoFit/>
          </a:bodyPr>
          <a:lstStyle>
            <a:lvl1pPr marL="0" indent="0" defTabSz="412750">
              <a:lnSpc>
                <a:spcPct val="130000"/>
              </a:lnSpc>
              <a:spcBef>
                <a:spcPts val="0"/>
              </a:spcBef>
              <a:buSzTx/>
              <a:buNone/>
              <a:defRPr sz="1000" b="1">
                <a:solidFill>
                  <a:srgbClr val="AAAAAA"/>
                </a:solidFill>
                <a:latin typeface="+mn-lt"/>
                <a:ea typeface="+mn-ea"/>
                <a:cs typeface="+mn-cs"/>
                <a:sym typeface="Helvetica"/>
              </a:defRPr>
            </a:lvl1pPr>
          </a:lstStyle>
          <a:p>
            <a:pPr marL="0" lvl="0" indent="0" defTabSz="825500">
              <a:lnSpc>
                <a:spcPct val="130000"/>
              </a:lnSpc>
              <a:spcBef>
                <a:spcPts val="0"/>
              </a:spcBef>
              <a:buSzTx/>
              <a:buNone/>
              <a:defRPr sz="2000" b="1">
                <a:latin typeface="+mn-lt"/>
                <a:ea typeface="+mn-ea"/>
                <a:cs typeface="+mn-cs"/>
                <a:sym typeface="Helvetica"/>
              </a:defRPr>
            </a:pPr>
            <a:r>
              <a:rPr lang="en-GB"/>
              <a:t>Click to edit Master text styles</a:t>
            </a:r>
          </a:p>
        </p:txBody>
      </p:sp>
      <p:sp>
        <p:nvSpPr>
          <p:cNvPr id="232" name="Interim report"/>
          <p:cNvSpPr txBox="1">
            <a:spLocks noGrp="1"/>
          </p:cNvSpPr>
          <p:nvPr>
            <p:ph type="body" sz="quarter" idx="26"/>
          </p:nvPr>
        </p:nvSpPr>
        <p:spPr>
          <a:xfrm>
            <a:off x="7157209" y="1030189"/>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33" name="Annual report"/>
          <p:cNvSpPr txBox="1">
            <a:spLocks noGrp="1"/>
          </p:cNvSpPr>
          <p:nvPr>
            <p:ph type="body" sz="quarter" idx="27"/>
          </p:nvPr>
        </p:nvSpPr>
        <p:spPr>
          <a:xfrm>
            <a:off x="8029276" y="1771234"/>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34" name="Newsroom article"/>
          <p:cNvSpPr txBox="1">
            <a:spLocks noGrp="1"/>
          </p:cNvSpPr>
          <p:nvPr>
            <p:ph type="body" sz="quarter" idx="28"/>
          </p:nvPr>
        </p:nvSpPr>
        <p:spPr>
          <a:xfrm>
            <a:off x="8484171" y="2511352"/>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35" name="Quarterly…"/>
          <p:cNvSpPr txBox="1">
            <a:spLocks noGrp="1"/>
          </p:cNvSpPr>
          <p:nvPr>
            <p:ph type="body" sz="quarter" idx="29"/>
          </p:nvPr>
        </p:nvSpPr>
        <p:spPr>
          <a:xfrm>
            <a:off x="8664276" y="3249752"/>
            <a:ext cx="1590052" cy="358496"/>
          </a:xfrm>
          <a:prstGeom prst="rect">
            <a:avLst/>
          </a:prstGeom>
        </p:spPr>
        <p:txBody>
          <a:bodyPr anchor="ctr">
            <a:spAutoFit/>
          </a:bodyPr>
          <a:lstStyle>
            <a:lvl1pPr marL="0" indent="0" defTabSz="412750">
              <a:lnSpc>
                <a:spcPct val="130000"/>
              </a:lnSpc>
              <a:spcBef>
                <a:spcPts val="0"/>
              </a:spcBef>
              <a:buSzTx/>
              <a:buNone/>
              <a:defRPr sz="1000" b="1">
                <a:solidFill>
                  <a:srgbClr val="AAAAAA"/>
                </a:solidFill>
                <a:latin typeface="+mn-lt"/>
                <a:ea typeface="+mn-ea"/>
                <a:cs typeface="+mn-cs"/>
                <a:sym typeface="Helvetica"/>
              </a:defRPr>
            </a:lvl1pPr>
          </a:lstStyle>
          <a:p>
            <a:pPr marL="0" lvl="0" indent="0" defTabSz="825500">
              <a:lnSpc>
                <a:spcPct val="130000"/>
              </a:lnSpc>
              <a:spcBef>
                <a:spcPts val="0"/>
              </a:spcBef>
              <a:buSzTx/>
              <a:buNone/>
              <a:defRPr sz="2000" b="1">
                <a:latin typeface="+mn-lt"/>
                <a:ea typeface="+mn-ea"/>
                <a:cs typeface="+mn-cs"/>
                <a:sym typeface="Helvetica"/>
              </a:defRPr>
            </a:pPr>
            <a:r>
              <a:rPr lang="en-GB"/>
              <a:t>Click to edit Master text styles</a:t>
            </a:r>
          </a:p>
        </p:txBody>
      </p:sp>
      <p:sp>
        <p:nvSpPr>
          <p:cNvPr id="236" name="Interim report"/>
          <p:cNvSpPr txBox="1">
            <a:spLocks noGrp="1"/>
          </p:cNvSpPr>
          <p:nvPr>
            <p:ph type="body" sz="quarter" idx="30"/>
          </p:nvPr>
        </p:nvSpPr>
        <p:spPr>
          <a:xfrm>
            <a:off x="8537276" y="4166969"/>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37" name="Newsroom article"/>
          <p:cNvSpPr txBox="1">
            <a:spLocks noGrp="1"/>
          </p:cNvSpPr>
          <p:nvPr>
            <p:ph type="body" sz="quarter" idx="31"/>
          </p:nvPr>
        </p:nvSpPr>
        <p:spPr>
          <a:xfrm>
            <a:off x="8092776" y="4907550"/>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38" name="Newsroom article"/>
          <p:cNvSpPr txBox="1">
            <a:spLocks noGrp="1"/>
          </p:cNvSpPr>
          <p:nvPr>
            <p:ph type="body" sz="quarter" idx="32"/>
          </p:nvPr>
        </p:nvSpPr>
        <p:spPr>
          <a:xfrm>
            <a:off x="7292676" y="5595598"/>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39" name="Quarterly…"/>
          <p:cNvSpPr txBox="1">
            <a:spLocks noGrp="1"/>
          </p:cNvSpPr>
          <p:nvPr>
            <p:ph type="body" sz="quarter" idx="33"/>
          </p:nvPr>
        </p:nvSpPr>
        <p:spPr>
          <a:xfrm>
            <a:off x="5654375" y="5942889"/>
            <a:ext cx="1590052" cy="358496"/>
          </a:xfrm>
          <a:prstGeom prst="rect">
            <a:avLst/>
          </a:prstGeom>
        </p:spPr>
        <p:txBody>
          <a:bodyPr anchor="ctr">
            <a:spAutoFit/>
          </a:bodyPr>
          <a:lstStyle>
            <a:lvl1pPr marL="0" indent="0" defTabSz="412750">
              <a:lnSpc>
                <a:spcPct val="130000"/>
              </a:lnSpc>
              <a:spcBef>
                <a:spcPts val="0"/>
              </a:spcBef>
              <a:buSzTx/>
              <a:buNone/>
              <a:defRPr sz="1000" b="1">
                <a:solidFill>
                  <a:schemeClr val="tx1"/>
                </a:solidFill>
                <a:latin typeface="+mn-lt"/>
                <a:ea typeface="+mn-ea"/>
                <a:cs typeface="+mn-cs"/>
                <a:sym typeface="Helvetica"/>
              </a:defRPr>
            </a:lvl1pPr>
          </a:lstStyle>
          <a:p>
            <a:pPr marL="0" lvl="0" indent="0" defTabSz="825500">
              <a:lnSpc>
                <a:spcPct val="130000"/>
              </a:lnSpc>
              <a:spcBef>
                <a:spcPts val="0"/>
              </a:spcBef>
              <a:buSzTx/>
              <a:buNone/>
              <a:defRPr sz="2000" b="1">
                <a:latin typeface="+mn-lt"/>
                <a:ea typeface="+mn-ea"/>
                <a:cs typeface="+mn-cs"/>
                <a:sym typeface="Helvetica"/>
              </a:defRPr>
            </a:pPr>
            <a:r>
              <a:rPr lang="en-GB"/>
              <a:t>Click to edit Master text styles</a:t>
            </a:r>
          </a:p>
        </p:txBody>
      </p:sp>
      <p:sp>
        <p:nvSpPr>
          <p:cNvPr id="240" name="Interim report"/>
          <p:cNvSpPr txBox="1">
            <a:spLocks noGrp="1"/>
          </p:cNvSpPr>
          <p:nvPr>
            <p:ph type="body" sz="quarter" idx="34"/>
          </p:nvPr>
        </p:nvSpPr>
        <p:spPr>
          <a:xfrm>
            <a:off x="4011422" y="5595598"/>
            <a:ext cx="1590052" cy="179216"/>
          </a:xfrm>
          <a:prstGeom prst="rect">
            <a:avLst/>
          </a:prstGeom>
        </p:spPr>
        <p:txBody>
          <a:bodyPr anchor="ctr">
            <a:spAutoFit/>
          </a:bodyPr>
          <a:lstStyle>
            <a:lvl1pPr marL="0" indent="0" defTabSz="412750">
              <a:lnSpc>
                <a:spcPct val="130000"/>
              </a:lnSpc>
              <a:spcBef>
                <a:spcPts val="0"/>
              </a:spcBef>
              <a:buSzTx/>
              <a:buNone/>
              <a:defRPr sz="1000">
                <a:solidFill>
                  <a:schemeClr val="tx1"/>
                </a:solidFill>
                <a:latin typeface="+mn-lt"/>
                <a:ea typeface="+mn-ea"/>
                <a:cs typeface="+mn-cs"/>
                <a:sym typeface="Helvetica"/>
              </a:defRPr>
            </a:lvl1pPr>
          </a:lstStyle>
          <a:p>
            <a:pPr lvl="0"/>
            <a:r>
              <a:rPr lang="en-GB"/>
              <a:t>Click to edit Master text styles</a:t>
            </a:r>
          </a:p>
        </p:txBody>
      </p:sp>
      <p:sp>
        <p:nvSpPr>
          <p:cNvPr id="241" name="Newroom article"/>
          <p:cNvSpPr txBox="1">
            <a:spLocks noGrp="1"/>
          </p:cNvSpPr>
          <p:nvPr>
            <p:ph type="body" sz="quarter" idx="35"/>
          </p:nvPr>
        </p:nvSpPr>
        <p:spPr>
          <a:xfrm>
            <a:off x="3101676" y="4907550"/>
            <a:ext cx="1590052" cy="179216"/>
          </a:xfrm>
          <a:prstGeom prst="rect">
            <a:avLst/>
          </a:prstGeom>
        </p:spPr>
        <p:txBody>
          <a:bodyPr anchor="ctr">
            <a:spAutoFit/>
          </a:bodyPr>
          <a:lstStyle>
            <a:lvl1pPr marL="0" indent="0" defTabSz="412750">
              <a:lnSpc>
                <a:spcPct val="130000"/>
              </a:lnSpc>
              <a:spcBef>
                <a:spcPts val="0"/>
              </a:spcBef>
              <a:buSzTx/>
              <a:buNone/>
              <a:defRPr sz="1000">
                <a:solidFill>
                  <a:schemeClr val="tx1"/>
                </a:solidFill>
                <a:latin typeface="+mn-lt"/>
                <a:ea typeface="+mn-ea"/>
                <a:cs typeface="+mn-cs"/>
                <a:sym typeface="Helvetica"/>
              </a:defRPr>
            </a:lvl1pPr>
          </a:lstStyle>
          <a:p>
            <a:pPr lvl="0"/>
            <a:r>
              <a:rPr lang="en-GB"/>
              <a:t>Click to edit Master text styles</a:t>
            </a:r>
          </a:p>
        </p:txBody>
      </p:sp>
      <p:sp>
        <p:nvSpPr>
          <p:cNvPr id="242" name="Newroom article"/>
          <p:cNvSpPr txBox="1">
            <a:spLocks noGrp="1"/>
          </p:cNvSpPr>
          <p:nvPr>
            <p:ph type="body" sz="quarter" idx="36"/>
          </p:nvPr>
        </p:nvSpPr>
        <p:spPr>
          <a:xfrm>
            <a:off x="2568277" y="4166969"/>
            <a:ext cx="1590051" cy="179216"/>
          </a:xfrm>
          <a:prstGeom prst="rect">
            <a:avLst/>
          </a:prstGeom>
        </p:spPr>
        <p:txBody>
          <a:bodyPr anchor="ctr">
            <a:spAutoFit/>
          </a:bodyPr>
          <a:lstStyle>
            <a:lvl1pPr marL="0" indent="0" defTabSz="412750">
              <a:lnSpc>
                <a:spcPct val="130000"/>
              </a:lnSpc>
              <a:spcBef>
                <a:spcPts val="0"/>
              </a:spcBef>
              <a:buSzTx/>
              <a:buNone/>
              <a:defRPr sz="1000">
                <a:solidFill>
                  <a:schemeClr val="tx1"/>
                </a:solidFill>
                <a:latin typeface="+mn-lt"/>
                <a:ea typeface="+mn-ea"/>
                <a:cs typeface="+mn-cs"/>
                <a:sym typeface="Helvetica"/>
              </a:defRPr>
            </a:lvl1pPr>
          </a:lstStyle>
          <a:p>
            <a:pPr lvl="0"/>
            <a:r>
              <a:rPr lang="en-GB"/>
              <a:t>Click to edit Master text styles</a:t>
            </a:r>
          </a:p>
        </p:txBody>
      </p:sp>
      <p:sp>
        <p:nvSpPr>
          <p:cNvPr id="243" name="Quarterly…"/>
          <p:cNvSpPr txBox="1">
            <a:spLocks noGrp="1"/>
          </p:cNvSpPr>
          <p:nvPr>
            <p:ph type="body" sz="quarter" idx="37"/>
          </p:nvPr>
        </p:nvSpPr>
        <p:spPr>
          <a:xfrm>
            <a:off x="2530177" y="3249752"/>
            <a:ext cx="1590051" cy="358496"/>
          </a:xfrm>
          <a:prstGeom prst="rect">
            <a:avLst/>
          </a:prstGeom>
        </p:spPr>
        <p:txBody>
          <a:bodyPr anchor="ctr">
            <a:spAutoFit/>
          </a:bodyPr>
          <a:lstStyle>
            <a:lvl1pPr marL="0" indent="0" defTabSz="412750">
              <a:lnSpc>
                <a:spcPct val="130000"/>
              </a:lnSpc>
              <a:spcBef>
                <a:spcPts val="0"/>
              </a:spcBef>
              <a:buSzTx/>
              <a:buNone/>
              <a:defRPr sz="1000" b="1">
                <a:solidFill>
                  <a:schemeClr val="tx1"/>
                </a:solidFill>
                <a:latin typeface="+mn-lt"/>
                <a:ea typeface="+mn-ea"/>
                <a:cs typeface="+mn-cs"/>
                <a:sym typeface="Helvetica"/>
              </a:defRPr>
            </a:lvl1pPr>
          </a:lstStyle>
          <a:p>
            <a:pPr marL="0" lvl="0" indent="0" defTabSz="825500">
              <a:lnSpc>
                <a:spcPct val="130000"/>
              </a:lnSpc>
              <a:spcBef>
                <a:spcPts val="0"/>
              </a:spcBef>
              <a:buSzTx/>
              <a:buNone/>
              <a:defRPr sz="2000" b="1">
                <a:latin typeface="+mn-lt"/>
                <a:ea typeface="+mn-ea"/>
                <a:cs typeface="+mn-cs"/>
                <a:sym typeface="Helvetica"/>
              </a:defRPr>
            </a:pPr>
            <a:r>
              <a:rPr lang="en-GB"/>
              <a:t>Click to edit Master text styles</a:t>
            </a:r>
          </a:p>
        </p:txBody>
      </p:sp>
      <p:sp>
        <p:nvSpPr>
          <p:cNvPr id="244" name="Interim report"/>
          <p:cNvSpPr txBox="1">
            <a:spLocks noGrp="1"/>
          </p:cNvSpPr>
          <p:nvPr>
            <p:ph type="body" sz="quarter" idx="38"/>
          </p:nvPr>
        </p:nvSpPr>
        <p:spPr>
          <a:xfrm>
            <a:off x="2707977" y="2511352"/>
            <a:ext cx="1590051"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45" name="Newsroom article"/>
          <p:cNvSpPr txBox="1">
            <a:spLocks noGrp="1"/>
          </p:cNvSpPr>
          <p:nvPr>
            <p:ph type="body" sz="quarter" idx="39"/>
          </p:nvPr>
        </p:nvSpPr>
        <p:spPr>
          <a:xfrm>
            <a:off x="3000076" y="1771234"/>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46" name="Newsroom article"/>
          <p:cNvSpPr txBox="1">
            <a:spLocks noGrp="1"/>
          </p:cNvSpPr>
          <p:nvPr>
            <p:ph type="body" sz="quarter" idx="40"/>
          </p:nvPr>
        </p:nvSpPr>
        <p:spPr>
          <a:xfrm>
            <a:off x="3993477" y="1030189"/>
            <a:ext cx="1590051"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47" name="Line"/>
          <p:cNvSpPr/>
          <p:nvPr/>
        </p:nvSpPr>
        <p:spPr>
          <a:xfrm>
            <a:off x="6754961" y="3432175"/>
            <a:ext cx="1700577" cy="0"/>
          </a:xfrm>
          <a:prstGeom prst="line">
            <a:avLst/>
          </a:prstGeom>
          <a:ln w="50800">
            <a:solidFill>
              <a:srgbClr val="AAAAAA"/>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48" name="Line"/>
          <p:cNvSpPr/>
          <p:nvPr/>
        </p:nvSpPr>
        <p:spPr>
          <a:xfrm>
            <a:off x="3732065" y="3429000"/>
            <a:ext cx="1700577" cy="0"/>
          </a:xfrm>
          <a:prstGeom prst="line">
            <a:avLst/>
          </a:prstGeom>
          <a:ln w="50800">
            <a:solidFill>
              <a:schemeClr val="tx1"/>
            </a:solidFill>
            <a:miter/>
          </a:ln>
        </p:spPr>
        <p:txBody>
          <a:bodyPr tIns="45720" bIns="45720"/>
          <a:lstStyle/>
          <a:p>
            <a:pPr defTabSz="914400">
              <a:lnSpc>
                <a:spcPct val="100000"/>
              </a:lnSpc>
              <a:defRPr sz="3600">
                <a:solidFill>
                  <a:srgbClr val="414359"/>
                </a:solidFill>
              </a:defRPr>
            </a:pPr>
            <a:endParaRPr sz="1000">
              <a:solidFill>
                <a:srgbClr val="AAAAAA"/>
              </a:solidFill>
              <a:latin typeface="+mn-lt"/>
            </a:endParaRPr>
          </a:p>
        </p:txBody>
      </p:sp>
      <p:sp>
        <p:nvSpPr>
          <p:cNvPr id="249" name="Line"/>
          <p:cNvSpPr/>
          <p:nvPr/>
        </p:nvSpPr>
        <p:spPr>
          <a:xfrm flipH="1">
            <a:off x="6093801" y="3704186"/>
            <a:ext cx="1" cy="2107560"/>
          </a:xfrm>
          <a:prstGeom prst="line">
            <a:avLst/>
          </a:prstGeom>
          <a:ln w="50800">
            <a:solidFill>
              <a:schemeClr val="tx1"/>
            </a:solidFill>
            <a:miter/>
          </a:ln>
        </p:spPr>
        <p:txBody>
          <a:bodyPr tIns="45720" bIns="45720"/>
          <a:lstStyle/>
          <a:p>
            <a:pPr defTabSz="914400">
              <a:lnSpc>
                <a:spcPct val="100000"/>
              </a:lnSpc>
              <a:defRPr sz="3600">
                <a:solidFill>
                  <a:srgbClr val="414359"/>
                </a:solidFill>
              </a:defRPr>
            </a:pPr>
            <a:endParaRPr sz="1000">
              <a:solidFill>
                <a:srgbClr val="AAAAAA"/>
              </a:solidFill>
              <a:latin typeface="+mn-lt"/>
            </a:endParaRPr>
          </a:p>
        </p:txBody>
      </p:sp>
      <p:sp>
        <p:nvSpPr>
          <p:cNvPr id="250" name="Line"/>
          <p:cNvSpPr/>
          <p:nvPr/>
        </p:nvSpPr>
        <p:spPr>
          <a:xfrm flipH="1">
            <a:off x="6093801" y="1045794"/>
            <a:ext cx="1" cy="2067697"/>
          </a:xfrm>
          <a:prstGeom prst="line">
            <a:avLst/>
          </a:prstGeom>
          <a:ln w="50800">
            <a:solidFill>
              <a:srgbClr val="AAAAAA"/>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53" name="2020"/>
          <p:cNvSpPr txBox="1">
            <a:spLocks noGrp="1"/>
          </p:cNvSpPr>
          <p:nvPr>
            <p:ph type="body" sz="quarter" idx="42"/>
          </p:nvPr>
        </p:nvSpPr>
        <p:spPr>
          <a:xfrm>
            <a:off x="5563672" y="3159554"/>
            <a:ext cx="1068947" cy="553996"/>
          </a:xfrm>
          <a:prstGeom prst="rect">
            <a:avLst/>
          </a:prstGeom>
        </p:spPr>
        <p:txBody>
          <a:bodyPr wrap="square" lIns="91439" tIns="91439" rIns="91439" bIns="91439">
            <a:spAutoFit/>
          </a:bodyPr>
          <a:lstStyle>
            <a:lvl1pPr marL="0" indent="0" algn="ctr" defTabSz="914400">
              <a:lnSpc>
                <a:spcPct val="100000"/>
              </a:lnSpc>
              <a:spcBef>
                <a:spcPts val="0"/>
              </a:spcBef>
              <a:buSzTx/>
              <a:buNone/>
              <a:defRPr sz="2400">
                <a:latin typeface="+mn-lt"/>
                <a:ea typeface="Domaine Display"/>
                <a:cs typeface="Domaine Display"/>
                <a:sym typeface="Domaine Display"/>
              </a:defRPr>
            </a:lvl1pPr>
          </a:lstStyle>
          <a:p>
            <a:pPr lvl="0"/>
            <a:r>
              <a:rPr lang="en-GB"/>
              <a:t>Click to edit Master text styles</a:t>
            </a:r>
          </a:p>
        </p:txBody>
      </p:sp>
      <p:sp>
        <p:nvSpPr>
          <p:cNvPr id="32" name="Text Placeholder 4">
            <a:extLst>
              <a:ext uri="{FF2B5EF4-FFF2-40B4-BE49-F238E27FC236}">
                <a16:creationId xmlns:a16="http://schemas.microsoft.com/office/drawing/2014/main" id="{82500DE5-BF18-4C8C-93F8-D8F0A779ADD6}"/>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GB"/>
              <a:t>Click to edit Master text styles</a:t>
            </a:r>
          </a:p>
        </p:txBody>
      </p:sp>
      <p:sp>
        <p:nvSpPr>
          <p:cNvPr id="2" name="Date Placeholder 1">
            <a:extLst>
              <a:ext uri="{FF2B5EF4-FFF2-40B4-BE49-F238E27FC236}">
                <a16:creationId xmlns:a16="http://schemas.microsoft.com/office/drawing/2014/main" id="{85A97257-AC05-4F04-8EB5-B671440AECB2}"/>
              </a:ext>
            </a:extLst>
          </p:cNvPr>
          <p:cNvSpPr>
            <a:spLocks noGrp="1"/>
          </p:cNvSpPr>
          <p:nvPr>
            <p:ph type="dt" sz="half" idx="43"/>
          </p:nvPr>
        </p:nvSpPr>
        <p:spPr/>
        <p:txBody>
          <a:bodyPr/>
          <a:lstStyle/>
          <a:p>
            <a:fld id="{725F344F-B322-9D46-8213-749940E04C17}" type="datetime1">
              <a:rPr lang="en-US" smtClean="0"/>
              <a:t>11/30/2022</a:t>
            </a:fld>
            <a:endParaRPr lang="fi-FI"/>
          </a:p>
        </p:txBody>
      </p:sp>
      <p:sp>
        <p:nvSpPr>
          <p:cNvPr id="3" name="Footer Placeholder 2">
            <a:extLst>
              <a:ext uri="{FF2B5EF4-FFF2-40B4-BE49-F238E27FC236}">
                <a16:creationId xmlns:a16="http://schemas.microsoft.com/office/drawing/2014/main" id="{397F6ADC-DD41-4C3F-BADE-3AED695C4692}"/>
              </a:ext>
            </a:extLst>
          </p:cNvPr>
          <p:cNvSpPr>
            <a:spLocks noGrp="1"/>
          </p:cNvSpPr>
          <p:nvPr>
            <p:ph type="ftr" sz="quarter" idx="44"/>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5786B0F3-2B34-4599-BEC0-46F89E6170E6}"/>
              </a:ext>
            </a:extLst>
          </p:cNvPr>
          <p:cNvSpPr>
            <a:spLocks noGrp="1"/>
          </p:cNvSpPr>
          <p:nvPr>
            <p:ph type="sldNum" sz="quarter" idx="45"/>
          </p:nvPr>
        </p:nvSpPr>
        <p:spPr/>
        <p:txBody>
          <a:bodyPr/>
          <a:lstStyle/>
          <a:p>
            <a:fld id="{31160B98-140E-4345-B1A3-2A7247C42973}" type="slidenum">
              <a:rPr lang="fi-FI" smtClean="0"/>
              <a:pPr/>
              <a:t>‹#›</a:t>
            </a:fld>
            <a:endParaRPr lang="fi-FI"/>
          </a:p>
        </p:txBody>
      </p:sp>
      <p:pic>
        <p:nvPicPr>
          <p:cNvPr id="36" name="Miltton_Text_Black.png">
            <a:extLst>
              <a:ext uri="{FF2B5EF4-FFF2-40B4-BE49-F238E27FC236}">
                <a16:creationId xmlns:a16="http://schemas.microsoft.com/office/drawing/2014/main" id="{57229F0A-326B-4CC5-B04C-AE32E4392A9A}"/>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Tree>
    <p:extLst>
      <p:ext uri="{BB962C8B-B14F-4D97-AF65-F5344CB8AC3E}">
        <p14:creationId xmlns:p14="http://schemas.microsoft.com/office/powerpoint/2010/main" val="1448300306"/>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showMasterSp="0" preserve="1" userDrawn="1">
  <p:cSld name="Q4">
    <p:bg>
      <p:bgPr>
        <a:solidFill>
          <a:schemeClr val="accent3">
            <a:hueOff val="-18000000"/>
            <a:lumOff val="1568"/>
          </a:schemeClr>
        </a:solidFill>
        <a:effectLst/>
      </p:bgPr>
    </p:bg>
    <p:spTree>
      <p:nvGrpSpPr>
        <p:cNvPr id="1" name=""/>
        <p:cNvGrpSpPr/>
        <p:nvPr/>
      </p:nvGrpSpPr>
      <p:grpSpPr>
        <a:xfrm>
          <a:off x="0" y="0"/>
          <a:ext cx="0" cy="0"/>
          <a:chOff x="0" y="0"/>
          <a:chExt cx="0" cy="0"/>
        </a:xfrm>
      </p:grpSpPr>
      <p:graphicFrame>
        <p:nvGraphicFramePr>
          <p:cNvPr id="34" name="2D Doughnut Chart">
            <a:extLst>
              <a:ext uri="{FF2B5EF4-FFF2-40B4-BE49-F238E27FC236}">
                <a16:creationId xmlns:a16="http://schemas.microsoft.com/office/drawing/2014/main" id="{977C962B-8B3A-4465-8C9D-43FF6D4C8523}"/>
              </a:ext>
            </a:extLst>
          </p:cNvPr>
          <p:cNvGraphicFramePr/>
          <p:nvPr userDrawn="1"/>
        </p:nvGraphicFramePr>
        <p:xfrm>
          <a:off x="3846461" y="1186181"/>
          <a:ext cx="4485639" cy="4485639"/>
        </p:xfrm>
        <a:graphic>
          <a:graphicData uri="http://schemas.openxmlformats.org/drawingml/2006/chart">
            <c:chart xmlns:c="http://schemas.openxmlformats.org/drawingml/2006/chart" xmlns:r="http://schemas.openxmlformats.org/officeDocument/2006/relationships" r:id="rId2"/>
          </a:graphicData>
        </a:graphic>
      </p:graphicFrame>
      <p:sp>
        <p:nvSpPr>
          <p:cNvPr id="227" name="Q1"/>
          <p:cNvSpPr txBox="1">
            <a:spLocks noGrp="1"/>
          </p:cNvSpPr>
          <p:nvPr>
            <p:ph type="body" sz="quarter" idx="21"/>
          </p:nvPr>
        </p:nvSpPr>
        <p:spPr>
          <a:xfrm>
            <a:off x="6586130" y="26758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pPr lvl="0"/>
            <a:r>
              <a:rPr lang="en-GB"/>
              <a:t>Click to edit Master text styles</a:t>
            </a:r>
          </a:p>
        </p:txBody>
      </p:sp>
      <p:sp>
        <p:nvSpPr>
          <p:cNvPr id="228" name="Q2"/>
          <p:cNvSpPr txBox="1">
            <a:spLocks noGrp="1"/>
          </p:cNvSpPr>
          <p:nvPr>
            <p:ph type="body" sz="quarter" idx="22"/>
          </p:nvPr>
        </p:nvSpPr>
        <p:spPr>
          <a:xfrm>
            <a:off x="6569099" y="38696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pPr lvl="0"/>
            <a:r>
              <a:rPr lang="en-GB"/>
              <a:t>Click to edit Master text styles</a:t>
            </a:r>
          </a:p>
        </p:txBody>
      </p:sp>
      <p:sp>
        <p:nvSpPr>
          <p:cNvPr id="229" name="Q4"/>
          <p:cNvSpPr txBox="1">
            <a:spLocks noGrp="1"/>
          </p:cNvSpPr>
          <p:nvPr>
            <p:ph type="body" sz="quarter" idx="23"/>
          </p:nvPr>
        </p:nvSpPr>
        <p:spPr>
          <a:xfrm>
            <a:off x="5238047" y="26758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chemeClr val="tx1"/>
                </a:solidFill>
                <a:latin typeface="+mn-lt"/>
                <a:ea typeface="+mn-ea"/>
                <a:cs typeface="+mn-cs"/>
                <a:sym typeface="Helvetica"/>
              </a:defRPr>
            </a:lvl1pPr>
          </a:lstStyle>
          <a:p>
            <a:pPr lvl="0"/>
            <a:r>
              <a:rPr lang="en-GB"/>
              <a:t>Click to edit Master text styles</a:t>
            </a:r>
          </a:p>
        </p:txBody>
      </p:sp>
      <p:sp>
        <p:nvSpPr>
          <p:cNvPr id="230" name="Q3"/>
          <p:cNvSpPr txBox="1">
            <a:spLocks noGrp="1"/>
          </p:cNvSpPr>
          <p:nvPr>
            <p:ph type="body" sz="quarter" idx="24"/>
          </p:nvPr>
        </p:nvSpPr>
        <p:spPr>
          <a:xfrm>
            <a:off x="5237932" y="38696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pPr lvl="0"/>
            <a:r>
              <a:rPr lang="en-GB"/>
              <a:t>Click to edit Master text styles</a:t>
            </a:r>
          </a:p>
        </p:txBody>
      </p:sp>
      <p:sp>
        <p:nvSpPr>
          <p:cNvPr id="231" name="Workshop…"/>
          <p:cNvSpPr txBox="1">
            <a:spLocks noGrp="1"/>
          </p:cNvSpPr>
          <p:nvPr>
            <p:ph type="body" sz="quarter" idx="25"/>
          </p:nvPr>
        </p:nvSpPr>
        <p:spPr>
          <a:xfrm>
            <a:off x="5654376" y="556613"/>
            <a:ext cx="1590051" cy="358496"/>
          </a:xfrm>
          <a:prstGeom prst="rect">
            <a:avLst/>
          </a:prstGeom>
        </p:spPr>
        <p:txBody>
          <a:bodyPr anchor="ctr">
            <a:spAutoFit/>
          </a:bodyPr>
          <a:lstStyle>
            <a:lvl1pPr marL="0" indent="0" defTabSz="412750">
              <a:lnSpc>
                <a:spcPct val="130000"/>
              </a:lnSpc>
              <a:spcBef>
                <a:spcPts val="0"/>
              </a:spcBef>
              <a:buSzTx/>
              <a:buNone/>
              <a:defRPr sz="1000" b="1">
                <a:solidFill>
                  <a:schemeClr val="tx1"/>
                </a:solidFill>
                <a:latin typeface="+mn-lt"/>
                <a:ea typeface="+mn-ea"/>
                <a:cs typeface="+mn-cs"/>
                <a:sym typeface="Helvetica"/>
              </a:defRPr>
            </a:lvl1pPr>
          </a:lstStyle>
          <a:p>
            <a:pPr marL="0" lvl="0" indent="0" defTabSz="825500">
              <a:lnSpc>
                <a:spcPct val="130000"/>
              </a:lnSpc>
              <a:spcBef>
                <a:spcPts val="0"/>
              </a:spcBef>
              <a:buSzTx/>
              <a:buNone/>
              <a:defRPr sz="2000" b="1">
                <a:latin typeface="+mn-lt"/>
                <a:ea typeface="+mn-ea"/>
                <a:cs typeface="+mn-cs"/>
                <a:sym typeface="Helvetica"/>
              </a:defRPr>
            </a:pPr>
            <a:r>
              <a:rPr lang="en-GB"/>
              <a:t>Click to edit Master text styles</a:t>
            </a:r>
          </a:p>
        </p:txBody>
      </p:sp>
      <p:sp>
        <p:nvSpPr>
          <p:cNvPr id="232" name="Interim report"/>
          <p:cNvSpPr txBox="1">
            <a:spLocks noGrp="1"/>
          </p:cNvSpPr>
          <p:nvPr>
            <p:ph type="body" sz="quarter" idx="26"/>
          </p:nvPr>
        </p:nvSpPr>
        <p:spPr>
          <a:xfrm>
            <a:off x="7157209" y="1030189"/>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33" name="Annual report"/>
          <p:cNvSpPr txBox="1">
            <a:spLocks noGrp="1"/>
          </p:cNvSpPr>
          <p:nvPr>
            <p:ph type="body" sz="quarter" idx="27"/>
          </p:nvPr>
        </p:nvSpPr>
        <p:spPr>
          <a:xfrm>
            <a:off x="8029276" y="1771234"/>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34" name="Newsroom article"/>
          <p:cNvSpPr txBox="1">
            <a:spLocks noGrp="1"/>
          </p:cNvSpPr>
          <p:nvPr>
            <p:ph type="body" sz="quarter" idx="28"/>
          </p:nvPr>
        </p:nvSpPr>
        <p:spPr>
          <a:xfrm>
            <a:off x="8484171" y="2511352"/>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35" name="Quarterly…"/>
          <p:cNvSpPr txBox="1">
            <a:spLocks noGrp="1"/>
          </p:cNvSpPr>
          <p:nvPr>
            <p:ph type="body" sz="quarter" idx="29"/>
          </p:nvPr>
        </p:nvSpPr>
        <p:spPr>
          <a:xfrm>
            <a:off x="8664276" y="3249752"/>
            <a:ext cx="1590052" cy="358496"/>
          </a:xfrm>
          <a:prstGeom prst="rect">
            <a:avLst/>
          </a:prstGeom>
        </p:spPr>
        <p:txBody>
          <a:bodyPr anchor="ctr">
            <a:spAutoFit/>
          </a:bodyPr>
          <a:lstStyle>
            <a:lvl1pPr marL="0" indent="0" defTabSz="412750">
              <a:lnSpc>
                <a:spcPct val="130000"/>
              </a:lnSpc>
              <a:spcBef>
                <a:spcPts val="0"/>
              </a:spcBef>
              <a:buSzTx/>
              <a:buNone/>
              <a:defRPr sz="1000" b="1">
                <a:solidFill>
                  <a:srgbClr val="AAAAAA"/>
                </a:solidFill>
                <a:latin typeface="+mn-lt"/>
                <a:ea typeface="+mn-ea"/>
                <a:cs typeface="+mn-cs"/>
                <a:sym typeface="Helvetica"/>
              </a:defRPr>
            </a:lvl1pPr>
          </a:lstStyle>
          <a:p>
            <a:pPr marL="0" lvl="0" indent="0" defTabSz="825500">
              <a:lnSpc>
                <a:spcPct val="130000"/>
              </a:lnSpc>
              <a:spcBef>
                <a:spcPts val="0"/>
              </a:spcBef>
              <a:buSzTx/>
              <a:buNone/>
              <a:defRPr sz="2000" b="1">
                <a:latin typeface="+mn-lt"/>
                <a:ea typeface="+mn-ea"/>
                <a:cs typeface="+mn-cs"/>
                <a:sym typeface="Helvetica"/>
              </a:defRPr>
            </a:pPr>
            <a:r>
              <a:rPr lang="en-GB"/>
              <a:t>Click to edit Master text styles</a:t>
            </a:r>
          </a:p>
        </p:txBody>
      </p:sp>
      <p:sp>
        <p:nvSpPr>
          <p:cNvPr id="236" name="Interim report"/>
          <p:cNvSpPr txBox="1">
            <a:spLocks noGrp="1"/>
          </p:cNvSpPr>
          <p:nvPr>
            <p:ph type="body" sz="quarter" idx="30"/>
          </p:nvPr>
        </p:nvSpPr>
        <p:spPr>
          <a:xfrm>
            <a:off x="8537276" y="4166969"/>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37" name="Newsroom article"/>
          <p:cNvSpPr txBox="1">
            <a:spLocks noGrp="1"/>
          </p:cNvSpPr>
          <p:nvPr>
            <p:ph type="body" sz="quarter" idx="31"/>
          </p:nvPr>
        </p:nvSpPr>
        <p:spPr>
          <a:xfrm>
            <a:off x="8092776" y="4907550"/>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38" name="Newsroom article"/>
          <p:cNvSpPr txBox="1">
            <a:spLocks noGrp="1"/>
          </p:cNvSpPr>
          <p:nvPr>
            <p:ph type="body" sz="quarter" idx="32"/>
          </p:nvPr>
        </p:nvSpPr>
        <p:spPr>
          <a:xfrm>
            <a:off x="7292676" y="5595598"/>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39" name="Quarterly…"/>
          <p:cNvSpPr txBox="1">
            <a:spLocks noGrp="1"/>
          </p:cNvSpPr>
          <p:nvPr>
            <p:ph type="body" sz="quarter" idx="33"/>
          </p:nvPr>
        </p:nvSpPr>
        <p:spPr>
          <a:xfrm>
            <a:off x="5654375" y="5942889"/>
            <a:ext cx="1590052" cy="358496"/>
          </a:xfrm>
          <a:prstGeom prst="rect">
            <a:avLst/>
          </a:prstGeom>
        </p:spPr>
        <p:txBody>
          <a:bodyPr anchor="ctr">
            <a:spAutoFit/>
          </a:bodyPr>
          <a:lstStyle>
            <a:lvl1pPr marL="0" indent="0" defTabSz="412750">
              <a:lnSpc>
                <a:spcPct val="130000"/>
              </a:lnSpc>
              <a:spcBef>
                <a:spcPts val="0"/>
              </a:spcBef>
              <a:buSzTx/>
              <a:buNone/>
              <a:defRPr sz="1000" b="1">
                <a:solidFill>
                  <a:srgbClr val="AAAAAA"/>
                </a:solidFill>
                <a:latin typeface="+mn-lt"/>
                <a:ea typeface="+mn-ea"/>
                <a:cs typeface="+mn-cs"/>
                <a:sym typeface="Helvetica"/>
              </a:defRPr>
            </a:lvl1pPr>
          </a:lstStyle>
          <a:p>
            <a:pPr marL="0" lvl="0" indent="0" defTabSz="825500">
              <a:lnSpc>
                <a:spcPct val="130000"/>
              </a:lnSpc>
              <a:spcBef>
                <a:spcPts val="0"/>
              </a:spcBef>
              <a:buSzTx/>
              <a:buNone/>
              <a:defRPr sz="2000" b="1">
                <a:latin typeface="+mn-lt"/>
                <a:ea typeface="+mn-ea"/>
                <a:cs typeface="+mn-cs"/>
                <a:sym typeface="Helvetica"/>
              </a:defRPr>
            </a:pPr>
            <a:r>
              <a:rPr lang="en-GB"/>
              <a:t>Click to edit Master text styles</a:t>
            </a:r>
          </a:p>
        </p:txBody>
      </p:sp>
      <p:sp>
        <p:nvSpPr>
          <p:cNvPr id="240" name="Interim report"/>
          <p:cNvSpPr txBox="1">
            <a:spLocks noGrp="1"/>
          </p:cNvSpPr>
          <p:nvPr>
            <p:ph type="body" sz="quarter" idx="34"/>
          </p:nvPr>
        </p:nvSpPr>
        <p:spPr>
          <a:xfrm>
            <a:off x="4011422" y="5595598"/>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41" name="Newroom article"/>
          <p:cNvSpPr txBox="1">
            <a:spLocks noGrp="1"/>
          </p:cNvSpPr>
          <p:nvPr>
            <p:ph type="body" sz="quarter" idx="35"/>
          </p:nvPr>
        </p:nvSpPr>
        <p:spPr>
          <a:xfrm>
            <a:off x="3101676" y="4907550"/>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42" name="Newroom article"/>
          <p:cNvSpPr txBox="1">
            <a:spLocks noGrp="1"/>
          </p:cNvSpPr>
          <p:nvPr>
            <p:ph type="body" sz="quarter" idx="36"/>
          </p:nvPr>
        </p:nvSpPr>
        <p:spPr>
          <a:xfrm>
            <a:off x="2568277" y="4166969"/>
            <a:ext cx="1590051"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pPr lvl="0"/>
            <a:r>
              <a:rPr lang="en-GB"/>
              <a:t>Click to edit Master text styles</a:t>
            </a:r>
          </a:p>
        </p:txBody>
      </p:sp>
      <p:sp>
        <p:nvSpPr>
          <p:cNvPr id="243" name="Quarterly…"/>
          <p:cNvSpPr txBox="1">
            <a:spLocks noGrp="1"/>
          </p:cNvSpPr>
          <p:nvPr>
            <p:ph type="body" sz="quarter" idx="37"/>
          </p:nvPr>
        </p:nvSpPr>
        <p:spPr>
          <a:xfrm>
            <a:off x="2530177" y="3249752"/>
            <a:ext cx="1590051" cy="358496"/>
          </a:xfrm>
          <a:prstGeom prst="rect">
            <a:avLst/>
          </a:prstGeom>
        </p:spPr>
        <p:txBody>
          <a:bodyPr anchor="ctr">
            <a:spAutoFit/>
          </a:bodyPr>
          <a:lstStyle>
            <a:lvl1pPr marL="0" indent="0" defTabSz="412750">
              <a:lnSpc>
                <a:spcPct val="130000"/>
              </a:lnSpc>
              <a:spcBef>
                <a:spcPts val="0"/>
              </a:spcBef>
              <a:buSzTx/>
              <a:buNone/>
              <a:defRPr sz="1000" b="1">
                <a:solidFill>
                  <a:schemeClr val="tx1"/>
                </a:solidFill>
                <a:latin typeface="+mn-lt"/>
                <a:ea typeface="+mn-ea"/>
                <a:cs typeface="+mn-cs"/>
                <a:sym typeface="Helvetica"/>
              </a:defRPr>
            </a:lvl1pPr>
          </a:lstStyle>
          <a:p>
            <a:pPr marL="0" lvl="0" indent="0" defTabSz="825500">
              <a:lnSpc>
                <a:spcPct val="130000"/>
              </a:lnSpc>
              <a:spcBef>
                <a:spcPts val="0"/>
              </a:spcBef>
              <a:buSzTx/>
              <a:buNone/>
              <a:defRPr sz="2000" b="1">
                <a:latin typeface="+mn-lt"/>
                <a:ea typeface="+mn-ea"/>
                <a:cs typeface="+mn-cs"/>
                <a:sym typeface="Helvetica"/>
              </a:defRPr>
            </a:pPr>
            <a:r>
              <a:rPr lang="en-GB"/>
              <a:t>Click to edit Master text styles</a:t>
            </a:r>
          </a:p>
        </p:txBody>
      </p:sp>
      <p:sp>
        <p:nvSpPr>
          <p:cNvPr id="244" name="Interim report"/>
          <p:cNvSpPr txBox="1">
            <a:spLocks noGrp="1"/>
          </p:cNvSpPr>
          <p:nvPr>
            <p:ph type="body" sz="quarter" idx="38"/>
          </p:nvPr>
        </p:nvSpPr>
        <p:spPr>
          <a:xfrm>
            <a:off x="2707977" y="2511352"/>
            <a:ext cx="1590051" cy="179216"/>
          </a:xfrm>
          <a:prstGeom prst="rect">
            <a:avLst/>
          </a:prstGeom>
        </p:spPr>
        <p:txBody>
          <a:bodyPr anchor="ctr">
            <a:spAutoFit/>
          </a:bodyPr>
          <a:lstStyle>
            <a:lvl1pPr marL="0" indent="0" defTabSz="412750">
              <a:lnSpc>
                <a:spcPct val="130000"/>
              </a:lnSpc>
              <a:spcBef>
                <a:spcPts val="0"/>
              </a:spcBef>
              <a:buSzTx/>
              <a:buNone/>
              <a:defRPr sz="1000">
                <a:solidFill>
                  <a:schemeClr val="tx1"/>
                </a:solidFill>
                <a:latin typeface="+mn-lt"/>
                <a:ea typeface="+mn-ea"/>
                <a:cs typeface="+mn-cs"/>
                <a:sym typeface="Helvetica"/>
              </a:defRPr>
            </a:lvl1pPr>
          </a:lstStyle>
          <a:p>
            <a:pPr lvl="0"/>
            <a:r>
              <a:rPr lang="en-GB"/>
              <a:t>Click to edit Master text styles</a:t>
            </a:r>
          </a:p>
        </p:txBody>
      </p:sp>
      <p:sp>
        <p:nvSpPr>
          <p:cNvPr id="245" name="Newsroom article"/>
          <p:cNvSpPr txBox="1">
            <a:spLocks noGrp="1"/>
          </p:cNvSpPr>
          <p:nvPr>
            <p:ph type="body" sz="quarter" idx="39"/>
          </p:nvPr>
        </p:nvSpPr>
        <p:spPr>
          <a:xfrm>
            <a:off x="3000076" y="1771234"/>
            <a:ext cx="1590052" cy="179216"/>
          </a:xfrm>
          <a:prstGeom prst="rect">
            <a:avLst/>
          </a:prstGeom>
        </p:spPr>
        <p:txBody>
          <a:bodyPr anchor="ctr">
            <a:spAutoFit/>
          </a:bodyPr>
          <a:lstStyle>
            <a:lvl1pPr marL="0" indent="0" defTabSz="412750">
              <a:lnSpc>
                <a:spcPct val="130000"/>
              </a:lnSpc>
              <a:spcBef>
                <a:spcPts val="0"/>
              </a:spcBef>
              <a:buSzTx/>
              <a:buNone/>
              <a:defRPr sz="1000">
                <a:solidFill>
                  <a:schemeClr val="tx1"/>
                </a:solidFill>
                <a:latin typeface="+mn-lt"/>
                <a:ea typeface="+mn-ea"/>
                <a:cs typeface="+mn-cs"/>
                <a:sym typeface="Helvetica"/>
              </a:defRPr>
            </a:lvl1pPr>
          </a:lstStyle>
          <a:p>
            <a:pPr lvl="0"/>
            <a:r>
              <a:rPr lang="en-GB"/>
              <a:t>Click to edit Master text styles</a:t>
            </a:r>
          </a:p>
        </p:txBody>
      </p:sp>
      <p:sp>
        <p:nvSpPr>
          <p:cNvPr id="246" name="Newsroom article"/>
          <p:cNvSpPr txBox="1">
            <a:spLocks noGrp="1"/>
          </p:cNvSpPr>
          <p:nvPr>
            <p:ph type="body" sz="quarter" idx="40"/>
          </p:nvPr>
        </p:nvSpPr>
        <p:spPr>
          <a:xfrm>
            <a:off x="3993477" y="1030189"/>
            <a:ext cx="1590051" cy="179216"/>
          </a:xfrm>
          <a:prstGeom prst="rect">
            <a:avLst/>
          </a:prstGeom>
        </p:spPr>
        <p:txBody>
          <a:bodyPr anchor="ctr">
            <a:spAutoFit/>
          </a:bodyPr>
          <a:lstStyle>
            <a:lvl1pPr marL="0" indent="0" defTabSz="412750">
              <a:lnSpc>
                <a:spcPct val="130000"/>
              </a:lnSpc>
              <a:spcBef>
                <a:spcPts val="0"/>
              </a:spcBef>
              <a:buSzTx/>
              <a:buNone/>
              <a:defRPr sz="1000">
                <a:solidFill>
                  <a:schemeClr val="tx1"/>
                </a:solidFill>
                <a:latin typeface="+mn-lt"/>
                <a:ea typeface="+mn-ea"/>
                <a:cs typeface="+mn-cs"/>
                <a:sym typeface="Helvetica"/>
              </a:defRPr>
            </a:lvl1pPr>
          </a:lstStyle>
          <a:p>
            <a:pPr lvl="0"/>
            <a:r>
              <a:rPr lang="en-GB"/>
              <a:t>Click to edit Master text styles</a:t>
            </a:r>
          </a:p>
        </p:txBody>
      </p:sp>
      <p:sp>
        <p:nvSpPr>
          <p:cNvPr id="247" name="Line"/>
          <p:cNvSpPr/>
          <p:nvPr/>
        </p:nvSpPr>
        <p:spPr>
          <a:xfrm>
            <a:off x="6754961" y="3432175"/>
            <a:ext cx="1700577" cy="0"/>
          </a:xfrm>
          <a:prstGeom prst="line">
            <a:avLst/>
          </a:prstGeom>
          <a:ln w="50800">
            <a:solidFill>
              <a:srgbClr val="AAAAAA"/>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48" name="Line"/>
          <p:cNvSpPr/>
          <p:nvPr/>
        </p:nvSpPr>
        <p:spPr>
          <a:xfrm>
            <a:off x="3732065" y="3429000"/>
            <a:ext cx="1700577" cy="0"/>
          </a:xfrm>
          <a:prstGeom prst="line">
            <a:avLst/>
          </a:prstGeom>
          <a:ln w="50800">
            <a:solidFill>
              <a:schemeClr val="tx1"/>
            </a:solidFill>
            <a:miter/>
          </a:ln>
        </p:spPr>
        <p:txBody>
          <a:bodyPr tIns="45720" bIns="45720"/>
          <a:lstStyle/>
          <a:p>
            <a:pPr defTabSz="914400">
              <a:lnSpc>
                <a:spcPct val="100000"/>
              </a:lnSpc>
              <a:defRPr sz="3600">
                <a:solidFill>
                  <a:srgbClr val="414359"/>
                </a:solidFill>
              </a:defRPr>
            </a:pPr>
            <a:endParaRPr sz="1000">
              <a:solidFill>
                <a:srgbClr val="AAAAAA"/>
              </a:solidFill>
              <a:latin typeface="+mn-lt"/>
            </a:endParaRPr>
          </a:p>
        </p:txBody>
      </p:sp>
      <p:sp>
        <p:nvSpPr>
          <p:cNvPr id="249" name="Line"/>
          <p:cNvSpPr/>
          <p:nvPr/>
        </p:nvSpPr>
        <p:spPr>
          <a:xfrm flipH="1">
            <a:off x="6093801" y="3704186"/>
            <a:ext cx="1" cy="2107560"/>
          </a:xfrm>
          <a:prstGeom prst="line">
            <a:avLst/>
          </a:prstGeom>
          <a:ln w="50800">
            <a:solidFill>
              <a:srgbClr val="AAAAAA"/>
            </a:solidFill>
            <a:miter/>
          </a:ln>
        </p:spPr>
        <p:txBody>
          <a:bodyPr tIns="45720" bIns="45720"/>
          <a:lstStyle/>
          <a:p>
            <a:pPr defTabSz="914400">
              <a:lnSpc>
                <a:spcPct val="100000"/>
              </a:lnSpc>
              <a:defRPr sz="3600">
                <a:solidFill>
                  <a:srgbClr val="414359"/>
                </a:solidFill>
              </a:defRPr>
            </a:pPr>
            <a:endParaRPr sz="1000">
              <a:solidFill>
                <a:srgbClr val="AAAAAA"/>
              </a:solidFill>
              <a:latin typeface="+mn-lt"/>
            </a:endParaRPr>
          </a:p>
        </p:txBody>
      </p:sp>
      <p:sp>
        <p:nvSpPr>
          <p:cNvPr id="250" name="Line"/>
          <p:cNvSpPr/>
          <p:nvPr/>
        </p:nvSpPr>
        <p:spPr>
          <a:xfrm flipH="1">
            <a:off x="6093801" y="1045794"/>
            <a:ext cx="1" cy="2067697"/>
          </a:xfrm>
          <a:prstGeom prst="line">
            <a:avLst/>
          </a:prstGeom>
          <a:ln w="50800">
            <a:solidFill>
              <a:schemeClr val="tx1"/>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53" name="2020"/>
          <p:cNvSpPr txBox="1">
            <a:spLocks noGrp="1"/>
          </p:cNvSpPr>
          <p:nvPr>
            <p:ph type="body" sz="quarter" idx="42"/>
          </p:nvPr>
        </p:nvSpPr>
        <p:spPr>
          <a:xfrm>
            <a:off x="5563672" y="3159554"/>
            <a:ext cx="1068947" cy="553996"/>
          </a:xfrm>
          <a:prstGeom prst="rect">
            <a:avLst/>
          </a:prstGeom>
        </p:spPr>
        <p:txBody>
          <a:bodyPr wrap="square" lIns="91439" tIns="91439" rIns="91439" bIns="91439">
            <a:spAutoFit/>
          </a:bodyPr>
          <a:lstStyle>
            <a:lvl1pPr marL="0" indent="0" algn="ctr" defTabSz="914400">
              <a:lnSpc>
                <a:spcPct val="100000"/>
              </a:lnSpc>
              <a:spcBef>
                <a:spcPts val="0"/>
              </a:spcBef>
              <a:buSzTx/>
              <a:buNone/>
              <a:defRPr sz="2400">
                <a:latin typeface="+mn-lt"/>
                <a:ea typeface="Domaine Display"/>
                <a:cs typeface="Domaine Display"/>
                <a:sym typeface="Domaine Display"/>
              </a:defRPr>
            </a:lvl1pPr>
          </a:lstStyle>
          <a:p>
            <a:pPr lvl="0"/>
            <a:r>
              <a:rPr lang="en-GB"/>
              <a:t>Click to edit Master text styles</a:t>
            </a:r>
          </a:p>
        </p:txBody>
      </p:sp>
      <p:sp>
        <p:nvSpPr>
          <p:cNvPr id="32" name="Text Placeholder 4">
            <a:extLst>
              <a:ext uri="{FF2B5EF4-FFF2-40B4-BE49-F238E27FC236}">
                <a16:creationId xmlns:a16="http://schemas.microsoft.com/office/drawing/2014/main" id="{82500DE5-BF18-4C8C-93F8-D8F0A779ADD6}"/>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GB"/>
              <a:t>Click to edit Master text styles</a:t>
            </a:r>
          </a:p>
        </p:txBody>
      </p:sp>
      <p:sp>
        <p:nvSpPr>
          <p:cNvPr id="2" name="Date Placeholder 1">
            <a:extLst>
              <a:ext uri="{FF2B5EF4-FFF2-40B4-BE49-F238E27FC236}">
                <a16:creationId xmlns:a16="http://schemas.microsoft.com/office/drawing/2014/main" id="{85A97257-AC05-4F04-8EB5-B671440AECB2}"/>
              </a:ext>
            </a:extLst>
          </p:cNvPr>
          <p:cNvSpPr>
            <a:spLocks noGrp="1"/>
          </p:cNvSpPr>
          <p:nvPr>
            <p:ph type="dt" sz="half" idx="43"/>
          </p:nvPr>
        </p:nvSpPr>
        <p:spPr/>
        <p:txBody>
          <a:bodyPr/>
          <a:lstStyle/>
          <a:p>
            <a:fld id="{82A277F1-3A9F-1141-B578-254F57DDD61A}" type="datetime1">
              <a:rPr lang="en-US" smtClean="0"/>
              <a:t>11/30/2022</a:t>
            </a:fld>
            <a:endParaRPr lang="fi-FI"/>
          </a:p>
        </p:txBody>
      </p:sp>
      <p:sp>
        <p:nvSpPr>
          <p:cNvPr id="3" name="Footer Placeholder 2">
            <a:extLst>
              <a:ext uri="{FF2B5EF4-FFF2-40B4-BE49-F238E27FC236}">
                <a16:creationId xmlns:a16="http://schemas.microsoft.com/office/drawing/2014/main" id="{397F6ADC-DD41-4C3F-BADE-3AED695C4692}"/>
              </a:ext>
            </a:extLst>
          </p:cNvPr>
          <p:cNvSpPr>
            <a:spLocks noGrp="1"/>
          </p:cNvSpPr>
          <p:nvPr>
            <p:ph type="ftr" sz="quarter" idx="44"/>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5786B0F3-2B34-4599-BEC0-46F89E6170E6}"/>
              </a:ext>
            </a:extLst>
          </p:cNvPr>
          <p:cNvSpPr>
            <a:spLocks noGrp="1"/>
          </p:cNvSpPr>
          <p:nvPr>
            <p:ph type="sldNum" sz="quarter" idx="45"/>
          </p:nvPr>
        </p:nvSpPr>
        <p:spPr/>
        <p:txBody>
          <a:bodyPr/>
          <a:lstStyle/>
          <a:p>
            <a:fld id="{31160B98-140E-4345-B1A3-2A7247C42973}" type="slidenum">
              <a:rPr lang="fi-FI" smtClean="0"/>
              <a:pPr/>
              <a:t>‹#›</a:t>
            </a:fld>
            <a:endParaRPr lang="fi-FI"/>
          </a:p>
        </p:txBody>
      </p:sp>
      <p:pic>
        <p:nvPicPr>
          <p:cNvPr id="36" name="Miltton_Text_Black.png">
            <a:extLst>
              <a:ext uri="{FF2B5EF4-FFF2-40B4-BE49-F238E27FC236}">
                <a16:creationId xmlns:a16="http://schemas.microsoft.com/office/drawing/2014/main" id="{57229F0A-326B-4CC5-B04C-AE32E4392A9A}"/>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Tree>
    <p:extLst>
      <p:ext uri="{BB962C8B-B14F-4D97-AF65-F5344CB8AC3E}">
        <p14:creationId xmlns:p14="http://schemas.microsoft.com/office/powerpoint/2010/main" val="3411909610"/>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953036" y="1712891"/>
            <a:ext cx="3852045" cy="44640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Picture Placeholder 7">
            <a:extLst>
              <a:ext uri="{FF2B5EF4-FFF2-40B4-BE49-F238E27FC236}">
                <a16:creationId xmlns:a16="http://schemas.microsoft.com/office/drawing/2014/main" id="{006789F3-151D-4A78-8134-2617E04A66C0}"/>
              </a:ext>
            </a:extLst>
          </p:cNvPr>
          <p:cNvSpPr>
            <a:spLocks noGrp="1"/>
          </p:cNvSpPr>
          <p:nvPr>
            <p:ph type="pic" sz="quarter" idx="13"/>
          </p:nvPr>
        </p:nvSpPr>
        <p:spPr>
          <a:xfrm>
            <a:off x="6096000" y="0"/>
            <a:ext cx="6094287" cy="6858000"/>
          </a:xfrm>
          <a:solidFill>
            <a:schemeClr val="bg1">
              <a:lumMod val="95000"/>
            </a:schemeClr>
          </a:solidFill>
        </p:spPr>
        <p:txBody>
          <a:bodyPr anchor="ctr" anchorCtr="0"/>
          <a:lstStyle>
            <a:lvl1pPr marL="0" indent="0" algn="ctr">
              <a:buNone/>
              <a:defRPr sz="1800"/>
            </a:lvl1pPr>
          </a:lstStyle>
          <a:p>
            <a:r>
              <a:rPr lang="en-GB"/>
              <a:t>Click icon to add picture</a:t>
            </a:r>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p>
            <a:fld id="{ED908A43-667A-E346-9712-0A8BAB4549F1}" type="datetime1">
              <a:rPr lang="en-US" smtClean="0"/>
              <a:t>11/30/2022</a:t>
            </a:fld>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p>
            <a:fld id="{31160B98-140E-4345-B1A3-2A7247C42973}" type="slidenum">
              <a:rPr lang="fi-FI" smtClean="0"/>
              <a:t>‹#›</a:t>
            </a:fld>
            <a:endParaRPr lang="fi-FI"/>
          </a:p>
        </p:txBody>
      </p:sp>
      <p:sp>
        <p:nvSpPr>
          <p:cNvPr id="11" name="object 2">
            <a:extLst>
              <a:ext uri="{FF2B5EF4-FFF2-40B4-BE49-F238E27FC236}">
                <a16:creationId xmlns:a16="http://schemas.microsoft.com/office/drawing/2014/main" id="{31DBFE86-B36F-8D4F-A845-8F13E0581461}"/>
              </a:ext>
            </a:extLst>
          </p:cNvPr>
          <p:cNvSpPr/>
          <p:nvPr userDrawn="1"/>
        </p:nvSpPr>
        <p:spPr>
          <a:xfrm>
            <a:off x="246821" y="936325"/>
            <a:ext cx="664777" cy="58588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2" name="Title 1">
            <a:extLst>
              <a:ext uri="{FF2B5EF4-FFF2-40B4-BE49-F238E27FC236}">
                <a16:creationId xmlns:a16="http://schemas.microsoft.com/office/drawing/2014/main" id="{D7481E0C-EEAE-4773-99DE-25FB1EE556FB}"/>
              </a:ext>
            </a:extLst>
          </p:cNvPr>
          <p:cNvSpPr>
            <a:spLocks noGrp="1"/>
          </p:cNvSpPr>
          <p:nvPr>
            <p:ph type="title"/>
          </p:nvPr>
        </p:nvSpPr>
        <p:spPr>
          <a:xfrm>
            <a:off x="953037" y="1099929"/>
            <a:ext cx="3852045" cy="552121"/>
          </a:xfrm>
        </p:spPr>
        <p:txBody>
          <a:bodyPr/>
          <a:lstStyle/>
          <a:p>
            <a:r>
              <a:rPr lang="en-GB"/>
              <a:t>Click to edit Master title style</a:t>
            </a:r>
          </a:p>
        </p:txBody>
      </p:sp>
      <p:sp>
        <p:nvSpPr>
          <p:cNvPr id="13" name="Text Placeholder 4">
            <a:extLst>
              <a:ext uri="{FF2B5EF4-FFF2-40B4-BE49-F238E27FC236}">
                <a16:creationId xmlns:a16="http://schemas.microsoft.com/office/drawing/2014/main" id="{2005928C-2164-40D0-95FC-060BF0007B9B}"/>
              </a:ext>
            </a:extLst>
          </p:cNvPr>
          <p:cNvSpPr>
            <a:spLocks noGrp="1"/>
          </p:cNvSpPr>
          <p:nvPr>
            <p:ph type="body" sz="quarter" idx="17"/>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3844792924"/>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06789F3-151D-4A78-8134-2617E04A66C0}"/>
              </a:ext>
            </a:extLst>
          </p:cNvPr>
          <p:cNvSpPr>
            <a:spLocks noGrp="1"/>
          </p:cNvSpPr>
          <p:nvPr>
            <p:ph type="pic" sz="quarter" idx="13"/>
          </p:nvPr>
        </p:nvSpPr>
        <p:spPr>
          <a:xfrm>
            <a:off x="0" y="0"/>
            <a:ext cx="6094287" cy="6858000"/>
          </a:xfrm>
          <a:solidFill>
            <a:schemeClr val="bg1">
              <a:lumMod val="95000"/>
            </a:schemeClr>
          </a:solidFill>
        </p:spPr>
        <p:txBody>
          <a:bodyPr anchor="ctr" anchorCtr="0"/>
          <a:lstStyle>
            <a:lvl1pPr marL="0" indent="0" algn="ctr">
              <a:buNone/>
              <a:defRPr sz="1800"/>
            </a:lvl1pPr>
          </a:lstStyle>
          <a:p>
            <a:r>
              <a:rPr lang="en-GB"/>
              <a:t>Click icon to add picture</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7106363" y="1713600"/>
            <a:ext cx="4131480" cy="44640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p>
            <a:fld id="{CF3B4B69-D0ED-0341-A915-155F7C14A8EE}" type="datetime1">
              <a:rPr lang="en-US" smtClean="0"/>
              <a:t>11/30/2022</a:t>
            </a:fld>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p>
            <a:fld id="{31160B98-140E-4345-B1A3-2A7247C42973}" type="slidenum">
              <a:rPr lang="fi-FI" smtClean="0"/>
              <a:t>‹#›</a:t>
            </a:fld>
            <a:endParaRPr lang="fi-FI"/>
          </a:p>
        </p:txBody>
      </p:sp>
      <p:sp>
        <p:nvSpPr>
          <p:cNvPr id="11" name="object 2">
            <a:extLst>
              <a:ext uri="{FF2B5EF4-FFF2-40B4-BE49-F238E27FC236}">
                <a16:creationId xmlns:a16="http://schemas.microsoft.com/office/drawing/2014/main" id="{31DBFE86-B36F-8D4F-A845-8F13E0581461}"/>
              </a:ext>
            </a:extLst>
          </p:cNvPr>
          <p:cNvSpPr/>
          <p:nvPr userDrawn="1"/>
        </p:nvSpPr>
        <p:spPr>
          <a:xfrm>
            <a:off x="6400148" y="936325"/>
            <a:ext cx="664777" cy="58588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2" name="Title 1">
            <a:extLst>
              <a:ext uri="{FF2B5EF4-FFF2-40B4-BE49-F238E27FC236}">
                <a16:creationId xmlns:a16="http://schemas.microsoft.com/office/drawing/2014/main" id="{42F11A0A-C208-45AA-99C2-CF1F5CAE0482}"/>
              </a:ext>
            </a:extLst>
          </p:cNvPr>
          <p:cNvSpPr>
            <a:spLocks noGrp="1"/>
          </p:cNvSpPr>
          <p:nvPr>
            <p:ph type="title"/>
          </p:nvPr>
        </p:nvSpPr>
        <p:spPr>
          <a:xfrm>
            <a:off x="7106363" y="1099929"/>
            <a:ext cx="4131480" cy="552121"/>
          </a:xfrm>
        </p:spPr>
        <p:txBody>
          <a:bodyPr/>
          <a:lstStyle/>
          <a:p>
            <a:r>
              <a:rPr lang="en-GB"/>
              <a:t>Click to edit Master title style</a:t>
            </a:r>
          </a:p>
        </p:txBody>
      </p:sp>
      <p:sp>
        <p:nvSpPr>
          <p:cNvPr id="12" name="Text Placeholder 4">
            <a:extLst>
              <a:ext uri="{FF2B5EF4-FFF2-40B4-BE49-F238E27FC236}">
                <a16:creationId xmlns:a16="http://schemas.microsoft.com/office/drawing/2014/main" id="{B2FC95EC-4105-4BC0-A1F7-D0861812094F}"/>
              </a:ext>
            </a:extLst>
          </p:cNvPr>
          <p:cNvSpPr>
            <a:spLocks noGrp="1"/>
          </p:cNvSpPr>
          <p:nvPr>
            <p:ph type="body" sz="quarter" idx="17"/>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715623493"/>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5B2743-CC57-453D-AB01-33999D8B4766}"/>
              </a:ext>
            </a:extLst>
          </p:cNvPr>
          <p:cNvSpPr>
            <a:spLocks noGrp="1"/>
          </p:cNvSpPr>
          <p:nvPr>
            <p:ph sz="half" idx="1"/>
          </p:nvPr>
        </p:nvSpPr>
        <p:spPr>
          <a:xfrm>
            <a:off x="953037" y="1782000"/>
            <a:ext cx="3960000" cy="4104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79A4D68-A4BF-4C12-90AE-956CA7D56FB1}"/>
              </a:ext>
            </a:extLst>
          </p:cNvPr>
          <p:cNvSpPr>
            <a:spLocks noGrp="1"/>
          </p:cNvSpPr>
          <p:nvPr>
            <p:ph sz="half" idx="2"/>
          </p:nvPr>
        </p:nvSpPr>
        <p:spPr>
          <a:xfrm>
            <a:off x="6117466" y="1782000"/>
            <a:ext cx="3960000" cy="4104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itle 1">
            <a:extLst>
              <a:ext uri="{FF2B5EF4-FFF2-40B4-BE49-F238E27FC236}">
                <a16:creationId xmlns:a16="http://schemas.microsoft.com/office/drawing/2014/main" id="{776CBB47-F3A0-4DEC-81AB-804A5ECF3108}"/>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lvl1pPr>
              <a:defRPr>
                <a:solidFill>
                  <a:schemeClr val="tx1"/>
                </a:solidFill>
              </a:defRPr>
            </a:lvl1pPr>
          </a:lstStyle>
          <a:p>
            <a:fld id="{D016DA18-7424-2D42-80A1-D076FA478CA5}" type="datetime1">
              <a:rPr lang="en-US" smtClean="0"/>
              <a:t>11/30/2022</a:t>
            </a:fld>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lvl1pPr>
              <a:defRPr>
                <a:solidFill>
                  <a:schemeClr val="tx1"/>
                </a:solidFill>
              </a:defRPr>
            </a:lvl1pPr>
          </a:lstStyle>
          <a:p>
            <a:r>
              <a:rPr lang="fi-FI"/>
              <a:t>© Miltton New Nordics</a:t>
            </a:r>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lvl1pPr>
              <a:defRPr>
                <a:solidFill>
                  <a:schemeClr val="tx1"/>
                </a:solidFill>
              </a:defRPr>
            </a:lvl1pPr>
          </a:lstStyle>
          <a:p>
            <a:fld id="{31160B98-140E-4345-B1A3-2A7247C42973}" type="slidenum">
              <a:rPr lang="fi-FI" smtClean="0"/>
              <a:pPr/>
              <a:t>‹#›</a:t>
            </a:fld>
            <a:endParaRPr lang="fi-FI"/>
          </a:p>
        </p:txBody>
      </p:sp>
      <p:sp>
        <p:nvSpPr>
          <p:cNvPr id="12" name="Text Placeholder 4">
            <a:extLst>
              <a:ext uri="{FF2B5EF4-FFF2-40B4-BE49-F238E27FC236}">
                <a16:creationId xmlns:a16="http://schemas.microsoft.com/office/drawing/2014/main" id="{93E53D2E-42ED-4DC0-AE83-DC7D1127909C}"/>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745150558"/>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5B2743-CC57-453D-AB01-33999D8B4766}"/>
              </a:ext>
            </a:extLst>
          </p:cNvPr>
          <p:cNvSpPr>
            <a:spLocks noGrp="1"/>
          </p:cNvSpPr>
          <p:nvPr>
            <p:ph sz="half" idx="1"/>
          </p:nvPr>
        </p:nvSpPr>
        <p:spPr>
          <a:xfrm>
            <a:off x="953037" y="2164812"/>
            <a:ext cx="3960000" cy="37211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79A4D68-A4BF-4C12-90AE-956CA7D56FB1}"/>
              </a:ext>
            </a:extLst>
          </p:cNvPr>
          <p:cNvSpPr>
            <a:spLocks noGrp="1"/>
          </p:cNvSpPr>
          <p:nvPr>
            <p:ph sz="half" idx="2"/>
          </p:nvPr>
        </p:nvSpPr>
        <p:spPr>
          <a:xfrm>
            <a:off x="6117466" y="2164812"/>
            <a:ext cx="3960000" cy="37211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itle 1">
            <a:extLst>
              <a:ext uri="{FF2B5EF4-FFF2-40B4-BE49-F238E27FC236}">
                <a16:creationId xmlns:a16="http://schemas.microsoft.com/office/drawing/2014/main" id="{776CBB47-F3A0-4DEC-81AB-804A5ECF3108}"/>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lvl1pPr>
              <a:defRPr>
                <a:solidFill>
                  <a:schemeClr val="tx1"/>
                </a:solidFill>
              </a:defRPr>
            </a:lvl1pPr>
          </a:lstStyle>
          <a:p>
            <a:fld id="{829EA89C-9C93-CD4D-8518-3890D2C1409E}" type="datetime1">
              <a:rPr lang="en-US" smtClean="0"/>
              <a:t>11/30/2022</a:t>
            </a:fld>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lvl1pPr>
              <a:defRPr>
                <a:solidFill>
                  <a:schemeClr val="tx1"/>
                </a:solidFill>
              </a:defRPr>
            </a:lvl1pPr>
          </a:lstStyle>
          <a:p>
            <a:r>
              <a:rPr lang="fi-FI"/>
              <a:t>© Miltton New Nordics</a:t>
            </a:r>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lvl1pPr>
              <a:defRPr>
                <a:solidFill>
                  <a:schemeClr val="tx1"/>
                </a:solidFill>
              </a:defRPr>
            </a:lvl1pPr>
          </a:lstStyle>
          <a:p>
            <a:fld id="{31160B98-140E-4345-B1A3-2A7247C42973}" type="slidenum">
              <a:rPr lang="fi-FI" smtClean="0"/>
              <a:pPr/>
              <a:t>‹#›</a:t>
            </a:fld>
            <a:endParaRPr lang="fi-FI"/>
          </a:p>
        </p:txBody>
      </p:sp>
      <p:sp>
        <p:nvSpPr>
          <p:cNvPr id="12" name="Text Placeholder 4">
            <a:extLst>
              <a:ext uri="{FF2B5EF4-FFF2-40B4-BE49-F238E27FC236}">
                <a16:creationId xmlns:a16="http://schemas.microsoft.com/office/drawing/2014/main" id="{93E53D2E-42ED-4DC0-AE83-DC7D1127909C}"/>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sp>
        <p:nvSpPr>
          <p:cNvPr id="11" name="Text Placeholder 2">
            <a:extLst>
              <a:ext uri="{FF2B5EF4-FFF2-40B4-BE49-F238E27FC236}">
                <a16:creationId xmlns:a16="http://schemas.microsoft.com/office/drawing/2014/main" id="{49722CFE-94BA-4687-82C9-143E8A82E051}"/>
              </a:ext>
            </a:extLst>
          </p:cNvPr>
          <p:cNvSpPr>
            <a:spLocks noGrp="1"/>
          </p:cNvSpPr>
          <p:nvPr>
            <p:ph type="body" idx="14"/>
          </p:nvPr>
        </p:nvSpPr>
        <p:spPr>
          <a:xfrm>
            <a:off x="951447" y="1782000"/>
            <a:ext cx="3960000" cy="252862"/>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Text Placeholder 4">
            <a:extLst>
              <a:ext uri="{FF2B5EF4-FFF2-40B4-BE49-F238E27FC236}">
                <a16:creationId xmlns:a16="http://schemas.microsoft.com/office/drawing/2014/main" id="{F0F7934D-16B2-4553-A4E8-EA9700B430E5}"/>
              </a:ext>
            </a:extLst>
          </p:cNvPr>
          <p:cNvSpPr>
            <a:spLocks noGrp="1"/>
          </p:cNvSpPr>
          <p:nvPr>
            <p:ph type="body" sz="quarter" idx="3"/>
          </p:nvPr>
        </p:nvSpPr>
        <p:spPr>
          <a:xfrm>
            <a:off x="6117467" y="1782000"/>
            <a:ext cx="3960000" cy="252862"/>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Tree>
    <p:extLst>
      <p:ext uri="{BB962C8B-B14F-4D97-AF65-F5344CB8AC3E}">
        <p14:creationId xmlns:p14="http://schemas.microsoft.com/office/powerpoint/2010/main" val="1254580158"/>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preserve="1" userDrawn="1">
  <p:cSld name="Two Content Black">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5B2743-CC57-453D-AB01-33999D8B4766}"/>
              </a:ext>
            </a:extLst>
          </p:cNvPr>
          <p:cNvSpPr>
            <a:spLocks noGrp="1"/>
          </p:cNvSpPr>
          <p:nvPr>
            <p:ph sz="half" idx="1"/>
          </p:nvPr>
        </p:nvSpPr>
        <p:spPr>
          <a:xfrm>
            <a:off x="953037" y="1782000"/>
            <a:ext cx="3960000" cy="4104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79A4D68-A4BF-4C12-90AE-956CA7D56FB1}"/>
              </a:ext>
            </a:extLst>
          </p:cNvPr>
          <p:cNvSpPr>
            <a:spLocks noGrp="1"/>
          </p:cNvSpPr>
          <p:nvPr>
            <p:ph sz="half" idx="2"/>
          </p:nvPr>
        </p:nvSpPr>
        <p:spPr>
          <a:xfrm>
            <a:off x="6117466" y="1782000"/>
            <a:ext cx="3960000" cy="4104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itle 1">
            <a:extLst>
              <a:ext uri="{FF2B5EF4-FFF2-40B4-BE49-F238E27FC236}">
                <a16:creationId xmlns:a16="http://schemas.microsoft.com/office/drawing/2014/main" id="{776CBB47-F3A0-4DEC-81AB-804A5ECF3108}"/>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lvl1pPr>
              <a:defRPr>
                <a:solidFill>
                  <a:schemeClr val="bg1"/>
                </a:solidFill>
              </a:defRPr>
            </a:lvl1pPr>
          </a:lstStyle>
          <a:p>
            <a:fld id="{4FB78583-BE37-1248-9F69-4FBC81CA72D5}" type="datetime1">
              <a:rPr lang="en-US" smtClean="0"/>
              <a:t>11/30/2022</a:t>
            </a:fld>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lvl1pPr>
              <a:defRPr>
                <a:solidFill>
                  <a:schemeClr val="bg1"/>
                </a:solidFill>
              </a:defRPr>
            </a:lvl1pPr>
          </a:lstStyle>
          <a:p>
            <a:r>
              <a:rPr lang="fi-FI"/>
              <a:t>© Miltton New Nordics</a:t>
            </a:r>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smtClean="0"/>
              <a:pPr/>
              <a:t>‹#›</a:t>
            </a:fld>
            <a:endParaRPr lang="fi-FI"/>
          </a:p>
        </p:txBody>
      </p:sp>
      <p:sp>
        <p:nvSpPr>
          <p:cNvPr id="12" name="Text Placeholder 4">
            <a:extLst>
              <a:ext uri="{FF2B5EF4-FFF2-40B4-BE49-F238E27FC236}">
                <a16:creationId xmlns:a16="http://schemas.microsoft.com/office/drawing/2014/main" id="{93E53D2E-42ED-4DC0-AE83-DC7D1127909C}"/>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bg1"/>
                </a:solidFill>
              </a:defRPr>
            </a:lvl1pPr>
            <a:lvl2pPr marL="457200" indent="0">
              <a:buNone/>
              <a:defRPr/>
            </a:lvl2pPr>
          </a:lstStyle>
          <a:p>
            <a:pPr lvl="0"/>
            <a:r>
              <a:rPr lang="en-GB"/>
              <a:t>Click to edit Master text styles</a:t>
            </a:r>
          </a:p>
        </p:txBody>
      </p:sp>
      <p:pic>
        <p:nvPicPr>
          <p:cNvPr id="15" name="Miltton_Text_White.png">
            <a:extLst>
              <a:ext uri="{FF2B5EF4-FFF2-40B4-BE49-F238E27FC236}">
                <a16:creationId xmlns:a16="http://schemas.microsoft.com/office/drawing/2014/main" id="{464CF055-CE08-47F6-A36A-1569F3D0511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0789200" y="108000"/>
            <a:ext cx="1148400" cy="546416"/>
          </a:xfrm>
          <a:prstGeom prst="rect">
            <a:avLst/>
          </a:prstGeom>
          <a:ln w="12700">
            <a:miter lim="400000"/>
          </a:ln>
        </p:spPr>
      </p:pic>
    </p:spTree>
    <p:extLst>
      <p:ext uri="{BB962C8B-B14F-4D97-AF65-F5344CB8AC3E}">
        <p14:creationId xmlns:p14="http://schemas.microsoft.com/office/powerpoint/2010/main" val="2774484476"/>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Picture Right black">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953036" y="1712891"/>
            <a:ext cx="3852045" cy="446407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Picture Placeholder 7">
            <a:extLst>
              <a:ext uri="{FF2B5EF4-FFF2-40B4-BE49-F238E27FC236}">
                <a16:creationId xmlns:a16="http://schemas.microsoft.com/office/drawing/2014/main" id="{006789F3-151D-4A78-8134-2617E04A66C0}"/>
              </a:ext>
            </a:extLst>
          </p:cNvPr>
          <p:cNvSpPr>
            <a:spLocks noGrp="1"/>
          </p:cNvSpPr>
          <p:nvPr>
            <p:ph type="pic" sz="quarter" idx="13"/>
          </p:nvPr>
        </p:nvSpPr>
        <p:spPr>
          <a:xfrm>
            <a:off x="6096000" y="0"/>
            <a:ext cx="6094287" cy="6858000"/>
          </a:xfrm>
          <a:solidFill>
            <a:schemeClr val="bg1">
              <a:lumMod val="95000"/>
            </a:schemeClr>
          </a:solidFill>
        </p:spPr>
        <p:txBody>
          <a:bodyPr anchor="ctr" anchorCtr="0"/>
          <a:lstStyle>
            <a:lvl1pPr marL="0" indent="0" algn="ctr">
              <a:buNone/>
              <a:defRPr sz="1800">
                <a:solidFill>
                  <a:schemeClr val="tx1"/>
                </a:solidFill>
              </a:defRPr>
            </a:lvl1pPr>
          </a:lstStyle>
          <a:p>
            <a:r>
              <a:rPr lang="en-GB"/>
              <a:t>Click icon to add picture</a:t>
            </a:r>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lvl1pPr>
              <a:defRPr>
                <a:solidFill>
                  <a:schemeClr val="bg1"/>
                </a:solidFill>
              </a:defRPr>
            </a:lvl1pPr>
          </a:lstStyle>
          <a:p>
            <a:fld id="{7D4B4CB6-73BF-EE41-86EB-E35637E0B2E8}" type="datetime1">
              <a:rPr lang="en-US" smtClean="0"/>
              <a:t>11/30/2022</a:t>
            </a:fld>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lvl1pPr>
              <a:defRPr>
                <a:solidFill>
                  <a:schemeClr val="bg1"/>
                </a:solidFill>
              </a:defRPr>
            </a:lvl1pPr>
          </a:lstStyle>
          <a:p>
            <a:r>
              <a:rPr lang="fi-FI"/>
              <a:t>© Miltton New Nordics</a:t>
            </a:r>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lvl1pPr>
              <a:defRPr>
                <a:solidFill>
                  <a:schemeClr val="tx1"/>
                </a:solidFill>
              </a:defRPr>
            </a:lvl1pPr>
          </a:lstStyle>
          <a:p>
            <a:fld id="{31160B98-140E-4345-B1A3-2A7247C42973}" type="slidenum">
              <a:rPr lang="fi-FI" smtClean="0"/>
              <a:pPr/>
              <a:t>‹#›</a:t>
            </a:fld>
            <a:endParaRPr lang="fi-FI"/>
          </a:p>
        </p:txBody>
      </p:sp>
      <p:sp>
        <p:nvSpPr>
          <p:cNvPr id="2" name="Title 1">
            <a:extLst>
              <a:ext uri="{FF2B5EF4-FFF2-40B4-BE49-F238E27FC236}">
                <a16:creationId xmlns:a16="http://schemas.microsoft.com/office/drawing/2014/main" id="{D7481E0C-EEAE-4773-99DE-25FB1EE556FB}"/>
              </a:ext>
            </a:extLst>
          </p:cNvPr>
          <p:cNvSpPr>
            <a:spLocks noGrp="1"/>
          </p:cNvSpPr>
          <p:nvPr>
            <p:ph type="title"/>
          </p:nvPr>
        </p:nvSpPr>
        <p:spPr>
          <a:xfrm>
            <a:off x="953037" y="1099929"/>
            <a:ext cx="3852045" cy="552121"/>
          </a:xfrm>
        </p:spPr>
        <p:txBody>
          <a:bodyPr/>
          <a:lstStyle>
            <a:lvl1pPr>
              <a:defRPr>
                <a:solidFill>
                  <a:schemeClr val="bg1"/>
                </a:solidFill>
              </a:defRPr>
            </a:lvl1pPr>
          </a:lstStyle>
          <a:p>
            <a:r>
              <a:rPr lang="en-GB"/>
              <a:t>Click to edit Master title style</a:t>
            </a:r>
          </a:p>
        </p:txBody>
      </p:sp>
      <p:sp>
        <p:nvSpPr>
          <p:cNvPr id="13" name="Text Placeholder 4">
            <a:extLst>
              <a:ext uri="{FF2B5EF4-FFF2-40B4-BE49-F238E27FC236}">
                <a16:creationId xmlns:a16="http://schemas.microsoft.com/office/drawing/2014/main" id="{2005928C-2164-40D0-95FC-060BF0007B9B}"/>
              </a:ext>
            </a:extLst>
          </p:cNvPr>
          <p:cNvSpPr>
            <a:spLocks noGrp="1"/>
          </p:cNvSpPr>
          <p:nvPr>
            <p:ph type="body" sz="quarter" idx="17"/>
          </p:nvPr>
        </p:nvSpPr>
        <p:spPr>
          <a:xfrm>
            <a:off x="392045" y="379840"/>
            <a:ext cx="3888408" cy="202510"/>
          </a:xfrm>
        </p:spPr>
        <p:txBody>
          <a:bodyPr/>
          <a:lstStyle>
            <a:lvl1pPr marL="0" indent="0">
              <a:buNone/>
              <a:defRPr sz="1000" cap="all" baseline="0">
                <a:solidFill>
                  <a:schemeClr val="bg1"/>
                </a:solidFill>
              </a:defRPr>
            </a:lvl1pPr>
            <a:lvl2pPr marL="457200" indent="0">
              <a:buNone/>
              <a:defRPr/>
            </a:lvl2pPr>
          </a:lstStyle>
          <a:p>
            <a:pPr lvl="0"/>
            <a:r>
              <a:rPr lang="en-GB"/>
              <a:t>Click to edit Master text styles</a:t>
            </a:r>
          </a:p>
        </p:txBody>
      </p:sp>
      <p:pic>
        <p:nvPicPr>
          <p:cNvPr id="12" name="Mitton-arrow_white.png" descr="Mitton-arrow_white.png">
            <a:extLst>
              <a:ext uri="{FF2B5EF4-FFF2-40B4-BE49-F238E27FC236}">
                <a16:creationId xmlns:a16="http://schemas.microsoft.com/office/drawing/2014/main" id="{960322DE-6C9D-41F0-AA03-C3F810B9170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248400" y="936000"/>
            <a:ext cx="666000" cy="586959"/>
          </a:xfrm>
          <a:prstGeom prst="rect">
            <a:avLst/>
          </a:prstGeom>
          <a:ln w="12700">
            <a:miter lim="400000"/>
          </a:ln>
        </p:spPr>
      </p:pic>
    </p:spTree>
    <p:extLst>
      <p:ext uri="{BB962C8B-B14F-4D97-AF65-F5344CB8AC3E}">
        <p14:creationId xmlns:p14="http://schemas.microsoft.com/office/powerpoint/2010/main" val="926801068"/>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preserve="1" userDrawn="1">
  <p:cSld name="Picture Left black">
    <p:bg>
      <p:bgPr>
        <a:solidFill>
          <a:schemeClr val="tx1"/>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06789F3-151D-4A78-8134-2617E04A66C0}"/>
              </a:ext>
            </a:extLst>
          </p:cNvPr>
          <p:cNvSpPr>
            <a:spLocks noGrp="1"/>
          </p:cNvSpPr>
          <p:nvPr>
            <p:ph type="pic" sz="quarter" idx="13"/>
          </p:nvPr>
        </p:nvSpPr>
        <p:spPr>
          <a:xfrm>
            <a:off x="0" y="0"/>
            <a:ext cx="6094287" cy="6858000"/>
          </a:xfrm>
          <a:solidFill>
            <a:schemeClr val="bg1">
              <a:lumMod val="95000"/>
            </a:schemeClr>
          </a:solidFill>
        </p:spPr>
        <p:txBody>
          <a:bodyPr anchor="ctr" anchorCtr="0"/>
          <a:lstStyle>
            <a:lvl1pPr marL="0" indent="0" algn="ctr">
              <a:buNone/>
              <a:defRPr sz="1800"/>
            </a:lvl1pPr>
          </a:lstStyle>
          <a:p>
            <a:r>
              <a:rPr lang="en-GB"/>
              <a:t>Click icon to add picture</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7106363" y="1713600"/>
            <a:ext cx="4131480" cy="446407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p>
            <a:fld id="{F73DE1FA-8774-CB46-980B-41D7E79A1C7C}" type="datetime1">
              <a:rPr lang="en-US" smtClean="0"/>
              <a:t>11/30/2022</a:t>
            </a:fld>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lvl1pPr>
              <a:defRPr>
                <a:solidFill>
                  <a:schemeClr val="bg1"/>
                </a:solidFill>
              </a:defRPr>
            </a:lvl1pPr>
          </a:lstStyle>
          <a:p>
            <a:fld id="{31160B98-140E-4345-B1A3-2A7247C42973}" type="slidenum">
              <a:rPr lang="fi-FI" smtClean="0"/>
              <a:pPr/>
              <a:t>‹#›</a:t>
            </a:fld>
            <a:endParaRPr lang="fi-FI"/>
          </a:p>
        </p:txBody>
      </p:sp>
      <p:sp>
        <p:nvSpPr>
          <p:cNvPr id="2" name="Title 1">
            <a:extLst>
              <a:ext uri="{FF2B5EF4-FFF2-40B4-BE49-F238E27FC236}">
                <a16:creationId xmlns:a16="http://schemas.microsoft.com/office/drawing/2014/main" id="{42F11A0A-C208-45AA-99C2-CF1F5CAE0482}"/>
              </a:ext>
            </a:extLst>
          </p:cNvPr>
          <p:cNvSpPr>
            <a:spLocks noGrp="1"/>
          </p:cNvSpPr>
          <p:nvPr>
            <p:ph type="title"/>
          </p:nvPr>
        </p:nvSpPr>
        <p:spPr>
          <a:xfrm>
            <a:off x="7106363" y="1099929"/>
            <a:ext cx="4131480" cy="552121"/>
          </a:xfrm>
        </p:spPr>
        <p:txBody>
          <a:bodyPr/>
          <a:lstStyle>
            <a:lvl1pPr>
              <a:defRPr>
                <a:solidFill>
                  <a:schemeClr val="bg1"/>
                </a:solidFill>
              </a:defRPr>
            </a:lvl1pPr>
          </a:lstStyle>
          <a:p>
            <a:r>
              <a:rPr lang="en-GB"/>
              <a:t>Click to edit Master title style</a:t>
            </a:r>
          </a:p>
        </p:txBody>
      </p:sp>
      <p:sp>
        <p:nvSpPr>
          <p:cNvPr id="12" name="Text Placeholder 4">
            <a:extLst>
              <a:ext uri="{FF2B5EF4-FFF2-40B4-BE49-F238E27FC236}">
                <a16:creationId xmlns:a16="http://schemas.microsoft.com/office/drawing/2014/main" id="{B2FC95EC-4105-4BC0-A1F7-D0861812094F}"/>
              </a:ext>
            </a:extLst>
          </p:cNvPr>
          <p:cNvSpPr>
            <a:spLocks noGrp="1"/>
          </p:cNvSpPr>
          <p:nvPr>
            <p:ph type="body" sz="quarter" idx="17"/>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pic>
        <p:nvPicPr>
          <p:cNvPr id="13" name="Miltton_Text_White.png">
            <a:extLst>
              <a:ext uri="{FF2B5EF4-FFF2-40B4-BE49-F238E27FC236}">
                <a16:creationId xmlns:a16="http://schemas.microsoft.com/office/drawing/2014/main" id="{E0773CA5-3C27-491F-9EE1-D94224C5A35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0789200" y="108000"/>
            <a:ext cx="1148400" cy="546416"/>
          </a:xfrm>
          <a:prstGeom prst="rect">
            <a:avLst/>
          </a:prstGeom>
          <a:ln w="12700">
            <a:miter lim="400000"/>
          </a:ln>
        </p:spPr>
      </p:pic>
      <p:pic>
        <p:nvPicPr>
          <p:cNvPr id="15" name="Mitton-arrow_white.png" descr="Mitton-arrow_white.png">
            <a:extLst>
              <a:ext uri="{FF2B5EF4-FFF2-40B4-BE49-F238E27FC236}">
                <a16:creationId xmlns:a16="http://schemas.microsoft.com/office/drawing/2014/main" id="{991372DA-2B25-4F01-B51C-E8386E96207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6400209" y="936000"/>
            <a:ext cx="666000" cy="586959"/>
          </a:xfrm>
          <a:prstGeom prst="rect">
            <a:avLst/>
          </a:prstGeom>
          <a:ln w="12700">
            <a:miter lim="400000"/>
          </a:ln>
        </p:spPr>
      </p:pic>
    </p:spTree>
    <p:extLst>
      <p:ext uri="{BB962C8B-B14F-4D97-AF65-F5344CB8AC3E}">
        <p14:creationId xmlns:p14="http://schemas.microsoft.com/office/powerpoint/2010/main" val="19960805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ap">
    <p:bg>
      <p:bgPr>
        <a:solidFill>
          <a:srgbClr val="EEEDEE"/>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9DF6C0-65F2-4A55-9369-D7F33D42BB8F}"/>
              </a:ext>
            </a:extLst>
          </p:cNvPr>
          <p:cNvSpPr>
            <a:spLocks noGrp="1"/>
          </p:cNvSpPr>
          <p:nvPr>
            <p:ph type="body" sz="quarter" idx="24"/>
          </p:nvPr>
        </p:nvSpPr>
        <p:spPr>
          <a:xfrm>
            <a:off x="390525" y="1312863"/>
            <a:ext cx="6967538" cy="3452812"/>
          </a:xfrm>
        </p:spPr>
        <p:txBody>
          <a:bodyPr/>
          <a:lstStyle>
            <a:lvl1pPr marL="0" indent="987425">
              <a:buNone/>
              <a:defRPr sz="37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12" name="Line">
            <a:extLst>
              <a:ext uri="{FF2B5EF4-FFF2-40B4-BE49-F238E27FC236}">
                <a16:creationId xmlns:a16="http://schemas.microsoft.com/office/drawing/2014/main" id="{56A18EA9-4F9F-4E33-8036-464A7694A6F1}"/>
              </a:ext>
            </a:extLst>
          </p:cNvPr>
          <p:cNvSpPr/>
          <p:nvPr userDrawn="1"/>
        </p:nvSpPr>
        <p:spPr>
          <a:xfrm>
            <a:off x="408323" y="1522362"/>
            <a:ext cx="669209" cy="0"/>
          </a:xfrm>
          <a:prstGeom prst="line">
            <a:avLst/>
          </a:prstGeom>
          <a:ln w="31750">
            <a:solidFill>
              <a:schemeClr val="tx1"/>
            </a:solidFill>
            <a:miter/>
          </a:ln>
        </p:spPr>
        <p:txBody>
          <a:bodyPr tIns="91439" bIns="91439"/>
          <a:lstStyle/>
          <a:p>
            <a:pPr defTabSz="1828800">
              <a:lnSpc>
                <a:spcPct val="100000"/>
              </a:lnSpc>
              <a:defRPr sz="3600">
                <a:solidFill>
                  <a:srgbClr val="414359"/>
                </a:solidFill>
              </a:defRPr>
            </a:pPr>
            <a:endParaRPr>
              <a:solidFill>
                <a:schemeClr val="tx1"/>
              </a:solidFill>
            </a:endParaRPr>
          </a:p>
        </p:txBody>
      </p:sp>
      <p:sp>
        <p:nvSpPr>
          <p:cNvPr id="6" name="Date Placeholder 5">
            <a:extLst>
              <a:ext uri="{FF2B5EF4-FFF2-40B4-BE49-F238E27FC236}">
                <a16:creationId xmlns:a16="http://schemas.microsoft.com/office/drawing/2014/main" id="{A7989AA6-3AAC-4F60-9C41-71AE4B516027}"/>
              </a:ext>
            </a:extLst>
          </p:cNvPr>
          <p:cNvSpPr>
            <a:spLocks noGrp="1"/>
          </p:cNvSpPr>
          <p:nvPr>
            <p:ph type="dt" sz="half" idx="25"/>
          </p:nvPr>
        </p:nvSpPr>
        <p:spPr/>
        <p:txBody>
          <a:bodyPr/>
          <a:lstStyle>
            <a:lvl1pPr>
              <a:defRPr>
                <a:solidFill>
                  <a:schemeClr val="tx1"/>
                </a:solidFill>
              </a:defRPr>
            </a:lvl1pPr>
          </a:lstStyle>
          <a:p>
            <a:fld id="{35176BF8-59A2-F34D-A6F6-5F1E6BA73315}" type="datetime1">
              <a:rPr lang="en-US" smtClean="0"/>
              <a:t>11/30/2022</a:t>
            </a:fld>
            <a:endParaRPr lang="fi-FI"/>
          </a:p>
        </p:txBody>
      </p:sp>
      <p:sp>
        <p:nvSpPr>
          <p:cNvPr id="7" name="Footer Placeholder 6">
            <a:extLst>
              <a:ext uri="{FF2B5EF4-FFF2-40B4-BE49-F238E27FC236}">
                <a16:creationId xmlns:a16="http://schemas.microsoft.com/office/drawing/2014/main" id="{607D63A4-6BF7-4005-A74B-A6985CE9CBB0}"/>
              </a:ext>
            </a:extLst>
          </p:cNvPr>
          <p:cNvSpPr>
            <a:spLocks noGrp="1"/>
          </p:cNvSpPr>
          <p:nvPr>
            <p:ph type="ftr" sz="quarter" idx="26"/>
          </p:nvPr>
        </p:nvSpPr>
        <p:spPr/>
        <p:txBody>
          <a:bodyPr/>
          <a:lstStyle>
            <a:lvl1pPr>
              <a:defRPr>
                <a:solidFill>
                  <a:schemeClr val="tx1"/>
                </a:solidFill>
              </a:defRPr>
            </a:lvl1pPr>
          </a:lstStyle>
          <a:p>
            <a:r>
              <a:rPr lang="fi-FI"/>
              <a:t>© Miltton New Nordics</a:t>
            </a:r>
          </a:p>
        </p:txBody>
      </p:sp>
      <p:sp>
        <p:nvSpPr>
          <p:cNvPr id="8" name="Slide Number Placeholder 7">
            <a:extLst>
              <a:ext uri="{FF2B5EF4-FFF2-40B4-BE49-F238E27FC236}">
                <a16:creationId xmlns:a16="http://schemas.microsoft.com/office/drawing/2014/main" id="{E75262B8-4754-4126-9FB8-5C93A94FD104}"/>
              </a:ext>
            </a:extLst>
          </p:cNvPr>
          <p:cNvSpPr>
            <a:spLocks noGrp="1"/>
          </p:cNvSpPr>
          <p:nvPr>
            <p:ph type="sldNum" sz="quarter" idx="27"/>
          </p:nvPr>
        </p:nvSpPr>
        <p:spPr/>
        <p:txBody>
          <a:bodyPr/>
          <a:lstStyle>
            <a:lvl1pPr>
              <a:defRPr>
                <a:solidFill>
                  <a:schemeClr val="tx1"/>
                </a:solidFill>
              </a:defRPr>
            </a:lvl1pPr>
          </a:lstStyle>
          <a:p>
            <a:fld id="{31160B98-140E-4345-B1A3-2A7247C42973}" type="slidenum">
              <a:rPr lang="fi-FI" smtClean="0"/>
              <a:pPr/>
              <a:t>‹#›</a:t>
            </a:fld>
            <a:endParaRPr lang="fi-FI"/>
          </a:p>
        </p:txBody>
      </p:sp>
      <p:sp>
        <p:nvSpPr>
          <p:cNvPr id="18" name="Text Placeholder 4">
            <a:extLst>
              <a:ext uri="{FF2B5EF4-FFF2-40B4-BE49-F238E27FC236}">
                <a16:creationId xmlns:a16="http://schemas.microsoft.com/office/drawing/2014/main" id="{DFFD8B42-90AA-457A-ABF9-EB880F537A2E}"/>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grpSp>
        <p:nvGrpSpPr>
          <p:cNvPr id="9" name="Group">
            <a:extLst>
              <a:ext uri="{FF2B5EF4-FFF2-40B4-BE49-F238E27FC236}">
                <a16:creationId xmlns:a16="http://schemas.microsoft.com/office/drawing/2014/main" id="{129CD699-7114-427F-B3EF-95E6F5306716}"/>
              </a:ext>
            </a:extLst>
          </p:cNvPr>
          <p:cNvGrpSpPr>
            <a:grpSpLocks noChangeAspect="1"/>
          </p:cNvGrpSpPr>
          <p:nvPr userDrawn="1"/>
        </p:nvGrpSpPr>
        <p:grpSpPr>
          <a:xfrm>
            <a:off x="-1" y="1980000"/>
            <a:ext cx="12192001" cy="5857857"/>
            <a:chOff x="0" y="0"/>
            <a:chExt cx="24167420" cy="11611653"/>
          </a:xfrm>
        </p:grpSpPr>
        <p:pic>
          <p:nvPicPr>
            <p:cNvPr id="10" name="World Map.png" descr="World Map.png">
              <a:extLst>
                <a:ext uri="{FF2B5EF4-FFF2-40B4-BE49-F238E27FC236}">
                  <a16:creationId xmlns:a16="http://schemas.microsoft.com/office/drawing/2014/main" id="{A335511B-AA9F-442C-B0C9-AF05A02CCD5B}"/>
                </a:ext>
              </a:extLst>
            </p:cNvPr>
            <p:cNvPicPr>
              <a:picLocks noChangeAspect="1"/>
            </p:cNvPicPr>
            <p:nvPr/>
          </p:nvPicPr>
          <p:blipFill>
            <a:blip r:embed="rId2" cstate="email">
              <a:alphaModFix amt="8000"/>
              <a:extLst>
                <a:ext uri="{28A0092B-C50C-407E-A947-70E740481C1C}">
                  <a14:useLocalDpi xmlns:a14="http://schemas.microsoft.com/office/drawing/2010/main"/>
                </a:ext>
              </a:extLst>
            </a:blip>
            <a:stretch>
              <a:fillRect/>
            </a:stretch>
          </p:blipFill>
          <p:spPr>
            <a:xfrm>
              <a:off x="0" y="0"/>
              <a:ext cx="24167421" cy="11611654"/>
            </a:xfrm>
            <a:prstGeom prst="rect">
              <a:avLst/>
            </a:prstGeom>
            <a:ln w="12700" cap="flat">
              <a:noFill/>
              <a:miter lim="400000"/>
            </a:ln>
            <a:effectLst/>
          </p:spPr>
        </p:pic>
        <p:sp>
          <p:nvSpPr>
            <p:cNvPr id="13" name="Circle">
              <a:extLst>
                <a:ext uri="{FF2B5EF4-FFF2-40B4-BE49-F238E27FC236}">
                  <a16:creationId xmlns:a16="http://schemas.microsoft.com/office/drawing/2014/main" id="{D653F058-B8C8-46EC-A42B-816520D0D81D}"/>
                </a:ext>
              </a:extLst>
            </p:cNvPr>
            <p:cNvSpPr/>
            <p:nvPr/>
          </p:nvSpPr>
          <p:spPr>
            <a:xfrm>
              <a:off x="6391879" y="4751806"/>
              <a:ext cx="249587" cy="249587"/>
            </a:xfrm>
            <a:prstGeom prst="ellipse">
              <a:avLst/>
            </a:prstGeom>
            <a:solidFill>
              <a:schemeClr val="accent5">
                <a:lumOff val="-7647"/>
              </a:schemeClr>
            </a:solidFill>
            <a:ln w="12700" cap="flat">
              <a:noFill/>
              <a:miter lim="400000"/>
            </a:ln>
            <a:effectLst/>
          </p:spPr>
          <p:txBody>
            <a:bodyPr wrap="square" lIns="91439" tIns="91439" rIns="91439" bIns="91439" numCol="1" anchor="ctr">
              <a:noAutofit/>
            </a:bodyPr>
            <a:lstStyle/>
            <a:p>
              <a:pPr defTabSz="1828800">
                <a:lnSpc>
                  <a:spcPct val="100000"/>
                </a:lnSpc>
                <a:defRPr sz="3600">
                  <a:solidFill>
                    <a:schemeClr val="accent5">
                      <a:lumOff val="-7647"/>
                    </a:schemeClr>
                  </a:solidFill>
                </a:defRPr>
              </a:pPr>
              <a:endParaRPr/>
            </a:p>
          </p:txBody>
        </p:sp>
        <p:sp>
          <p:nvSpPr>
            <p:cNvPr id="14" name="Circle">
              <a:extLst>
                <a:ext uri="{FF2B5EF4-FFF2-40B4-BE49-F238E27FC236}">
                  <a16:creationId xmlns:a16="http://schemas.microsoft.com/office/drawing/2014/main" id="{C36C5F0E-B7C4-4CFB-866A-66BA086030C9}"/>
                </a:ext>
              </a:extLst>
            </p:cNvPr>
            <p:cNvSpPr/>
            <p:nvPr/>
          </p:nvSpPr>
          <p:spPr>
            <a:xfrm>
              <a:off x="13165568" y="2728497"/>
              <a:ext cx="249587" cy="249587"/>
            </a:xfrm>
            <a:prstGeom prst="ellipse">
              <a:avLst/>
            </a:prstGeom>
            <a:solidFill>
              <a:schemeClr val="accent5">
                <a:lumOff val="-7647"/>
              </a:schemeClr>
            </a:solidFill>
            <a:ln w="12700" cap="flat">
              <a:noFill/>
              <a:miter lim="400000"/>
            </a:ln>
            <a:effectLst/>
          </p:spPr>
          <p:txBody>
            <a:bodyPr wrap="square" lIns="91439" tIns="91439" rIns="91439" bIns="91439" numCol="1" anchor="ctr">
              <a:noAutofit/>
            </a:bodyPr>
            <a:lstStyle/>
            <a:p>
              <a:pPr defTabSz="1828800">
                <a:lnSpc>
                  <a:spcPct val="100000"/>
                </a:lnSpc>
                <a:defRPr sz="3600">
                  <a:solidFill>
                    <a:schemeClr val="accent5">
                      <a:lumOff val="-7647"/>
                    </a:schemeClr>
                  </a:solidFill>
                </a:defRPr>
              </a:pPr>
              <a:endParaRPr/>
            </a:p>
          </p:txBody>
        </p:sp>
        <p:sp>
          <p:nvSpPr>
            <p:cNvPr id="15" name="Circle">
              <a:extLst>
                <a:ext uri="{FF2B5EF4-FFF2-40B4-BE49-F238E27FC236}">
                  <a16:creationId xmlns:a16="http://schemas.microsoft.com/office/drawing/2014/main" id="{E0B5914D-68C0-4700-B39C-10193797C1E9}"/>
                </a:ext>
              </a:extLst>
            </p:cNvPr>
            <p:cNvSpPr/>
            <p:nvPr/>
          </p:nvSpPr>
          <p:spPr>
            <a:xfrm>
              <a:off x="13188922" y="3016777"/>
              <a:ext cx="249587" cy="249587"/>
            </a:xfrm>
            <a:prstGeom prst="ellipse">
              <a:avLst/>
            </a:prstGeom>
            <a:solidFill>
              <a:schemeClr val="accent5">
                <a:lumOff val="-7647"/>
              </a:schemeClr>
            </a:solidFill>
            <a:ln w="12700" cap="flat">
              <a:noFill/>
              <a:miter lim="400000"/>
            </a:ln>
            <a:effectLst/>
          </p:spPr>
          <p:txBody>
            <a:bodyPr wrap="square" lIns="91439" tIns="91439" rIns="91439" bIns="91439" numCol="1" anchor="ctr">
              <a:noAutofit/>
            </a:bodyPr>
            <a:lstStyle/>
            <a:p>
              <a:pPr defTabSz="1828800">
                <a:lnSpc>
                  <a:spcPct val="100000"/>
                </a:lnSpc>
                <a:defRPr sz="3600">
                  <a:solidFill>
                    <a:schemeClr val="accent5">
                      <a:lumOff val="-7647"/>
                    </a:schemeClr>
                  </a:solidFill>
                </a:defRPr>
              </a:pPr>
              <a:endParaRPr/>
            </a:p>
          </p:txBody>
        </p:sp>
        <p:sp>
          <p:nvSpPr>
            <p:cNvPr id="16" name="Circle">
              <a:extLst>
                <a:ext uri="{FF2B5EF4-FFF2-40B4-BE49-F238E27FC236}">
                  <a16:creationId xmlns:a16="http://schemas.microsoft.com/office/drawing/2014/main" id="{498B2CED-1BC2-4F95-A9C0-D868F60A3D99}"/>
                </a:ext>
              </a:extLst>
            </p:cNvPr>
            <p:cNvSpPr/>
            <p:nvPr/>
          </p:nvSpPr>
          <p:spPr>
            <a:xfrm>
              <a:off x="12610862" y="3042177"/>
              <a:ext cx="249588" cy="249587"/>
            </a:xfrm>
            <a:prstGeom prst="ellipse">
              <a:avLst/>
            </a:prstGeom>
            <a:solidFill>
              <a:schemeClr val="accent5">
                <a:lumOff val="-7647"/>
              </a:schemeClr>
            </a:solidFill>
            <a:ln w="12700" cap="flat">
              <a:noFill/>
              <a:miter lim="400000"/>
            </a:ln>
            <a:effectLst/>
          </p:spPr>
          <p:txBody>
            <a:bodyPr wrap="square" lIns="91439" tIns="91439" rIns="91439" bIns="91439" numCol="1" anchor="ctr">
              <a:noAutofit/>
            </a:bodyPr>
            <a:lstStyle/>
            <a:p>
              <a:pPr defTabSz="1828800">
                <a:lnSpc>
                  <a:spcPct val="100000"/>
                </a:lnSpc>
                <a:defRPr sz="3600">
                  <a:solidFill>
                    <a:schemeClr val="accent5">
                      <a:lumOff val="-7647"/>
                    </a:schemeClr>
                  </a:solidFill>
                </a:defRPr>
              </a:pPr>
              <a:endParaRPr/>
            </a:p>
          </p:txBody>
        </p:sp>
        <p:sp>
          <p:nvSpPr>
            <p:cNvPr id="17" name="Circle">
              <a:extLst>
                <a:ext uri="{FF2B5EF4-FFF2-40B4-BE49-F238E27FC236}">
                  <a16:creationId xmlns:a16="http://schemas.microsoft.com/office/drawing/2014/main" id="{EE3D223B-263E-4415-BA9E-C33B64CF9EF3}"/>
                </a:ext>
              </a:extLst>
            </p:cNvPr>
            <p:cNvSpPr/>
            <p:nvPr/>
          </p:nvSpPr>
          <p:spPr>
            <a:xfrm>
              <a:off x="11679529" y="3870123"/>
              <a:ext cx="249587" cy="249588"/>
            </a:xfrm>
            <a:prstGeom prst="ellipse">
              <a:avLst/>
            </a:prstGeom>
            <a:solidFill>
              <a:schemeClr val="accent5">
                <a:lumOff val="-7647"/>
              </a:schemeClr>
            </a:solidFill>
            <a:ln w="12700" cap="flat">
              <a:noFill/>
              <a:miter lim="400000"/>
            </a:ln>
            <a:effectLst/>
          </p:spPr>
          <p:txBody>
            <a:bodyPr wrap="square" lIns="91439" tIns="91439" rIns="91439" bIns="91439" numCol="1" anchor="ctr">
              <a:noAutofit/>
            </a:bodyPr>
            <a:lstStyle/>
            <a:p>
              <a:pPr defTabSz="1828800">
                <a:lnSpc>
                  <a:spcPct val="100000"/>
                </a:lnSpc>
                <a:defRPr sz="3600">
                  <a:solidFill>
                    <a:schemeClr val="accent5">
                      <a:lumOff val="-7647"/>
                    </a:schemeClr>
                  </a:solidFill>
                </a:defRPr>
              </a:pPr>
              <a:endParaRPr/>
            </a:p>
          </p:txBody>
        </p:sp>
        <p:sp>
          <p:nvSpPr>
            <p:cNvPr id="19" name="Circle">
              <a:extLst>
                <a:ext uri="{FF2B5EF4-FFF2-40B4-BE49-F238E27FC236}">
                  <a16:creationId xmlns:a16="http://schemas.microsoft.com/office/drawing/2014/main" id="{97B09038-F6CB-4654-92CE-F3AE0D58758C}"/>
                </a:ext>
              </a:extLst>
            </p:cNvPr>
            <p:cNvSpPr/>
            <p:nvPr/>
          </p:nvSpPr>
          <p:spPr>
            <a:xfrm>
              <a:off x="13038568" y="3253844"/>
              <a:ext cx="249587" cy="249587"/>
            </a:xfrm>
            <a:prstGeom prst="ellipse">
              <a:avLst/>
            </a:prstGeom>
            <a:solidFill>
              <a:schemeClr val="accent5">
                <a:lumOff val="-7647"/>
              </a:schemeClr>
            </a:solidFill>
            <a:ln w="12700" cap="flat">
              <a:noFill/>
              <a:miter lim="400000"/>
            </a:ln>
            <a:effectLst/>
          </p:spPr>
          <p:txBody>
            <a:bodyPr wrap="square" lIns="91439" tIns="91439" rIns="91439" bIns="91439" numCol="1" anchor="ctr">
              <a:noAutofit/>
            </a:bodyPr>
            <a:lstStyle/>
            <a:p>
              <a:pPr defTabSz="1828800">
                <a:lnSpc>
                  <a:spcPct val="100000"/>
                </a:lnSpc>
                <a:defRPr sz="3600">
                  <a:solidFill>
                    <a:schemeClr val="accent5">
                      <a:lumOff val="-7647"/>
                    </a:schemeClr>
                  </a:solidFill>
                </a:defRPr>
              </a:pPr>
              <a:endParaRPr/>
            </a:p>
          </p:txBody>
        </p:sp>
      </p:grpSp>
    </p:spTree>
    <p:extLst>
      <p:ext uri="{BB962C8B-B14F-4D97-AF65-F5344CB8AC3E}">
        <p14:creationId xmlns:p14="http://schemas.microsoft.com/office/powerpoint/2010/main" val="3833508009"/>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Text + New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953036" y="1099929"/>
            <a:ext cx="3960000" cy="552121"/>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953036" y="1780208"/>
            <a:ext cx="3960000" cy="396000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8C359253-C47C-3B48-BC3A-235C4B413BD3}" type="datetime1">
              <a:rPr lang="en-US" smtClean="0"/>
              <a:t>11/30/2022</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 Miltton New Nordics</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5" name="Text Placeholder 4">
            <a:extLst>
              <a:ext uri="{FF2B5EF4-FFF2-40B4-BE49-F238E27FC236}">
                <a16:creationId xmlns:a16="http://schemas.microsoft.com/office/drawing/2014/main" id="{54264271-79CB-491E-9A23-673EECBD966B}"/>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GB"/>
              <a:t>Click to edit Master text styles</a:t>
            </a:r>
          </a:p>
        </p:txBody>
      </p:sp>
      <p:sp>
        <p:nvSpPr>
          <p:cNvPr id="10" name="Image">
            <a:extLst>
              <a:ext uri="{FF2B5EF4-FFF2-40B4-BE49-F238E27FC236}">
                <a16:creationId xmlns:a16="http://schemas.microsoft.com/office/drawing/2014/main" id="{C029813F-F922-4B57-9673-0E7A677B3C53}"/>
              </a:ext>
            </a:extLst>
          </p:cNvPr>
          <p:cNvSpPr>
            <a:spLocks noGrp="1"/>
          </p:cNvSpPr>
          <p:nvPr>
            <p:ph type="pic" sz="quarter" idx="22"/>
          </p:nvPr>
        </p:nvSpPr>
        <p:spPr>
          <a:xfrm>
            <a:off x="6396682" y="2438400"/>
            <a:ext cx="4095751" cy="2292350"/>
          </a:xfrm>
          <a:prstGeom prst="rect">
            <a:avLst/>
          </a:prstGeom>
          <a:ln w="25400"/>
          <a:effectLst>
            <a:outerShdw blurRad="241300" dist="176951" dir="1657818" rotWithShape="0">
              <a:srgbClr val="000000">
                <a:alpha val="8744"/>
              </a:srgbClr>
            </a:outerShdw>
          </a:effectLst>
        </p:spPr>
        <p:txBody>
          <a:bodyPr lIns="91439" tIns="45719" rIns="91439" bIns="45719" anchor="ctr" anchorCtr="0">
            <a:noAutofit/>
          </a:bodyPr>
          <a:lstStyle>
            <a:lvl1pPr marL="0" indent="0" algn="ctr">
              <a:buNone/>
              <a:defRPr>
                <a:effectLst>
                  <a:outerShdw blurRad="241300" dist="177800" dir="1680000" algn="br" rotWithShape="0">
                    <a:prstClr val="black">
                      <a:alpha val="9000"/>
                    </a:prstClr>
                  </a:outerShdw>
                </a:effectLst>
              </a:defRPr>
            </a:lvl1pPr>
          </a:lstStyle>
          <a:p>
            <a:r>
              <a:rPr lang="en-GB"/>
              <a:t>Click icon to add picture</a:t>
            </a:r>
            <a:endParaRPr/>
          </a:p>
        </p:txBody>
      </p:sp>
      <p:sp>
        <p:nvSpPr>
          <p:cNvPr id="11" name="Image">
            <a:extLst>
              <a:ext uri="{FF2B5EF4-FFF2-40B4-BE49-F238E27FC236}">
                <a16:creationId xmlns:a16="http://schemas.microsoft.com/office/drawing/2014/main" id="{457D3C4C-6FF6-426C-B374-606AA2B016EF}"/>
              </a:ext>
            </a:extLst>
          </p:cNvPr>
          <p:cNvSpPr>
            <a:spLocks noGrp="1"/>
          </p:cNvSpPr>
          <p:nvPr>
            <p:ph type="pic" sz="quarter" idx="23"/>
          </p:nvPr>
        </p:nvSpPr>
        <p:spPr>
          <a:xfrm>
            <a:off x="6415732" y="859672"/>
            <a:ext cx="4057651" cy="1371601"/>
          </a:xfrm>
          <a:prstGeom prst="rect">
            <a:avLst/>
          </a:prstGeom>
          <a:ln w="25400">
            <a:noFill/>
          </a:ln>
          <a:effectLst>
            <a:outerShdw blurRad="241300" dist="177800" dir="3600000" rotWithShape="0">
              <a:srgbClr val="000000">
                <a:alpha val="9000"/>
              </a:srgbClr>
            </a:outerShdw>
          </a:effectLst>
        </p:spPr>
        <p:txBody>
          <a:bodyPr lIns="91439" tIns="45719" rIns="91439" bIns="45719" anchor="ctr" anchorCtr="0">
            <a:noAutofit/>
          </a:bodyPr>
          <a:lstStyle>
            <a:lvl1pPr marL="0" indent="0" algn="ctr">
              <a:buNone/>
              <a:defRPr>
                <a:effectLst>
                  <a:outerShdw blurRad="241300" dist="177800" dir="1680000" algn="br" rotWithShape="0">
                    <a:prstClr val="black">
                      <a:alpha val="9000"/>
                    </a:prstClr>
                  </a:outerShdw>
                </a:effectLst>
              </a:defRPr>
            </a:lvl1pPr>
          </a:lstStyle>
          <a:p>
            <a:r>
              <a:rPr lang="en-GB"/>
              <a:t>Click icon to add picture</a:t>
            </a:r>
            <a:endParaRPr/>
          </a:p>
        </p:txBody>
      </p:sp>
      <p:sp>
        <p:nvSpPr>
          <p:cNvPr id="12" name="Image">
            <a:extLst>
              <a:ext uri="{FF2B5EF4-FFF2-40B4-BE49-F238E27FC236}">
                <a16:creationId xmlns:a16="http://schemas.microsoft.com/office/drawing/2014/main" id="{E601279C-6C35-4063-9C88-E65B7C7824B4}"/>
              </a:ext>
            </a:extLst>
          </p:cNvPr>
          <p:cNvSpPr>
            <a:spLocks noGrp="1"/>
          </p:cNvSpPr>
          <p:nvPr>
            <p:ph type="pic" sz="quarter" idx="24"/>
          </p:nvPr>
        </p:nvSpPr>
        <p:spPr>
          <a:xfrm>
            <a:off x="6395987" y="4937878"/>
            <a:ext cx="3155951" cy="1060451"/>
          </a:xfrm>
          <a:prstGeom prst="rect">
            <a:avLst/>
          </a:prstGeom>
          <a:ln w="25400">
            <a:noFill/>
          </a:ln>
          <a:effectLst>
            <a:outerShdw blurRad="241300" dist="177800" dir="3600000" rotWithShape="0">
              <a:srgbClr val="000000">
                <a:alpha val="9000"/>
              </a:srgbClr>
            </a:outerShdw>
          </a:effectLst>
        </p:spPr>
        <p:txBody>
          <a:bodyPr lIns="91439" tIns="45719" rIns="91439" bIns="45719" anchor="ctr" anchorCtr="0">
            <a:noAutofit/>
          </a:bodyPr>
          <a:lstStyle>
            <a:lvl1pPr marL="0" indent="0" algn="ctr">
              <a:buNone/>
              <a:defRPr>
                <a:effectLst>
                  <a:outerShdw blurRad="241300" dist="177800" dir="1680000" algn="br" rotWithShape="0">
                    <a:prstClr val="black">
                      <a:alpha val="9000"/>
                    </a:prstClr>
                  </a:outerShdw>
                </a:effectLst>
              </a:defRPr>
            </a:lvl1pPr>
          </a:lstStyle>
          <a:p>
            <a:r>
              <a:rPr lang="en-GB"/>
              <a:t>Click icon to add picture</a:t>
            </a:r>
            <a:endParaRPr/>
          </a:p>
        </p:txBody>
      </p:sp>
    </p:spTree>
    <p:extLst>
      <p:ext uri="{BB962C8B-B14F-4D97-AF65-F5344CB8AC3E}">
        <p14:creationId xmlns:p14="http://schemas.microsoft.com/office/powerpoint/2010/main" val="968800980"/>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preserve="1" userDrawn="1">
  <p:cSld name="Text + News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953036" y="1099929"/>
            <a:ext cx="3960000" cy="552121"/>
          </a:xfrm>
        </p:spPr>
        <p:txBody>
          <a:bodyPr/>
          <a:lstStyle>
            <a:lvl1pPr>
              <a:defRPr>
                <a:solidFill>
                  <a:schemeClr val="bg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953036" y="1780208"/>
            <a:ext cx="3960000" cy="3960000"/>
          </a:xfr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lvl1pPr>
              <a:defRPr>
                <a:solidFill>
                  <a:schemeClr val="bg1"/>
                </a:solidFill>
              </a:defRPr>
            </a:lvl1pPr>
          </a:lstStyle>
          <a:p>
            <a:fld id="{7367FA69-6450-244A-A189-4F965B78940E}" type="datetime1">
              <a:rPr lang="en-US" smtClean="0"/>
              <a:t>11/30/2022</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lvl1pPr>
              <a:defRPr>
                <a:solidFill>
                  <a:schemeClr val="bg1"/>
                </a:solidFill>
              </a:defRPr>
            </a:lvl1pPr>
          </a:lstStyle>
          <a:p>
            <a:r>
              <a:rPr lang="fi-FI"/>
              <a:t>© Miltton New Nordics</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smtClean="0"/>
              <a:pPr/>
              <a:t>‹#›</a:t>
            </a:fld>
            <a:endParaRPr lang="fi-FI"/>
          </a:p>
        </p:txBody>
      </p:sp>
      <p:sp>
        <p:nvSpPr>
          <p:cNvPr id="5" name="Text Placeholder 4">
            <a:extLst>
              <a:ext uri="{FF2B5EF4-FFF2-40B4-BE49-F238E27FC236}">
                <a16:creationId xmlns:a16="http://schemas.microsoft.com/office/drawing/2014/main" id="{54264271-79CB-491E-9A23-673EECBD966B}"/>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bg1"/>
                </a:solidFill>
              </a:defRPr>
            </a:lvl1pPr>
            <a:lvl2pPr marL="457200" indent="0">
              <a:buNone/>
              <a:defRPr/>
            </a:lvl2pPr>
          </a:lstStyle>
          <a:p>
            <a:pPr lvl="0"/>
            <a:r>
              <a:rPr lang="en-GB"/>
              <a:t>Click to edit Master text styles</a:t>
            </a:r>
          </a:p>
        </p:txBody>
      </p:sp>
      <p:sp>
        <p:nvSpPr>
          <p:cNvPr id="10" name="Image">
            <a:extLst>
              <a:ext uri="{FF2B5EF4-FFF2-40B4-BE49-F238E27FC236}">
                <a16:creationId xmlns:a16="http://schemas.microsoft.com/office/drawing/2014/main" id="{C029813F-F922-4B57-9673-0E7A677B3C53}"/>
              </a:ext>
            </a:extLst>
          </p:cNvPr>
          <p:cNvSpPr>
            <a:spLocks noGrp="1"/>
          </p:cNvSpPr>
          <p:nvPr>
            <p:ph type="pic" sz="quarter" idx="22"/>
          </p:nvPr>
        </p:nvSpPr>
        <p:spPr>
          <a:xfrm>
            <a:off x="6396682" y="2438400"/>
            <a:ext cx="4095751" cy="2292350"/>
          </a:xfrm>
          <a:prstGeom prst="rect">
            <a:avLst/>
          </a:prstGeom>
          <a:ln w="25400"/>
          <a:effectLst>
            <a:outerShdw blurRad="241300" dist="176951" dir="1657818" rotWithShape="0">
              <a:srgbClr val="000000">
                <a:alpha val="8744"/>
              </a:srgbClr>
            </a:outerShdw>
          </a:effectLst>
        </p:spPr>
        <p:txBody>
          <a:bodyPr lIns="91439" tIns="45719" rIns="91439" bIns="45719" anchor="ctr" anchorCtr="0">
            <a:noAutofit/>
          </a:bodyPr>
          <a:lstStyle>
            <a:lvl1pPr marL="0" indent="0" algn="ctr">
              <a:buNone/>
              <a:defRPr>
                <a:solidFill>
                  <a:schemeClr val="bg1"/>
                </a:solidFill>
                <a:effectLst>
                  <a:outerShdw blurRad="241300" dist="177800" dir="1680000" algn="br" rotWithShape="0">
                    <a:prstClr val="black">
                      <a:alpha val="9000"/>
                    </a:prstClr>
                  </a:outerShdw>
                </a:effectLst>
              </a:defRPr>
            </a:lvl1pPr>
          </a:lstStyle>
          <a:p>
            <a:r>
              <a:rPr lang="en-GB"/>
              <a:t>Click icon to add picture</a:t>
            </a:r>
            <a:endParaRPr/>
          </a:p>
        </p:txBody>
      </p:sp>
      <p:sp>
        <p:nvSpPr>
          <p:cNvPr id="11" name="Image">
            <a:extLst>
              <a:ext uri="{FF2B5EF4-FFF2-40B4-BE49-F238E27FC236}">
                <a16:creationId xmlns:a16="http://schemas.microsoft.com/office/drawing/2014/main" id="{457D3C4C-6FF6-426C-B374-606AA2B016EF}"/>
              </a:ext>
            </a:extLst>
          </p:cNvPr>
          <p:cNvSpPr>
            <a:spLocks noGrp="1"/>
          </p:cNvSpPr>
          <p:nvPr>
            <p:ph type="pic" sz="quarter" idx="23"/>
          </p:nvPr>
        </p:nvSpPr>
        <p:spPr>
          <a:xfrm>
            <a:off x="6415732" y="859672"/>
            <a:ext cx="4057651" cy="1371601"/>
          </a:xfrm>
          <a:prstGeom prst="rect">
            <a:avLst/>
          </a:prstGeom>
          <a:ln w="25400">
            <a:noFill/>
          </a:ln>
          <a:effectLst>
            <a:outerShdw blurRad="241300" dist="177800" dir="3600000" rotWithShape="0">
              <a:srgbClr val="000000">
                <a:alpha val="9000"/>
              </a:srgbClr>
            </a:outerShdw>
          </a:effectLst>
        </p:spPr>
        <p:txBody>
          <a:bodyPr lIns="91439" tIns="45719" rIns="91439" bIns="45719" anchor="ctr" anchorCtr="0">
            <a:noAutofit/>
          </a:bodyPr>
          <a:lstStyle>
            <a:lvl1pPr marL="0" indent="0" algn="ctr">
              <a:buNone/>
              <a:defRPr>
                <a:solidFill>
                  <a:schemeClr val="bg1"/>
                </a:solidFill>
                <a:effectLst>
                  <a:outerShdw blurRad="241300" dist="177800" dir="1680000" algn="br" rotWithShape="0">
                    <a:prstClr val="black">
                      <a:alpha val="9000"/>
                    </a:prstClr>
                  </a:outerShdw>
                </a:effectLst>
              </a:defRPr>
            </a:lvl1pPr>
          </a:lstStyle>
          <a:p>
            <a:r>
              <a:rPr lang="en-GB"/>
              <a:t>Click icon to add picture</a:t>
            </a:r>
            <a:endParaRPr/>
          </a:p>
        </p:txBody>
      </p:sp>
      <p:sp>
        <p:nvSpPr>
          <p:cNvPr id="12" name="Image">
            <a:extLst>
              <a:ext uri="{FF2B5EF4-FFF2-40B4-BE49-F238E27FC236}">
                <a16:creationId xmlns:a16="http://schemas.microsoft.com/office/drawing/2014/main" id="{E601279C-6C35-4063-9C88-E65B7C7824B4}"/>
              </a:ext>
            </a:extLst>
          </p:cNvPr>
          <p:cNvSpPr>
            <a:spLocks noGrp="1"/>
          </p:cNvSpPr>
          <p:nvPr>
            <p:ph type="pic" sz="quarter" idx="24"/>
          </p:nvPr>
        </p:nvSpPr>
        <p:spPr>
          <a:xfrm>
            <a:off x="6395987" y="4937878"/>
            <a:ext cx="3155951" cy="1060451"/>
          </a:xfrm>
          <a:prstGeom prst="rect">
            <a:avLst/>
          </a:prstGeom>
          <a:ln w="25400">
            <a:noFill/>
          </a:ln>
          <a:effectLst>
            <a:outerShdw blurRad="241300" dist="177800" dir="3600000" rotWithShape="0">
              <a:srgbClr val="000000">
                <a:alpha val="9000"/>
              </a:srgbClr>
            </a:outerShdw>
          </a:effectLst>
        </p:spPr>
        <p:txBody>
          <a:bodyPr lIns="91439" tIns="45719" rIns="91439" bIns="45719" anchor="ctr" anchorCtr="0">
            <a:noAutofit/>
          </a:bodyPr>
          <a:lstStyle>
            <a:lvl1pPr marL="0" indent="0" algn="ctr">
              <a:buNone/>
              <a:defRPr>
                <a:solidFill>
                  <a:schemeClr val="bg1"/>
                </a:solidFill>
                <a:effectLst>
                  <a:outerShdw blurRad="241300" dist="177800" dir="1680000" algn="br" rotWithShape="0">
                    <a:prstClr val="black">
                      <a:alpha val="9000"/>
                    </a:prstClr>
                  </a:outerShdw>
                </a:effectLst>
              </a:defRPr>
            </a:lvl1pPr>
          </a:lstStyle>
          <a:p>
            <a:r>
              <a:rPr lang="en-GB"/>
              <a:t>Click icon to add picture</a:t>
            </a:r>
            <a:endParaRPr/>
          </a:p>
        </p:txBody>
      </p:sp>
      <p:pic>
        <p:nvPicPr>
          <p:cNvPr id="13" name="Miltton_Text_White.png">
            <a:extLst>
              <a:ext uri="{FF2B5EF4-FFF2-40B4-BE49-F238E27FC236}">
                <a16:creationId xmlns:a16="http://schemas.microsoft.com/office/drawing/2014/main" id="{42E4D1FA-59D2-4FCF-90D1-53751F407ED9}"/>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0789200" y="108000"/>
            <a:ext cx="1148400" cy="546416"/>
          </a:xfrm>
          <a:prstGeom prst="rect">
            <a:avLst/>
          </a:prstGeom>
          <a:ln w="12700">
            <a:miter lim="400000"/>
          </a:ln>
        </p:spPr>
      </p:pic>
    </p:spTree>
    <p:extLst>
      <p:ext uri="{BB962C8B-B14F-4D97-AF65-F5344CB8AC3E}">
        <p14:creationId xmlns:p14="http://schemas.microsoft.com/office/powerpoint/2010/main" val="1078442529"/>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Text + News grey">
    <p:bg>
      <p:bgPr>
        <a:solidFill>
          <a:srgbClr val="F2F2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953036" y="1099929"/>
            <a:ext cx="3960000" cy="552121"/>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953036" y="1780208"/>
            <a:ext cx="3960000" cy="396000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E03F3119-C68F-C544-A437-D71E5B762A28}" type="datetime1">
              <a:rPr lang="en-US" smtClean="0"/>
              <a:t>11/30/2022</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 Miltton New Nordics</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5" name="Text Placeholder 4">
            <a:extLst>
              <a:ext uri="{FF2B5EF4-FFF2-40B4-BE49-F238E27FC236}">
                <a16:creationId xmlns:a16="http://schemas.microsoft.com/office/drawing/2014/main" id="{54264271-79CB-491E-9A23-673EECBD966B}"/>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GB"/>
              <a:t>Click to edit Master text styles</a:t>
            </a:r>
          </a:p>
        </p:txBody>
      </p:sp>
      <p:sp>
        <p:nvSpPr>
          <p:cNvPr id="10" name="Image">
            <a:extLst>
              <a:ext uri="{FF2B5EF4-FFF2-40B4-BE49-F238E27FC236}">
                <a16:creationId xmlns:a16="http://schemas.microsoft.com/office/drawing/2014/main" id="{C029813F-F922-4B57-9673-0E7A677B3C53}"/>
              </a:ext>
            </a:extLst>
          </p:cNvPr>
          <p:cNvSpPr>
            <a:spLocks noGrp="1"/>
          </p:cNvSpPr>
          <p:nvPr>
            <p:ph type="pic" sz="quarter" idx="22"/>
          </p:nvPr>
        </p:nvSpPr>
        <p:spPr>
          <a:xfrm>
            <a:off x="6396682" y="2438400"/>
            <a:ext cx="4095751" cy="2292350"/>
          </a:xfrm>
          <a:prstGeom prst="rect">
            <a:avLst/>
          </a:prstGeom>
          <a:ln w="25400"/>
          <a:effectLst>
            <a:outerShdw blurRad="241300" dist="176951" dir="1657818" rotWithShape="0">
              <a:srgbClr val="000000">
                <a:alpha val="8744"/>
              </a:srgbClr>
            </a:outerShdw>
          </a:effectLst>
        </p:spPr>
        <p:txBody>
          <a:bodyPr lIns="91439" tIns="45719" rIns="91439" bIns="45719" anchor="ctr" anchorCtr="0">
            <a:noAutofit/>
          </a:bodyPr>
          <a:lstStyle>
            <a:lvl1pPr marL="0" indent="0" algn="ctr">
              <a:buNone/>
              <a:defRPr>
                <a:effectLst>
                  <a:outerShdw blurRad="241300" dist="177800" dir="1680000" algn="br" rotWithShape="0">
                    <a:prstClr val="black">
                      <a:alpha val="9000"/>
                    </a:prstClr>
                  </a:outerShdw>
                </a:effectLst>
              </a:defRPr>
            </a:lvl1pPr>
          </a:lstStyle>
          <a:p>
            <a:r>
              <a:rPr lang="en-GB"/>
              <a:t>Click icon to add picture</a:t>
            </a:r>
            <a:endParaRPr/>
          </a:p>
        </p:txBody>
      </p:sp>
      <p:sp>
        <p:nvSpPr>
          <p:cNvPr id="11" name="Image">
            <a:extLst>
              <a:ext uri="{FF2B5EF4-FFF2-40B4-BE49-F238E27FC236}">
                <a16:creationId xmlns:a16="http://schemas.microsoft.com/office/drawing/2014/main" id="{457D3C4C-6FF6-426C-B374-606AA2B016EF}"/>
              </a:ext>
            </a:extLst>
          </p:cNvPr>
          <p:cNvSpPr>
            <a:spLocks noGrp="1"/>
          </p:cNvSpPr>
          <p:nvPr>
            <p:ph type="pic" sz="quarter" idx="23"/>
          </p:nvPr>
        </p:nvSpPr>
        <p:spPr>
          <a:xfrm>
            <a:off x="6415732" y="859672"/>
            <a:ext cx="4057651" cy="1371601"/>
          </a:xfrm>
          <a:prstGeom prst="rect">
            <a:avLst/>
          </a:prstGeom>
          <a:ln w="25400">
            <a:noFill/>
          </a:ln>
          <a:effectLst>
            <a:outerShdw blurRad="241300" dist="177800" dir="3600000" rotWithShape="0">
              <a:srgbClr val="000000">
                <a:alpha val="9000"/>
              </a:srgbClr>
            </a:outerShdw>
          </a:effectLst>
        </p:spPr>
        <p:txBody>
          <a:bodyPr lIns="91439" tIns="45719" rIns="91439" bIns="45719" anchor="ctr" anchorCtr="0">
            <a:noAutofit/>
          </a:bodyPr>
          <a:lstStyle>
            <a:lvl1pPr marL="0" indent="0" algn="ctr">
              <a:buNone/>
              <a:defRPr>
                <a:effectLst>
                  <a:outerShdw blurRad="241300" dist="177800" dir="1680000" algn="br" rotWithShape="0">
                    <a:prstClr val="black">
                      <a:alpha val="9000"/>
                    </a:prstClr>
                  </a:outerShdw>
                </a:effectLst>
              </a:defRPr>
            </a:lvl1pPr>
          </a:lstStyle>
          <a:p>
            <a:r>
              <a:rPr lang="en-GB"/>
              <a:t>Click icon to add picture</a:t>
            </a:r>
            <a:endParaRPr/>
          </a:p>
        </p:txBody>
      </p:sp>
      <p:sp>
        <p:nvSpPr>
          <p:cNvPr id="12" name="Image">
            <a:extLst>
              <a:ext uri="{FF2B5EF4-FFF2-40B4-BE49-F238E27FC236}">
                <a16:creationId xmlns:a16="http://schemas.microsoft.com/office/drawing/2014/main" id="{E601279C-6C35-4063-9C88-E65B7C7824B4}"/>
              </a:ext>
            </a:extLst>
          </p:cNvPr>
          <p:cNvSpPr>
            <a:spLocks noGrp="1"/>
          </p:cNvSpPr>
          <p:nvPr>
            <p:ph type="pic" sz="quarter" idx="24"/>
          </p:nvPr>
        </p:nvSpPr>
        <p:spPr>
          <a:xfrm>
            <a:off x="6395987" y="4937878"/>
            <a:ext cx="3155951" cy="1060451"/>
          </a:xfrm>
          <a:prstGeom prst="rect">
            <a:avLst/>
          </a:prstGeom>
          <a:ln w="25400">
            <a:noFill/>
          </a:ln>
          <a:effectLst>
            <a:outerShdw blurRad="241300" dist="177800" dir="3600000" rotWithShape="0">
              <a:srgbClr val="000000">
                <a:alpha val="9000"/>
              </a:srgbClr>
            </a:outerShdw>
          </a:effectLst>
        </p:spPr>
        <p:txBody>
          <a:bodyPr lIns="91439" tIns="45719" rIns="91439" bIns="45719" anchor="ctr" anchorCtr="0">
            <a:noAutofit/>
          </a:bodyPr>
          <a:lstStyle>
            <a:lvl1pPr marL="0" indent="0" algn="ctr">
              <a:buNone/>
              <a:defRPr>
                <a:effectLst>
                  <a:outerShdw blurRad="241300" dist="177800" dir="1680000" algn="br" rotWithShape="0">
                    <a:prstClr val="black">
                      <a:alpha val="9000"/>
                    </a:prstClr>
                  </a:outerShdw>
                </a:effectLst>
              </a:defRPr>
            </a:lvl1pPr>
          </a:lstStyle>
          <a:p>
            <a:r>
              <a:rPr lang="en-GB"/>
              <a:t>Click icon to add picture</a:t>
            </a:r>
            <a:endParaRPr/>
          </a:p>
        </p:txBody>
      </p:sp>
    </p:spTree>
    <p:extLst>
      <p:ext uri="{BB962C8B-B14F-4D97-AF65-F5344CB8AC3E}">
        <p14:creationId xmlns:p14="http://schemas.microsoft.com/office/powerpoint/2010/main" val="3676033371"/>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Steps 1-4">
    <p:bg>
      <p:bgPr>
        <a:solidFill>
          <a:srgbClr val="E6F05A"/>
        </a:solidFill>
        <a:effectLst/>
      </p:bgPr>
    </p:bg>
    <p:spTree>
      <p:nvGrpSpPr>
        <p:cNvPr id="1" name=""/>
        <p:cNvGrpSpPr/>
        <p:nvPr/>
      </p:nvGrpSpPr>
      <p:grpSpPr>
        <a:xfrm>
          <a:off x="0" y="0"/>
          <a:ext cx="0" cy="0"/>
          <a:chOff x="0" y="0"/>
          <a:chExt cx="0" cy="0"/>
        </a:xfrm>
      </p:grpSpPr>
      <p:sp>
        <p:nvSpPr>
          <p:cNvPr id="527" name="1."/>
          <p:cNvSpPr txBox="1">
            <a:spLocks noGrp="1"/>
          </p:cNvSpPr>
          <p:nvPr>
            <p:ph type="body" sz="quarter" idx="25" hasCustomPrompt="1"/>
          </p:nvPr>
        </p:nvSpPr>
        <p:spPr>
          <a:xfrm>
            <a:off x="1614974" y="1370885"/>
            <a:ext cx="1183335" cy="2492988"/>
          </a:xfrm>
          <a:prstGeom prst="rect">
            <a:avLst/>
          </a:prstGeom>
        </p:spPr>
        <p:txBody>
          <a:bodyPr wrap="none" lIns="91439" tIns="91439" rIns="91439" bIns="91439">
            <a:spAutoFit/>
          </a:bodyPr>
          <a:lstStyle>
            <a:lvl1pPr marL="0" indent="0" defTabSz="914400">
              <a:lnSpc>
                <a:spcPct val="100000"/>
              </a:lnSpc>
              <a:spcBef>
                <a:spcPts val="0"/>
              </a:spcBef>
              <a:buSzTx/>
              <a:buNone/>
              <a:defRPr sz="15000">
                <a:solidFill>
                  <a:srgbClr val="FFFFFF"/>
                </a:solidFill>
                <a:latin typeface="Domaine Display"/>
                <a:ea typeface="Domaine Display"/>
                <a:cs typeface="Domaine Display"/>
                <a:sym typeface="Domaine Display"/>
              </a:defRPr>
            </a:lvl1pPr>
          </a:lstStyle>
          <a:p>
            <a:r>
              <a:rPr lang="fi-FI"/>
              <a:t>X</a:t>
            </a:r>
            <a:endParaRPr/>
          </a:p>
        </p:txBody>
      </p:sp>
      <p:sp>
        <p:nvSpPr>
          <p:cNvPr id="3" name="Text Placeholder 2">
            <a:extLst>
              <a:ext uri="{FF2B5EF4-FFF2-40B4-BE49-F238E27FC236}">
                <a16:creationId xmlns:a16="http://schemas.microsoft.com/office/drawing/2014/main" id="{BE058E5B-B24E-4A1A-BF7F-80A44D6882BA}"/>
              </a:ext>
            </a:extLst>
          </p:cNvPr>
          <p:cNvSpPr>
            <a:spLocks noGrp="1"/>
          </p:cNvSpPr>
          <p:nvPr>
            <p:ph type="body" sz="quarter" idx="31"/>
          </p:nvPr>
        </p:nvSpPr>
        <p:spPr>
          <a:xfrm>
            <a:off x="1614488" y="3923003"/>
            <a:ext cx="1646237" cy="1838146"/>
          </a:xfrm>
        </p:spPr>
        <p:txBody>
          <a:bodyPr/>
          <a:lstStyle>
            <a:lvl1pPr marL="0" indent="0">
              <a:lnSpc>
                <a:spcPct val="90000"/>
              </a:lnSpc>
              <a:buNone/>
              <a:defRPr sz="2000"/>
            </a:lvl1pPr>
          </a:lstStyle>
          <a:p>
            <a:pPr lvl="0"/>
            <a:r>
              <a:rPr lang="en-GB"/>
              <a:t>Click to edit Master text styles</a:t>
            </a:r>
          </a:p>
        </p:txBody>
      </p:sp>
      <p:sp>
        <p:nvSpPr>
          <p:cNvPr id="16" name="1.">
            <a:extLst>
              <a:ext uri="{FF2B5EF4-FFF2-40B4-BE49-F238E27FC236}">
                <a16:creationId xmlns:a16="http://schemas.microsoft.com/office/drawing/2014/main" id="{2FA52246-7888-4959-B059-C33E6F578A02}"/>
              </a:ext>
            </a:extLst>
          </p:cNvPr>
          <p:cNvSpPr txBox="1">
            <a:spLocks noGrp="1"/>
          </p:cNvSpPr>
          <p:nvPr>
            <p:ph type="body" sz="quarter" idx="32" hasCustomPrompt="1"/>
          </p:nvPr>
        </p:nvSpPr>
        <p:spPr>
          <a:xfrm>
            <a:off x="3782917" y="1370885"/>
            <a:ext cx="1183335" cy="2492988"/>
          </a:xfrm>
          <a:prstGeom prst="rect">
            <a:avLst/>
          </a:prstGeom>
        </p:spPr>
        <p:txBody>
          <a:bodyPr wrap="none" lIns="91439" tIns="91439" rIns="91439" bIns="91439">
            <a:spAutoFit/>
          </a:bodyPr>
          <a:lstStyle>
            <a:lvl1pPr marL="0" indent="0" defTabSz="914400">
              <a:lnSpc>
                <a:spcPct val="100000"/>
              </a:lnSpc>
              <a:spcBef>
                <a:spcPts val="0"/>
              </a:spcBef>
              <a:buSzTx/>
              <a:buNone/>
              <a:defRPr sz="15000">
                <a:solidFill>
                  <a:srgbClr val="FFFFFF"/>
                </a:solidFill>
                <a:latin typeface="Domaine Display"/>
                <a:ea typeface="Domaine Display"/>
                <a:cs typeface="Domaine Display"/>
                <a:sym typeface="Domaine Display"/>
              </a:defRPr>
            </a:lvl1pPr>
          </a:lstStyle>
          <a:p>
            <a:r>
              <a:rPr lang="fi-FI"/>
              <a:t>X</a:t>
            </a:r>
            <a:endParaRPr/>
          </a:p>
        </p:txBody>
      </p:sp>
      <p:sp>
        <p:nvSpPr>
          <p:cNvPr id="17" name="Text Placeholder 2">
            <a:extLst>
              <a:ext uri="{FF2B5EF4-FFF2-40B4-BE49-F238E27FC236}">
                <a16:creationId xmlns:a16="http://schemas.microsoft.com/office/drawing/2014/main" id="{30FAEF93-16C3-4DB4-8C57-6176DE8B6DE9}"/>
              </a:ext>
            </a:extLst>
          </p:cNvPr>
          <p:cNvSpPr>
            <a:spLocks noGrp="1"/>
          </p:cNvSpPr>
          <p:nvPr>
            <p:ph type="body" sz="quarter" idx="33"/>
          </p:nvPr>
        </p:nvSpPr>
        <p:spPr>
          <a:xfrm>
            <a:off x="3782431" y="3923003"/>
            <a:ext cx="1646237" cy="1838146"/>
          </a:xfrm>
        </p:spPr>
        <p:txBody>
          <a:bodyPr/>
          <a:lstStyle>
            <a:lvl1pPr marL="0" indent="0">
              <a:lnSpc>
                <a:spcPct val="90000"/>
              </a:lnSpc>
              <a:buNone/>
              <a:defRPr sz="2000"/>
            </a:lvl1pPr>
          </a:lstStyle>
          <a:p>
            <a:pPr lvl="0"/>
            <a:r>
              <a:rPr lang="en-GB"/>
              <a:t>Click to edit Master text styles</a:t>
            </a:r>
          </a:p>
        </p:txBody>
      </p:sp>
      <p:sp>
        <p:nvSpPr>
          <p:cNvPr id="18" name="1.">
            <a:extLst>
              <a:ext uri="{FF2B5EF4-FFF2-40B4-BE49-F238E27FC236}">
                <a16:creationId xmlns:a16="http://schemas.microsoft.com/office/drawing/2014/main" id="{190A6F34-CA5F-430C-90FE-A685F5EF752A}"/>
              </a:ext>
            </a:extLst>
          </p:cNvPr>
          <p:cNvSpPr txBox="1">
            <a:spLocks noGrp="1"/>
          </p:cNvSpPr>
          <p:nvPr>
            <p:ph type="body" sz="quarter" idx="34" hasCustomPrompt="1"/>
          </p:nvPr>
        </p:nvSpPr>
        <p:spPr>
          <a:xfrm>
            <a:off x="6135457" y="1370885"/>
            <a:ext cx="1183335" cy="2492988"/>
          </a:xfrm>
          <a:prstGeom prst="rect">
            <a:avLst/>
          </a:prstGeom>
        </p:spPr>
        <p:txBody>
          <a:bodyPr wrap="none" lIns="91439" tIns="91439" rIns="91439" bIns="91439">
            <a:spAutoFit/>
          </a:bodyPr>
          <a:lstStyle>
            <a:lvl1pPr marL="0" indent="0" defTabSz="914400">
              <a:lnSpc>
                <a:spcPct val="100000"/>
              </a:lnSpc>
              <a:spcBef>
                <a:spcPts val="0"/>
              </a:spcBef>
              <a:buSzTx/>
              <a:buNone/>
              <a:defRPr sz="15000">
                <a:solidFill>
                  <a:srgbClr val="FFFFFF"/>
                </a:solidFill>
                <a:latin typeface="Domaine Display"/>
                <a:ea typeface="Domaine Display"/>
                <a:cs typeface="Domaine Display"/>
                <a:sym typeface="Domaine Display"/>
              </a:defRPr>
            </a:lvl1pPr>
          </a:lstStyle>
          <a:p>
            <a:r>
              <a:rPr lang="fi-FI"/>
              <a:t>X</a:t>
            </a:r>
            <a:endParaRPr/>
          </a:p>
        </p:txBody>
      </p:sp>
      <p:sp>
        <p:nvSpPr>
          <p:cNvPr id="19" name="Text Placeholder 2">
            <a:extLst>
              <a:ext uri="{FF2B5EF4-FFF2-40B4-BE49-F238E27FC236}">
                <a16:creationId xmlns:a16="http://schemas.microsoft.com/office/drawing/2014/main" id="{99D438B8-A948-4B2D-960A-F6E577CCFFDE}"/>
              </a:ext>
            </a:extLst>
          </p:cNvPr>
          <p:cNvSpPr>
            <a:spLocks noGrp="1"/>
          </p:cNvSpPr>
          <p:nvPr>
            <p:ph type="body" sz="quarter" idx="35"/>
          </p:nvPr>
        </p:nvSpPr>
        <p:spPr>
          <a:xfrm>
            <a:off x="6134971" y="3923003"/>
            <a:ext cx="1646237" cy="1838146"/>
          </a:xfrm>
        </p:spPr>
        <p:txBody>
          <a:bodyPr/>
          <a:lstStyle>
            <a:lvl1pPr marL="0" indent="0">
              <a:lnSpc>
                <a:spcPct val="90000"/>
              </a:lnSpc>
              <a:buNone/>
              <a:defRPr sz="2000"/>
            </a:lvl1pPr>
          </a:lstStyle>
          <a:p>
            <a:pPr lvl="0"/>
            <a:r>
              <a:rPr lang="en-GB"/>
              <a:t>Click to edit Master text styles</a:t>
            </a:r>
          </a:p>
        </p:txBody>
      </p:sp>
      <p:sp>
        <p:nvSpPr>
          <p:cNvPr id="20" name="1.">
            <a:extLst>
              <a:ext uri="{FF2B5EF4-FFF2-40B4-BE49-F238E27FC236}">
                <a16:creationId xmlns:a16="http://schemas.microsoft.com/office/drawing/2014/main" id="{23378251-3B63-4372-B87F-85A589B57C22}"/>
              </a:ext>
            </a:extLst>
          </p:cNvPr>
          <p:cNvSpPr txBox="1">
            <a:spLocks noGrp="1"/>
          </p:cNvSpPr>
          <p:nvPr>
            <p:ph type="body" sz="quarter" idx="36" hasCustomPrompt="1"/>
          </p:nvPr>
        </p:nvSpPr>
        <p:spPr>
          <a:xfrm>
            <a:off x="8543807" y="1370885"/>
            <a:ext cx="1183335" cy="2492988"/>
          </a:xfrm>
          <a:prstGeom prst="rect">
            <a:avLst/>
          </a:prstGeom>
        </p:spPr>
        <p:txBody>
          <a:bodyPr wrap="none" lIns="91439" tIns="91439" rIns="91439" bIns="91439">
            <a:spAutoFit/>
          </a:bodyPr>
          <a:lstStyle>
            <a:lvl1pPr marL="0" indent="0" defTabSz="914400">
              <a:lnSpc>
                <a:spcPct val="100000"/>
              </a:lnSpc>
              <a:spcBef>
                <a:spcPts val="0"/>
              </a:spcBef>
              <a:buSzTx/>
              <a:buNone/>
              <a:defRPr sz="15000">
                <a:solidFill>
                  <a:srgbClr val="FFFFFF"/>
                </a:solidFill>
                <a:latin typeface="Domaine Display"/>
                <a:ea typeface="Domaine Display"/>
                <a:cs typeface="Domaine Display"/>
                <a:sym typeface="Domaine Display"/>
              </a:defRPr>
            </a:lvl1pPr>
          </a:lstStyle>
          <a:p>
            <a:r>
              <a:rPr lang="fi-FI"/>
              <a:t>X</a:t>
            </a:r>
            <a:endParaRPr/>
          </a:p>
        </p:txBody>
      </p:sp>
      <p:sp>
        <p:nvSpPr>
          <p:cNvPr id="21" name="Text Placeholder 2">
            <a:extLst>
              <a:ext uri="{FF2B5EF4-FFF2-40B4-BE49-F238E27FC236}">
                <a16:creationId xmlns:a16="http://schemas.microsoft.com/office/drawing/2014/main" id="{7666558D-4A35-4334-8DBA-F2F0E29E9ABA}"/>
              </a:ext>
            </a:extLst>
          </p:cNvPr>
          <p:cNvSpPr>
            <a:spLocks noGrp="1"/>
          </p:cNvSpPr>
          <p:nvPr>
            <p:ph type="body" sz="quarter" idx="37"/>
          </p:nvPr>
        </p:nvSpPr>
        <p:spPr>
          <a:xfrm>
            <a:off x="8543321" y="3923003"/>
            <a:ext cx="1646237" cy="1838146"/>
          </a:xfrm>
        </p:spPr>
        <p:txBody>
          <a:bodyPr/>
          <a:lstStyle>
            <a:lvl1pPr marL="0" indent="0">
              <a:lnSpc>
                <a:spcPct val="90000"/>
              </a:lnSpc>
              <a:buNone/>
              <a:defRPr sz="2000"/>
            </a:lvl1pPr>
          </a:lstStyle>
          <a:p>
            <a:pPr lvl="0"/>
            <a:r>
              <a:rPr lang="en-GB"/>
              <a:t>Click to edit Master text styles</a:t>
            </a:r>
          </a:p>
        </p:txBody>
      </p:sp>
      <p:sp>
        <p:nvSpPr>
          <p:cNvPr id="4" name="Date Placeholder 3">
            <a:extLst>
              <a:ext uri="{FF2B5EF4-FFF2-40B4-BE49-F238E27FC236}">
                <a16:creationId xmlns:a16="http://schemas.microsoft.com/office/drawing/2014/main" id="{4D606B6F-2B1A-4BBC-9537-C5F09B244F76}"/>
              </a:ext>
            </a:extLst>
          </p:cNvPr>
          <p:cNvSpPr>
            <a:spLocks noGrp="1"/>
          </p:cNvSpPr>
          <p:nvPr>
            <p:ph type="dt" sz="half" idx="38"/>
          </p:nvPr>
        </p:nvSpPr>
        <p:spPr/>
        <p:txBody>
          <a:bodyPr/>
          <a:lstStyle/>
          <a:p>
            <a:fld id="{3973FEBF-2017-194F-AE79-8C861D748952}" type="datetime1">
              <a:rPr lang="en-US" smtClean="0"/>
              <a:t>11/30/2022</a:t>
            </a:fld>
            <a:endParaRPr lang="fi-FI"/>
          </a:p>
        </p:txBody>
      </p:sp>
      <p:sp>
        <p:nvSpPr>
          <p:cNvPr id="5" name="Footer Placeholder 4">
            <a:extLst>
              <a:ext uri="{FF2B5EF4-FFF2-40B4-BE49-F238E27FC236}">
                <a16:creationId xmlns:a16="http://schemas.microsoft.com/office/drawing/2014/main" id="{A49C35BD-F78C-4CEE-8A3F-63A15F6C90DF}"/>
              </a:ext>
            </a:extLst>
          </p:cNvPr>
          <p:cNvSpPr>
            <a:spLocks noGrp="1"/>
          </p:cNvSpPr>
          <p:nvPr>
            <p:ph type="ftr" sz="quarter" idx="39"/>
          </p:nvPr>
        </p:nvSpPr>
        <p:spPr/>
        <p:txBody>
          <a:bodyPr/>
          <a:lstStyle/>
          <a:p>
            <a:r>
              <a:rPr lang="fi-FI"/>
              <a:t>© Miltton New Nordics</a:t>
            </a:r>
          </a:p>
        </p:txBody>
      </p:sp>
      <p:sp>
        <p:nvSpPr>
          <p:cNvPr id="6" name="Slide Number Placeholder 5">
            <a:extLst>
              <a:ext uri="{FF2B5EF4-FFF2-40B4-BE49-F238E27FC236}">
                <a16:creationId xmlns:a16="http://schemas.microsoft.com/office/drawing/2014/main" id="{C91551C0-BE37-4A1C-8B43-4FE9EBD22A8D}"/>
              </a:ext>
            </a:extLst>
          </p:cNvPr>
          <p:cNvSpPr>
            <a:spLocks noGrp="1"/>
          </p:cNvSpPr>
          <p:nvPr>
            <p:ph type="sldNum" sz="quarter" idx="40"/>
          </p:nvPr>
        </p:nvSpPr>
        <p:spPr/>
        <p:txBody>
          <a:bodyPr/>
          <a:lstStyle/>
          <a:p>
            <a:fld id="{31160B98-140E-4345-B1A3-2A7247C42973}" type="slidenum">
              <a:rPr lang="fi-FI" smtClean="0"/>
              <a:pPr/>
              <a:t>‹#›</a:t>
            </a:fld>
            <a:endParaRPr lang="fi-FI"/>
          </a:p>
        </p:txBody>
      </p:sp>
      <p:sp>
        <p:nvSpPr>
          <p:cNvPr id="25" name="Text Placeholder 4">
            <a:extLst>
              <a:ext uri="{FF2B5EF4-FFF2-40B4-BE49-F238E27FC236}">
                <a16:creationId xmlns:a16="http://schemas.microsoft.com/office/drawing/2014/main" id="{175893C6-6E31-4270-9F1A-18FF71A259BB}"/>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61501546"/>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preserve="1" userDrawn="1">
  <p:cSld name="How">
    <p:bg>
      <p:bgPr>
        <a:solidFill>
          <a:srgbClr val="000000"/>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9DF6C0-65F2-4A55-9369-D7F33D42BB8F}"/>
              </a:ext>
            </a:extLst>
          </p:cNvPr>
          <p:cNvSpPr>
            <a:spLocks noGrp="1"/>
          </p:cNvSpPr>
          <p:nvPr>
            <p:ph type="body" sz="quarter" idx="24"/>
          </p:nvPr>
        </p:nvSpPr>
        <p:spPr>
          <a:xfrm>
            <a:off x="390525" y="1312863"/>
            <a:ext cx="6967538" cy="3452812"/>
          </a:xfrm>
        </p:spPr>
        <p:txBody>
          <a:bodyPr/>
          <a:lstStyle>
            <a:lvl1pPr marL="0" indent="987425">
              <a:buNone/>
              <a:defRPr sz="37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pic>
        <p:nvPicPr>
          <p:cNvPr id="11" name="Miltton_Text_White.png" descr="Miltton_Text_White.png">
            <a:extLst>
              <a:ext uri="{FF2B5EF4-FFF2-40B4-BE49-F238E27FC236}">
                <a16:creationId xmlns:a16="http://schemas.microsoft.com/office/drawing/2014/main" id="{FD80D371-4906-419F-936F-FD3936651A6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12" name="Line">
            <a:extLst>
              <a:ext uri="{FF2B5EF4-FFF2-40B4-BE49-F238E27FC236}">
                <a16:creationId xmlns:a16="http://schemas.microsoft.com/office/drawing/2014/main" id="{56A18EA9-4F9F-4E33-8036-464A7694A6F1}"/>
              </a:ext>
            </a:extLst>
          </p:cNvPr>
          <p:cNvSpPr/>
          <p:nvPr userDrawn="1"/>
        </p:nvSpPr>
        <p:spPr>
          <a:xfrm>
            <a:off x="408323" y="1522362"/>
            <a:ext cx="669209" cy="0"/>
          </a:xfrm>
          <a:prstGeom prst="line">
            <a:avLst/>
          </a:prstGeom>
          <a:ln w="31750">
            <a:solidFill>
              <a:srgbClr val="FFFFFF"/>
            </a:solidFill>
            <a:miter/>
          </a:ln>
        </p:spPr>
        <p:txBody>
          <a:bodyPr tIns="91439" bIns="91439"/>
          <a:lstStyle/>
          <a:p>
            <a:pPr defTabSz="1828800">
              <a:lnSpc>
                <a:spcPct val="100000"/>
              </a:lnSpc>
              <a:defRPr sz="3600">
                <a:solidFill>
                  <a:srgbClr val="414359"/>
                </a:solidFill>
              </a:defRPr>
            </a:pPr>
            <a:endParaRPr/>
          </a:p>
        </p:txBody>
      </p:sp>
      <p:sp>
        <p:nvSpPr>
          <p:cNvPr id="6" name="Date Placeholder 5">
            <a:extLst>
              <a:ext uri="{FF2B5EF4-FFF2-40B4-BE49-F238E27FC236}">
                <a16:creationId xmlns:a16="http://schemas.microsoft.com/office/drawing/2014/main" id="{A7989AA6-3AAC-4F60-9C41-71AE4B516027}"/>
              </a:ext>
            </a:extLst>
          </p:cNvPr>
          <p:cNvSpPr>
            <a:spLocks noGrp="1"/>
          </p:cNvSpPr>
          <p:nvPr>
            <p:ph type="dt" sz="half" idx="25"/>
          </p:nvPr>
        </p:nvSpPr>
        <p:spPr/>
        <p:txBody>
          <a:bodyPr/>
          <a:lstStyle>
            <a:lvl1pPr>
              <a:defRPr>
                <a:solidFill>
                  <a:schemeClr val="bg1"/>
                </a:solidFill>
              </a:defRPr>
            </a:lvl1pPr>
          </a:lstStyle>
          <a:p>
            <a:fld id="{CE22D32A-8177-244F-8AA4-77667653EDB6}" type="datetime1">
              <a:rPr lang="en-US" smtClean="0"/>
              <a:t>11/30/2022</a:t>
            </a:fld>
            <a:endParaRPr lang="fi-FI"/>
          </a:p>
        </p:txBody>
      </p:sp>
      <p:sp>
        <p:nvSpPr>
          <p:cNvPr id="7" name="Footer Placeholder 6">
            <a:extLst>
              <a:ext uri="{FF2B5EF4-FFF2-40B4-BE49-F238E27FC236}">
                <a16:creationId xmlns:a16="http://schemas.microsoft.com/office/drawing/2014/main" id="{607D63A4-6BF7-4005-A74B-A6985CE9CBB0}"/>
              </a:ext>
            </a:extLst>
          </p:cNvPr>
          <p:cNvSpPr>
            <a:spLocks noGrp="1"/>
          </p:cNvSpPr>
          <p:nvPr>
            <p:ph type="ftr" sz="quarter" idx="26"/>
          </p:nvPr>
        </p:nvSpPr>
        <p:spPr/>
        <p:txBody>
          <a:bodyPr/>
          <a:lstStyle>
            <a:lvl1pPr>
              <a:defRPr>
                <a:solidFill>
                  <a:schemeClr val="bg1"/>
                </a:solidFill>
              </a:defRPr>
            </a:lvl1pPr>
          </a:lstStyle>
          <a:p>
            <a:r>
              <a:rPr lang="fi-FI"/>
              <a:t>© Miltton New Nordics</a:t>
            </a:r>
          </a:p>
        </p:txBody>
      </p:sp>
      <p:sp>
        <p:nvSpPr>
          <p:cNvPr id="8" name="Slide Number Placeholder 7">
            <a:extLst>
              <a:ext uri="{FF2B5EF4-FFF2-40B4-BE49-F238E27FC236}">
                <a16:creationId xmlns:a16="http://schemas.microsoft.com/office/drawing/2014/main" id="{E75262B8-4754-4126-9FB8-5C93A94FD104}"/>
              </a:ext>
            </a:extLst>
          </p:cNvPr>
          <p:cNvSpPr>
            <a:spLocks noGrp="1"/>
          </p:cNvSpPr>
          <p:nvPr>
            <p:ph type="sldNum" sz="quarter" idx="27"/>
          </p:nvPr>
        </p:nvSpPr>
        <p:spPr/>
        <p:txBody>
          <a:bodyPr/>
          <a:lstStyle>
            <a:lvl1pPr>
              <a:defRPr>
                <a:solidFill>
                  <a:schemeClr val="bg1"/>
                </a:solidFill>
              </a:defRPr>
            </a:lvl1pPr>
          </a:lstStyle>
          <a:p>
            <a:fld id="{31160B98-140E-4345-B1A3-2A7247C42973}" type="slidenum">
              <a:rPr lang="fi-FI" smtClean="0"/>
              <a:pPr/>
              <a:t>‹#›</a:t>
            </a:fld>
            <a:endParaRPr lang="fi-FI"/>
          </a:p>
        </p:txBody>
      </p:sp>
      <p:sp>
        <p:nvSpPr>
          <p:cNvPr id="18" name="Text Placeholder 4">
            <a:extLst>
              <a:ext uri="{FF2B5EF4-FFF2-40B4-BE49-F238E27FC236}">
                <a16:creationId xmlns:a16="http://schemas.microsoft.com/office/drawing/2014/main" id="{DFFD8B42-90AA-457A-ABF9-EB880F537A2E}"/>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bg1"/>
                </a:solidFill>
              </a:defRPr>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2594347348"/>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Wha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9DF6C0-65F2-4A55-9369-D7F33D42BB8F}"/>
              </a:ext>
            </a:extLst>
          </p:cNvPr>
          <p:cNvSpPr>
            <a:spLocks noGrp="1"/>
          </p:cNvSpPr>
          <p:nvPr>
            <p:ph type="body" sz="quarter" idx="24"/>
          </p:nvPr>
        </p:nvSpPr>
        <p:spPr>
          <a:xfrm>
            <a:off x="390525" y="1312863"/>
            <a:ext cx="6967538" cy="3452812"/>
          </a:xfrm>
          <a:noFill/>
          <a:ln>
            <a:noFill/>
          </a:ln>
        </p:spPr>
        <p:txBody>
          <a:bodyPr/>
          <a:lstStyle>
            <a:lvl1pPr marL="0" indent="987425">
              <a:buNone/>
              <a:defRPr sz="3750"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6" name="Date Placeholder 5">
            <a:extLst>
              <a:ext uri="{FF2B5EF4-FFF2-40B4-BE49-F238E27FC236}">
                <a16:creationId xmlns:a16="http://schemas.microsoft.com/office/drawing/2014/main" id="{A7989AA6-3AAC-4F60-9C41-71AE4B516027}"/>
              </a:ext>
            </a:extLst>
          </p:cNvPr>
          <p:cNvSpPr>
            <a:spLocks noGrp="1"/>
          </p:cNvSpPr>
          <p:nvPr>
            <p:ph type="dt" sz="half" idx="25"/>
          </p:nvPr>
        </p:nvSpPr>
        <p:spPr/>
        <p:txBody>
          <a:bodyPr/>
          <a:lstStyle>
            <a:lvl1pPr>
              <a:defRPr>
                <a:solidFill>
                  <a:schemeClr val="tx1"/>
                </a:solidFill>
              </a:defRPr>
            </a:lvl1pPr>
          </a:lstStyle>
          <a:p>
            <a:fld id="{EE0B9675-C101-124C-87E8-963C237591F3}" type="datetime1">
              <a:rPr lang="en-US" smtClean="0"/>
              <a:t>11/30/2022</a:t>
            </a:fld>
            <a:endParaRPr lang="fi-FI"/>
          </a:p>
        </p:txBody>
      </p:sp>
      <p:sp>
        <p:nvSpPr>
          <p:cNvPr id="7" name="Footer Placeholder 6">
            <a:extLst>
              <a:ext uri="{FF2B5EF4-FFF2-40B4-BE49-F238E27FC236}">
                <a16:creationId xmlns:a16="http://schemas.microsoft.com/office/drawing/2014/main" id="{607D63A4-6BF7-4005-A74B-A6985CE9CBB0}"/>
              </a:ext>
            </a:extLst>
          </p:cNvPr>
          <p:cNvSpPr>
            <a:spLocks noGrp="1"/>
          </p:cNvSpPr>
          <p:nvPr>
            <p:ph type="ftr" sz="quarter" idx="26"/>
          </p:nvPr>
        </p:nvSpPr>
        <p:spPr/>
        <p:txBody>
          <a:bodyPr/>
          <a:lstStyle>
            <a:lvl1pPr>
              <a:defRPr>
                <a:solidFill>
                  <a:schemeClr val="tx1"/>
                </a:solidFill>
              </a:defRPr>
            </a:lvl1pPr>
          </a:lstStyle>
          <a:p>
            <a:r>
              <a:rPr lang="fi-FI"/>
              <a:t>© Miltton New Nordics</a:t>
            </a:r>
          </a:p>
        </p:txBody>
      </p:sp>
      <p:sp>
        <p:nvSpPr>
          <p:cNvPr id="8" name="Slide Number Placeholder 7">
            <a:extLst>
              <a:ext uri="{FF2B5EF4-FFF2-40B4-BE49-F238E27FC236}">
                <a16:creationId xmlns:a16="http://schemas.microsoft.com/office/drawing/2014/main" id="{E75262B8-4754-4126-9FB8-5C93A94FD104}"/>
              </a:ext>
            </a:extLst>
          </p:cNvPr>
          <p:cNvSpPr>
            <a:spLocks noGrp="1"/>
          </p:cNvSpPr>
          <p:nvPr>
            <p:ph type="sldNum" sz="quarter" idx="27"/>
          </p:nvPr>
        </p:nvSpPr>
        <p:spPr/>
        <p:txBody>
          <a:bodyPr/>
          <a:lstStyle>
            <a:lvl1pPr>
              <a:defRPr>
                <a:solidFill>
                  <a:schemeClr val="tx1"/>
                </a:solidFill>
              </a:defRPr>
            </a:lvl1pPr>
          </a:lstStyle>
          <a:p>
            <a:fld id="{31160B98-140E-4345-B1A3-2A7247C42973}" type="slidenum">
              <a:rPr lang="fi-FI" smtClean="0"/>
              <a:pPr/>
              <a:t>‹#›</a:t>
            </a:fld>
            <a:endParaRPr lang="fi-FI"/>
          </a:p>
        </p:txBody>
      </p:sp>
      <p:sp>
        <p:nvSpPr>
          <p:cNvPr id="18" name="Text Placeholder 4">
            <a:extLst>
              <a:ext uri="{FF2B5EF4-FFF2-40B4-BE49-F238E27FC236}">
                <a16:creationId xmlns:a16="http://schemas.microsoft.com/office/drawing/2014/main" id="{DFFD8B42-90AA-457A-ABF9-EB880F537A2E}"/>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sp>
        <p:nvSpPr>
          <p:cNvPr id="11" name="Text Placeholder 2">
            <a:extLst>
              <a:ext uri="{FF2B5EF4-FFF2-40B4-BE49-F238E27FC236}">
                <a16:creationId xmlns:a16="http://schemas.microsoft.com/office/drawing/2014/main" id="{A1D0CF2E-AB2D-4143-A4D5-16BCDF4E3C98}"/>
              </a:ext>
            </a:extLst>
          </p:cNvPr>
          <p:cNvSpPr>
            <a:spLocks noGrp="1"/>
          </p:cNvSpPr>
          <p:nvPr>
            <p:ph type="body" sz="quarter" idx="28" hasCustomPrompt="1"/>
          </p:nvPr>
        </p:nvSpPr>
        <p:spPr>
          <a:xfrm>
            <a:off x="128472" y="1052832"/>
            <a:ext cx="1137634" cy="1005537"/>
          </a:xfrm>
          <a:blipFill>
            <a:blip r:embed="rId2" cstate="email">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200"/>
            </a:lvl1pPr>
          </a:lstStyle>
          <a:p>
            <a:pPr lvl="0"/>
            <a:r>
              <a:rPr lang="fi-FI"/>
              <a:t>  </a:t>
            </a:r>
            <a:endParaRPr lang="en-GB"/>
          </a:p>
        </p:txBody>
      </p:sp>
    </p:spTree>
    <p:extLst>
      <p:ext uri="{BB962C8B-B14F-4D97-AF65-F5344CB8AC3E}">
        <p14:creationId xmlns:p14="http://schemas.microsoft.com/office/powerpoint/2010/main" val="2750855552"/>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Map">
    <p:bg>
      <p:bgPr>
        <a:solidFill>
          <a:srgbClr val="EEEDEE"/>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9DF6C0-65F2-4A55-9369-D7F33D42BB8F}"/>
              </a:ext>
            </a:extLst>
          </p:cNvPr>
          <p:cNvSpPr>
            <a:spLocks noGrp="1"/>
          </p:cNvSpPr>
          <p:nvPr>
            <p:ph type="body" sz="quarter" idx="24"/>
          </p:nvPr>
        </p:nvSpPr>
        <p:spPr>
          <a:xfrm>
            <a:off x="390525" y="1312863"/>
            <a:ext cx="6967538" cy="3452812"/>
          </a:xfrm>
        </p:spPr>
        <p:txBody>
          <a:bodyPr/>
          <a:lstStyle>
            <a:lvl1pPr marL="0" indent="987425">
              <a:buNone/>
              <a:defRPr sz="37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12" name="Line">
            <a:extLst>
              <a:ext uri="{FF2B5EF4-FFF2-40B4-BE49-F238E27FC236}">
                <a16:creationId xmlns:a16="http://schemas.microsoft.com/office/drawing/2014/main" id="{56A18EA9-4F9F-4E33-8036-464A7694A6F1}"/>
              </a:ext>
            </a:extLst>
          </p:cNvPr>
          <p:cNvSpPr/>
          <p:nvPr userDrawn="1"/>
        </p:nvSpPr>
        <p:spPr>
          <a:xfrm>
            <a:off x="408323" y="1522362"/>
            <a:ext cx="669209" cy="0"/>
          </a:xfrm>
          <a:prstGeom prst="line">
            <a:avLst/>
          </a:prstGeom>
          <a:ln w="31750">
            <a:solidFill>
              <a:schemeClr val="tx1"/>
            </a:solidFill>
            <a:miter/>
          </a:ln>
        </p:spPr>
        <p:txBody>
          <a:bodyPr tIns="91439" bIns="91439"/>
          <a:lstStyle/>
          <a:p>
            <a:pPr defTabSz="1828800">
              <a:lnSpc>
                <a:spcPct val="100000"/>
              </a:lnSpc>
              <a:defRPr sz="3600">
                <a:solidFill>
                  <a:srgbClr val="414359"/>
                </a:solidFill>
              </a:defRPr>
            </a:pPr>
            <a:endParaRPr>
              <a:solidFill>
                <a:schemeClr val="tx1"/>
              </a:solidFill>
            </a:endParaRPr>
          </a:p>
        </p:txBody>
      </p:sp>
      <p:sp>
        <p:nvSpPr>
          <p:cNvPr id="6" name="Date Placeholder 5">
            <a:extLst>
              <a:ext uri="{FF2B5EF4-FFF2-40B4-BE49-F238E27FC236}">
                <a16:creationId xmlns:a16="http://schemas.microsoft.com/office/drawing/2014/main" id="{A7989AA6-3AAC-4F60-9C41-71AE4B516027}"/>
              </a:ext>
            </a:extLst>
          </p:cNvPr>
          <p:cNvSpPr>
            <a:spLocks noGrp="1"/>
          </p:cNvSpPr>
          <p:nvPr>
            <p:ph type="dt" sz="half" idx="25"/>
          </p:nvPr>
        </p:nvSpPr>
        <p:spPr/>
        <p:txBody>
          <a:bodyPr/>
          <a:lstStyle>
            <a:lvl1pPr>
              <a:defRPr>
                <a:solidFill>
                  <a:schemeClr val="tx1"/>
                </a:solidFill>
              </a:defRPr>
            </a:lvl1pPr>
          </a:lstStyle>
          <a:p>
            <a:fld id="{759FCA0A-EB5D-E74D-8DC2-CA2EAD595DA4}" type="datetime1">
              <a:rPr lang="en-US" smtClean="0"/>
              <a:t>11/30/2022</a:t>
            </a:fld>
            <a:endParaRPr lang="fi-FI"/>
          </a:p>
        </p:txBody>
      </p:sp>
      <p:sp>
        <p:nvSpPr>
          <p:cNvPr id="7" name="Footer Placeholder 6">
            <a:extLst>
              <a:ext uri="{FF2B5EF4-FFF2-40B4-BE49-F238E27FC236}">
                <a16:creationId xmlns:a16="http://schemas.microsoft.com/office/drawing/2014/main" id="{607D63A4-6BF7-4005-A74B-A6985CE9CBB0}"/>
              </a:ext>
            </a:extLst>
          </p:cNvPr>
          <p:cNvSpPr>
            <a:spLocks noGrp="1"/>
          </p:cNvSpPr>
          <p:nvPr>
            <p:ph type="ftr" sz="quarter" idx="26"/>
          </p:nvPr>
        </p:nvSpPr>
        <p:spPr/>
        <p:txBody>
          <a:bodyPr/>
          <a:lstStyle>
            <a:lvl1pPr>
              <a:defRPr>
                <a:solidFill>
                  <a:schemeClr val="tx1"/>
                </a:solidFill>
              </a:defRPr>
            </a:lvl1pPr>
          </a:lstStyle>
          <a:p>
            <a:r>
              <a:rPr lang="fi-FI"/>
              <a:t>© Miltton New Nordics</a:t>
            </a:r>
          </a:p>
        </p:txBody>
      </p:sp>
      <p:sp>
        <p:nvSpPr>
          <p:cNvPr id="8" name="Slide Number Placeholder 7">
            <a:extLst>
              <a:ext uri="{FF2B5EF4-FFF2-40B4-BE49-F238E27FC236}">
                <a16:creationId xmlns:a16="http://schemas.microsoft.com/office/drawing/2014/main" id="{E75262B8-4754-4126-9FB8-5C93A94FD104}"/>
              </a:ext>
            </a:extLst>
          </p:cNvPr>
          <p:cNvSpPr>
            <a:spLocks noGrp="1"/>
          </p:cNvSpPr>
          <p:nvPr>
            <p:ph type="sldNum" sz="quarter" idx="27"/>
          </p:nvPr>
        </p:nvSpPr>
        <p:spPr/>
        <p:txBody>
          <a:bodyPr/>
          <a:lstStyle>
            <a:lvl1pPr>
              <a:defRPr>
                <a:solidFill>
                  <a:schemeClr val="tx1"/>
                </a:solidFill>
              </a:defRPr>
            </a:lvl1pPr>
          </a:lstStyle>
          <a:p>
            <a:fld id="{31160B98-140E-4345-B1A3-2A7247C42973}" type="slidenum">
              <a:rPr lang="fi-FI" smtClean="0"/>
              <a:pPr/>
              <a:t>‹#›</a:t>
            </a:fld>
            <a:endParaRPr lang="fi-FI"/>
          </a:p>
        </p:txBody>
      </p:sp>
      <p:sp>
        <p:nvSpPr>
          <p:cNvPr id="18" name="Text Placeholder 4">
            <a:extLst>
              <a:ext uri="{FF2B5EF4-FFF2-40B4-BE49-F238E27FC236}">
                <a16:creationId xmlns:a16="http://schemas.microsoft.com/office/drawing/2014/main" id="{DFFD8B42-90AA-457A-ABF9-EB880F537A2E}"/>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grpSp>
        <p:nvGrpSpPr>
          <p:cNvPr id="9" name="Group">
            <a:extLst>
              <a:ext uri="{FF2B5EF4-FFF2-40B4-BE49-F238E27FC236}">
                <a16:creationId xmlns:a16="http://schemas.microsoft.com/office/drawing/2014/main" id="{129CD699-7114-427F-B3EF-95E6F5306716}"/>
              </a:ext>
            </a:extLst>
          </p:cNvPr>
          <p:cNvGrpSpPr>
            <a:grpSpLocks noChangeAspect="1"/>
          </p:cNvGrpSpPr>
          <p:nvPr userDrawn="1"/>
        </p:nvGrpSpPr>
        <p:grpSpPr>
          <a:xfrm>
            <a:off x="-1" y="1980000"/>
            <a:ext cx="12192001" cy="5857857"/>
            <a:chOff x="0" y="0"/>
            <a:chExt cx="24167420" cy="11611653"/>
          </a:xfrm>
        </p:grpSpPr>
        <p:pic>
          <p:nvPicPr>
            <p:cNvPr id="10" name="World Map.png" descr="World Map.png">
              <a:extLst>
                <a:ext uri="{FF2B5EF4-FFF2-40B4-BE49-F238E27FC236}">
                  <a16:creationId xmlns:a16="http://schemas.microsoft.com/office/drawing/2014/main" id="{A335511B-AA9F-442C-B0C9-AF05A02CCD5B}"/>
                </a:ext>
              </a:extLst>
            </p:cNvPr>
            <p:cNvPicPr>
              <a:picLocks noChangeAspect="1"/>
            </p:cNvPicPr>
            <p:nvPr/>
          </p:nvPicPr>
          <p:blipFill>
            <a:blip r:embed="rId2" cstate="email">
              <a:alphaModFix amt="8000"/>
              <a:extLst>
                <a:ext uri="{28A0092B-C50C-407E-A947-70E740481C1C}">
                  <a14:useLocalDpi xmlns:a14="http://schemas.microsoft.com/office/drawing/2010/main"/>
                </a:ext>
              </a:extLst>
            </a:blip>
            <a:stretch>
              <a:fillRect/>
            </a:stretch>
          </p:blipFill>
          <p:spPr>
            <a:xfrm>
              <a:off x="0" y="0"/>
              <a:ext cx="24167421" cy="11611654"/>
            </a:xfrm>
            <a:prstGeom prst="rect">
              <a:avLst/>
            </a:prstGeom>
            <a:ln w="12700" cap="flat">
              <a:noFill/>
              <a:miter lim="400000"/>
            </a:ln>
            <a:effectLst/>
          </p:spPr>
        </p:pic>
        <p:sp>
          <p:nvSpPr>
            <p:cNvPr id="13" name="Circle">
              <a:extLst>
                <a:ext uri="{FF2B5EF4-FFF2-40B4-BE49-F238E27FC236}">
                  <a16:creationId xmlns:a16="http://schemas.microsoft.com/office/drawing/2014/main" id="{D653F058-B8C8-46EC-A42B-816520D0D81D}"/>
                </a:ext>
              </a:extLst>
            </p:cNvPr>
            <p:cNvSpPr/>
            <p:nvPr/>
          </p:nvSpPr>
          <p:spPr>
            <a:xfrm>
              <a:off x="6391879" y="4751806"/>
              <a:ext cx="249587" cy="249587"/>
            </a:xfrm>
            <a:prstGeom prst="ellipse">
              <a:avLst/>
            </a:prstGeom>
            <a:solidFill>
              <a:schemeClr val="accent5">
                <a:lumOff val="-7647"/>
              </a:schemeClr>
            </a:solidFill>
            <a:ln w="12700" cap="flat">
              <a:noFill/>
              <a:miter lim="400000"/>
            </a:ln>
            <a:effectLst/>
          </p:spPr>
          <p:txBody>
            <a:bodyPr wrap="square" lIns="91439" tIns="91439" rIns="91439" bIns="91439" numCol="1" anchor="ctr">
              <a:noAutofit/>
            </a:bodyPr>
            <a:lstStyle/>
            <a:p>
              <a:pPr defTabSz="1828800">
                <a:lnSpc>
                  <a:spcPct val="100000"/>
                </a:lnSpc>
                <a:defRPr sz="3600">
                  <a:solidFill>
                    <a:schemeClr val="accent5">
                      <a:lumOff val="-7647"/>
                    </a:schemeClr>
                  </a:solidFill>
                </a:defRPr>
              </a:pPr>
              <a:endParaRPr/>
            </a:p>
          </p:txBody>
        </p:sp>
        <p:sp>
          <p:nvSpPr>
            <p:cNvPr id="14" name="Circle">
              <a:extLst>
                <a:ext uri="{FF2B5EF4-FFF2-40B4-BE49-F238E27FC236}">
                  <a16:creationId xmlns:a16="http://schemas.microsoft.com/office/drawing/2014/main" id="{C36C5F0E-B7C4-4CFB-866A-66BA086030C9}"/>
                </a:ext>
              </a:extLst>
            </p:cNvPr>
            <p:cNvSpPr/>
            <p:nvPr/>
          </p:nvSpPr>
          <p:spPr>
            <a:xfrm>
              <a:off x="13165568" y="2728497"/>
              <a:ext cx="249587" cy="249587"/>
            </a:xfrm>
            <a:prstGeom prst="ellipse">
              <a:avLst/>
            </a:prstGeom>
            <a:solidFill>
              <a:schemeClr val="accent5">
                <a:lumOff val="-7647"/>
              </a:schemeClr>
            </a:solidFill>
            <a:ln w="12700" cap="flat">
              <a:noFill/>
              <a:miter lim="400000"/>
            </a:ln>
            <a:effectLst/>
          </p:spPr>
          <p:txBody>
            <a:bodyPr wrap="square" lIns="91439" tIns="91439" rIns="91439" bIns="91439" numCol="1" anchor="ctr">
              <a:noAutofit/>
            </a:bodyPr>
            <a:lstStyle/>
            <a:p>
              <a:pPr defTabSz="1828800">
                <a:lnSpc>
                  <a:spcPct val="100000"/>
                </a:lnSpc>
                <a:defRPr sz="3600">
                  <a:solidFill>
                    <a:schemeClr val="accent5">
                      <a:lumOff val="-7647"/>
                    </a:schemeClr>
                  </a:solidFill>
                </a:defRPr>
              </a:pPr>
              <a:endParaRPr/>
            </a:p>
          </p:txBody>
        </p:sp>
        <p:sp>
          <p:nvSpPr>
            <p:cNvPr id="15" name="Circle">
              <a:extLst>
                <a:ext uri="{FF2B5EF4-FFF2-40B4-BE49-F238E27FC236}">
                  <a16:creationId xmlns:a16="http://schemas.microsoft.com/office/drawing/2014/main" id="{E0B5914D-68C0-4700-B39C-10193797C1E9}"/>
                </a:ext>
              </a:extLst>
            </p:cNvPr>
            <p:cNvSpPr/>
            <p:nvPr/>
          </p:nvSpPr>
          <p:spPr>
            <a:xfrm>
              <a:off x="13188922" y="3016777"/>
              <a:ext cx="249587" cy="249587"/>
            </a:xfrm>
            <a:prstGeom prst="ellipse">
              <a:avLst/>
            </a:prstGeom>
            <a:solidFill>
              <a:schemeClr val="accent5">
                <a:lumOff val="-7647"/>
              </a:schemeClr>
            </a:solidFill>
            <a:ln w="12700" cap="flat">
              <a:noFill/>
              <a:miter lim="400000"/>
            </a:ln>
            <a:effectLst/>
          </p:spPr>
          <p:txBody>
            <a:bodyPr wrap="square" lIns="91439" tIns="91439" rIns="91439" bIns="91439" numCol="1" anchor="ctr">
              <a:noAutofit/>
            </a:bodyPr>
            <a:lstStyle/>
            <a:p>
              <a:pPr defTabSz="1828800">
                <a:lnSpc>
                  <a:spcPct val="100000"/>
                </a:lnSpc>
                <a:defRPr sz="3600">
                  <a:solidFill>
                    <a:schemeClr val="accent5">
                      <a:lumOff val="-7647"/>
                    </a:schemeClr>
                  </a:solidFill>
                </a:defRPr>
              </a:pPr>
              <a:endParaRPr/>
            </a:p>
          </p:txBody>
        </p:sp>
        <p:sp>
          <p:nvSpPr>
            <p:cNvPr id="16" name="Circle">
              <a:extLst>
                <a:ext uri="{FF2B5EF4-FFF2-40B4-BE49-F238E27FC236}">
                  <a16:creationId xmlns:a16="http://schemas.microsoft.com/office/drawing/2014/main" id="{498B2CED-1BC2-4F95-A9C0-D868F60A3D99}"/>
                </a:ext>
              </a:extLst>
            </p:cNvPr>
            <p:cNvSpPr/>
            <p:nvPr/>
          </p:nvSpPr>
          <p:spPr>
            <a:xfrm>
              <a:off x="12610862" y="3042177"/>
              <a:ext cx="249588" cy="249587"/>
            </a:xfrm>
            <a:prstGeom prst="ellipse">
              <a:avLst/>
            </a:prstGeom>
            <a:solidFill>
              <a:schemeClr val="accent5">
                <a:lumOff val="-7647"/>
              </a:schemeClr>
            </a:solidFill>
            <a:ln w="12700" cap="flat">
              <a:noFill/>
              <a:miter lim="400000"/>
            </a:ln>
            <a:effectLst/>
          </p:spPr>
          <p:txBody>
            <a:bodyPr wrap="square" lIns="91439" tIns="91439" rIns="91439" bIns="91439" numCol="1" anchor="ctr">
              <a:noAutofit/>
            </a:bodyPr>
            <a:lstStyle/>
            <a:p>
              <a:pPr defTabSz="1828800">
                <a:lnSpc>
                  <a:spcPct val="100000"/>
                </a:lnSpc>
                <a:defRPr sz="3600">
                  <a:solidFill>
                    <a:schemeClr val="accent5">
                      <a:lumOff val="-7647"/>
                    </a:schemeClr>
                  </a:solidFill>
                </a:defRPr>
              </a:pPr>
              <a:endParaRPr/>
            </a:p>
          </p:txBody>
        </p:sp>
        <p:sp>
          <p:nvSpPr>
            <p:cNvPr id="17" name="Circle">
              <a:extLst>
                <a:ext uri="{FF2B5EF4-FFF2-40B4-BE49-F238E27FC236}">
                  <a16:creationId xmlns:a16="http://schemas.microsoft.com/office/drawing/2014/main" id="{EE3D223B-263E-4415-BA9E-C33B64CF9EF3}"/>
                </a:ext>
              </a:extLst>
            </p:cNvPr>
            <p:cNvSpPr/>
            <p:nvPr/>
          </p:nvSpPr>
          <p:spPr>
            <a:xfrm>
              <a:off x="11679529" y="3870123"/>
              <a:ext cx="249587" cy="249588"/>
            </a:xfrm>
            <a:prstGeom prst="ellipse">
              <a:avLst/>
            </a:prstGeom>
            <a:solidFill>
              <a:schemeClr val="accent5">
                <a:lumOff val="-7647"/>
              </a:schemeClr>
            </a:solidFill>
            <a:ln w="12700" cap="flat">
              <a:noFill/>
              <a:miter lim="400000"/>
            </a:ln>
            <a:effectLst/>
          </p:spPr>
          <p:txBody>
            <a:bodyPr wrap="square" lIns="91439" tIns="91439" rIns="91439" bIns="91439" numCol="1" anchor="ctr">
              <a:noAutofit/>
            </a:bodyPr>
            <a:lstStyle/>
            <a:p>
              <a:pPr defTabSz="1828800">
                <a:lnSpc>
                  <a:spcPct val="100000"/>
                </a:lnSpc>
                <a:defRPr sz="3600">
                  <a:solidFill>
                    <a:schemeClr val="accent5">
                      <a:lumOff val="-7647"/>
                    </a:schemeClr>
                  </a:solidFill>
                </a:defRPr>
              </a:pPr>
              <a:endParaRPr/>
            </a:p>
          </p:txBody>
        </p:sp>
        <p:sp>
          <p:nvSpPr>
            <p:cNvPr id="19" name="Circle">
              <a:extLst>
                <a:ext uri="{FF2B5EF4-FFF2-40B4-BE49-F238E27FC236}">
                  <a16:creationId xmlns:a16="http://schemas.microsoft.com/office/drawing/2014/main" id="{97B09038-F6CB-4654-92CE-F3AE0D58758C}"/>
                </a:ext>
              </a:extLst>
            </p:cNvPr>
            <p:cNvSpPr/>
            <p:nvPr/>
          </p:nvSpPr>
          <p:spPr>
            <a:xfrm>
              <a:off x="13038568" y="3253844"/>
              <a:ext cx="249587" cy="249587"/>
            </a:xfrm>
            <a:prstGeom prst="ellipse">
              <a:avLst/>
            </a:prstGeom>
            <a:solidFill>
              <a:schemeClr val="accent5">
                <a:lumOff val="-7647"/>
              </a:schemeClr>
            </a:solidFill>
            <a:ln w="12700" cap="flat">
              <a:noFill/>
              <a:miter lim="400000"/>
            </a:ln>
            <a:effectLst/>
          </p:spPr>
          <p:txBody>
            <a:bodyPr wrap="square" lIns="91439" tIns="91439" rIns="91439" bIns="91439" numCol="1" anchor="ctr">
              <a:noAutofit/>
            </a:bodyPr>
            <a:lstStyle/>
            <a:p>
              <a:pPr defTabSz="1828800">
                <a:lnSpc>
                  <a:spcPct val="100000"/>
                </a:lnSpc>
                <a:defRPr sz="3600">
                  <a:solidFill>
                    <a:schemeClr val="accent5">
                      <a:lumOff val="-7647"/>
                    </a:schemeClr>
                  </a:solidFill>
                </a:defRPr>
              </a:pPr>
              <a:endParaRPr/>
            </a:p>
          </p:txBody>
        </p:sp>
      </p:grpSp>
    </p:spTree>
    <p:extLst>
      <p:ext uri="{BB962C8B-B14F-4D97-AF65-F5344CB8AC3E}">
        <p14:creationId xmlns:p14="http://schemas.microsoft.com/office/powerpoint/2010/main" val="3833508009"/>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9" name="object 4">
            <a:extLst>
              <a:ext uri="{FF2B5EF4-FFF2-40B4-BE49-F238E27FC236}">
                <a16:creationId xmlns:a16="http://schemas.microsoft.com/office/drawing/2014/main" id="{48F34689-D436-418B-92F3-FA12DC6FC232}"/>
              </a:ext>
            </a:extLst>
          </p:cNvPr>
          <p:cNvSpPr/>
          <p:nvPr userDrawn="1"/>
        </p:nvSpPr>
        <p:spPr>
          <a:xfrm>
            <a:off x="128789" y="1053707"/>
            <a:ext cx="1137634" cy="100262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3" name="Text Placeholder 2">
            <a:extLst>
              <a:ext uri="{FF2B5EF4-FFF2-40B4-BE49-F238E27FC236}">
                <a16:creationId xmlns:a16="http://schemas.microsoft.com/office/drawing/2014/main" id="{D99DF6C0-65F2-4A55-9369-D7F33D42BB8F}"/>
              </a:ext>
            </a:extLst>
          </p:cNvPr>
          <p:cNvSpPr>
            <a:spLocks noGrp="1"/>
          </p:cNvSpPr>
          <p:nvPr>
            <p:ph type="body" sz="quarter" idx="24"/>
          </p:nvPr>
        </p:nvSpPr>
        <p:spPr>
          <a:xfrm>
            <a:off x="390524" y="1312863"/>
            <a:ext cx="11358563" cy="1002620"/>
          </a:xfrm>
          <a:noFill/>
        </p:spPr>
        <p:txBody>
          <a:bodyPr/>
          <a:lstStyle>
            <a:lvl1pPr marL="0" indent="987425">
              <a:buNone/>
              <a:defRPr sz="3750" b="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6" name="Date Placeholder 5">
            <a:extLst>
              <a:ext uri="{FF2B5EF4-FFF2-40B4-BE49-F238E27FC236}">
                <a16:creationId xmlns:a16="http://schemas.microsoft.com/office/drawing/2014/main" id="{A7989AA6-3AAC-4F60-9C41-71AE4B516027}"/>
              </a:ext>
            </a:extLst>
          </p:cNvPr>
          <p:cNvSpPr>
            <a:spLocks noGrp="1"/>
          </p:cNvSpPr>
          <p:nvPr>
            <p:ph type="dt" sz="half" idx="25"/>
          </p:nvPr>
        </p:nvSpPr>
        <p:spPr/>
        <p:txBody>
          <a:bodyPr/>
          <a:lstStyle>
            <a:lvl1pPr>
              <a:defRPr>
                <a:solidFill>
                  <a:schemeClr val="tx1"/>
                </a:solidFill>
              </a:defRPr>
            </a:lvl1pPr>
          </a:lstStyle>
          <a:p>
            <a:fld id="{2E1D400C-CAC3-E149-B8CC-CD85870C6CF3}" type="datetime1">
              <a:rPr lang="en-US" smtClean="0"/>
              <a:t>11/30/2022</a:t>
            </a:fld>
            <a:endParaRPr lang="fi-FI"/>
          </a:p>
        </p:txBody>
      </p:sp>
      <p:sp>
        <p:nvSpPr>
          <p:cNvPr id="7" name="Footer Placeholder 6">
            <a:extLst>
              <a:ext uri="{FF2B5EF4-FFF2-40B4-BE49-F238E27FC236}">
                <a16:creationId xmlns:a16="http://schemas.microsoft.com/office/drawing/2014/main" id="{607D63A4-6BF7-4005-A74B-A6985CE9CBB0}"/>
              </a:ext>
            </a:extLst>
          </p:cNvPr>
          <p:cNvSpPr>
            <a:spLocks noGrp="1"/>
          </p:cNvSpPr>
          <p:nvPr>
            <p:ph type="ftr" sz="quarter" idx="26"/>
          </p:nvPr>
        </p:nvSpPr>
        <p:spPr/>
        <p:txBody>
          <a:bodyPr/>
          <a:lstStyle>
            <a:lvl1pPr>
              <a:defRPr>
                <a:solidFill>
                  <a:schemeClr val="tx1"/>
                </a:solidFill>
              </a:defRPr>
            </a:lvl1pPr>
          </a:lstStyle>
          <a:p>
            <a:r>
              <a:rPr lang="fi-FI"/>
              <a:t>© Miltton New Nordics</a:t>
            </a:r>
          </a:p>
        </p:txBody>
      </p:sp>
      <p:sp>
        <p:nvSpPr>
          <p:cNvPr id="8" name="Slide Number Placeholder 7">
            <a:extLst>
              <a:ext uri="{FF2B5EF4-FFF2-40B4-BE49-F238E27FC236}">
                <a16:creationId xmlns:a16="http://schemas.microsoft.com/office/drawing/2014/main" id="{E75262B8-4754-4126-9FB8-5C93A94FD104}"/>
              </a:ext>
            </a:extLst>
          </p:cNvPr>
          <p:cNvSpPr>
            <a:spLocks noGrp="1"/>
          </p:cNvSpPr>
          <p:nvPr>
            <p:ph type="sldNum" sz="quarter" idx="27"/>
          </p:nvPr>
        </p:nvSpPr>
        <p:spPr/>
        <p:txBody>
          <a:bodyPr/>
          <a:lstStyle>
            <a:lvl1pPr>
              <a:defRPr>
                <a:solidFill>
                  <a:schemeClr val="tx1"/>
                </a:solidFill>
              </a:defRPr>
            </a:lvl1pPr>
          </a:lstStyle>
          <a:p>
            <a:fld id="{31160B98-140E-4345-B1A3-2A7247C42973}" type="slidenum">
              <a:rPr lang="fi-FI" smtClean="0"/>
              <a:pPr/>
              <a:t>‹#›</a:t>
            </a:fld>
            <a:endParaRPr lang="fi-FI"/>
          </a:p>
        </p:txBody>
      </p:sp>
      <p:sp>
        <p:nvSpPr>
          <p:cNvPr id="18" name="Text Placeholder 4">
            <a:extLst>
              <a:ext uri="{FF2B5EF4-FFF2-40B4-BE49-F238E27FC236}">
                <a16:creationId xmlns:a16="http://schemas.microsoft.com/office/drawing/2014/main" id="{DFFD8B42-90AA-457A-ABF9-EB880F537A2E}"/>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sp>
        <p:nvSpPr>
          <p:cNvPr id="10" name="Text Placeholder 3">
            <a:extLst>
              <a:ext uri="{FF2B5EF4-FFF2-40B4-BE49-F238E27FC236}">
                <a16:creationId xmlns:a16="http://schemas.microsoft.com/office/drawing/2014/main" id="{5143C314-5706-42ED-9EC4-B3B5874B0FD0}"/>
              </a:ext>
            </a:extLst>
          </p:cNvPr>
          <p:cNvSpPr>
            <a:spLocks noGrp="1"/>
          </p:cNvSpPr>
          <p:nvPr>
            <p:ph type="body" sz="quarter" idx="34" hasCustomPrompt="1"/>
          </p:nvPr>
        </p:nvSpPr>
        <p:spPr>
          <a:xfrm>
            <a:off x="390525" y="3225801"/>
            <a:ext cx="2047875" cy="82550"/>
          </a:xfrm>
          <a:solidFill>
            <a:srgbClr val="E9F352"/>
          </a:solidFill>
        </p:spPr>
        <p:txBody>
          <a:bodyPr anchor="ctr" anchorCtr="0"/>
          <a:lstStyle>
            <a:lvl1pPr marL="0" indent="0" algn="ctr">
              <a:buNone/>
              <a:defRPr sz="200"/>
            </a:lvl1pPr>
          </a:lstStyle>
          <a:p>
            <a:pPr lvl="0"/>
            <a:r>
              <a:rPr lang="en-US"/>
              <a:t> </a:t>
            </a:r>
            <a:endParaRPr lang="en-GB"/>
          </a:p>
        </p:txBody>
      </p:sp>
      <p:sp>
        <p:nvSpPr>
          <p:cNvPr id="11" name="Text Placeholder 5">
            <a:extLst>
              <a:ext uri="{FF2B5EF4-FFF2-40B4-BE49-F238E27FC236}">
                <a16:creationId xmlns:a16="http://schemas.microsoft.com/office/drawing/2014/main" id="{9368118B-3C37-4BDB-BE61-8728C9ACE884}"/>
              </a:ext>
            </a:extLst>
          </p:cNvPr>
          <p:cNvSpPr>
            <a:spLocks noGrp="1"/>
          </p:cNvSpPr>
          <p:nvPr>
            <p:ph type="body" sz="quarter" idx="35"/>
          </p:nvPr>
        </p:nvSpPr>
        <p:spPr>
          <a:xfrm>
            <a:off x="390525" y="3448050"/>
            <a:ext cx="2047875" cy="1536700"/>
          </a:xfrm>
        </p:spPr>
        <p:txBody>
          <a:bodyPr/>
          <a:lstStyle>
            <a:lvl1pPr marL="0" indent="0">
              <a:buNone/>
              <a:defRPr sz="1000"/>
            </a:lvl1pPr>
          </a:lstStyle>
          <a:p>
            <a:pPr lvl="0"/>
            <a:r>
              <a:rPr lang="en-GB"/>
              <a:t>Click to edit Master text styles</a:t>
            </a:r>
          </a:p>
        </p:txBody>
      </p:sp>
      <p:sp>
        <p:nvSpPr>
          <p:cNvPr id="12" name="Text Placeholder 3">
            <a:extLst>
              <a:ext uri="{FF2B5EF4-FFF2-40B4-BE49-F238E27FC236}">
                <a16:creationId xmlns:a16="http://schemas.microsoft.com/office/drawing/2014/main" id="{F2D77B40-6DB6-45AC-9CBC-5C528D940986}"/>
              </a:ext>
            </a:extLst>
          </p:cNvPr>
          <p:cNvSpPr>
            <a:spLocks noGrp="1"/>
          </p:cNvSpPr>
          <p:nvPr>
            <p:ph type="body" sz="quarter" idx="36" hasCustomPrompt="1"/>
          </p:nvPr>
        </p:nvSpPr>
        <p:spPr>
          <a:xfrm>
            <a:off x="2663825" y="3225801"/>
            <a:ext cx="2047875" cy="82550"/>
          </a:xfrm>
          <a:solidFill>
            <a:srgbClr val="E9F352"/>
          </a:solidFill>
        </p:spPr>
        <p:txBody>
          <a:bodyPr anchor="ctr" anchorCtr="0"/>
          <a:lstStyle>
            <a:lvl1pPr marL="0" indent="0" algn="ctr">
              <a:buNone/>
              <a:defRPr sz="200"/>
            </a:lvl1pPr>
          </a:lstStyle>
          <a:p>
            <a:pPr lvl="0"/>
            <a:r>
              <a:rPr lang="en-US"/>
              <a:t> </a:t>
            </a:r>
            <a:endParaRPr lang="en-GB"/>
          </a:p>
        </p:txBody>
      </p:sp>
      <p:sp>
        <p:nvSpPr>
          <p:cNvPr id="13" name="Text Placeholder 5">
            <a:extLst>
              <a:ext uri="{FF2B5EF4-FFF2-40B4-BE49-F238E27FC236}">
                <a16:creationId xmlns:a16="http://schemas.microsoft.com/office/drawing/2014/main" id="{C1066981-1286-4C43-8C20-CA76E4F5A868}"/>
              </a:ext>
            </a:extLst>
          </p:cNvPr>
          <p:cNvSpPr>
            <a:spLocks noGrp="1"/>
          </p:cNvSpPr>
          <p:nvPr>
            <p:ph type="body" sz="quarter" idx="37"/>
          </p:nvPr>
        </p:nvSpPr>
        <p:spPr>
          <a:xfrm>
            <a:off x="2663825" y="3448050"/>
            <a:ext cx="2047875" cy="1536700"/>
          </a:xfrm>
        </p:spPr>
        <p:txBody>
          <a:bodyPr/>
          <a:lstStyle>
            <a:lvl1pPr marL="0" indent="0">
              <a:buNone/>
              <a:defRPr sz="1000"/>
            </a:lvl1pPr>
          </a:lstStyle>
          <a:p>
            <a:pPr lvl="0"/>
            <a:r>
              <a:rPr lang="en-GB"/>
              <a:t>Click to edit Master text styles</a:t>
            </a:r>
          </a:p>
        </p:txBody>
      </p:sp>
      <p:sp>
        <p:nvSpPr>
          <p:cNvPr id="14" name="Text Placeholder 3">
            <a:extLst>
              <a:ext uri="{FF2B5EF4-FFF2-40B4-BE49-F238E27FC236}">
                <a16:creationId xmlns:a16="http://schemas.microsoft.com/office/drawing/2014/main" id="{FE27167C-647B-42BD-97D9-C49A178612DF}"/>
              </a:ext>
            </a:extLst>
          </p:cNvPr>
          <p:cNvSpPr>
            <a:spLocks noGrp="1"/>
          </p:cNvSpPr>
          <p:nvPr>
            <p:ph type="body" sz="quarter" idx="38" hasCustomPrompt="1"/>
          </p:nvPr>
        </p:nvSpPr>
        <p:spPr>
          <a:xfrm>
            <a:off x="4949825" y="3225801"/>
            <a:ext cx="2047875" cy="82550"/>
          </a:xfrm>
          <a:solidFill>
            <a:srgbClr val="E9F352"/>
          </a:solidFill>
        </p:spPr>
        <p:txBody>
          <a:bodyPr anchor="ctr" anchorCtr="0"/>
          <a:lstStyle>
            <a:lvl1pPr marL="0" indent="0" algn="ctr">
              <a:buNone/>
              <a:defRPr sz="200"/>
            </a:lvl1pPr>
          </a:lstStyle>
          <a:p>
            <a:pPr lvl="0"/>
            <a:r>
              <a:rPr lang="en-US"/>
              <a:t> </a:t>
            </a:r>
            <a:endParaRPr lang="en-GB"/>
          </a:p>
        </p:txBody>
      </p:sp>
      <p:sp>
        <p:nvSpPr>
          <p:cNvPr id="16" name="Text Placeholder 5">
            <a:extLst>
              <a:ext uri="{FF2B5EF4-FFF2-40B4-BE49-F238E27FC236}">
                <a16:creationId xmlns:a16="http://schemas.microsoft.com/office/drawing/2014/main" id="{6570A830-7218-47BF-B682-B1E14648F0B6}"/>
              </a:ext>
            </a:extLst>
          </p:cNvPr>
          <p:cNvSpPr>
            <a:spLocks noGrp="1"/>
          </p:cNvSpPr>
          <p:nvPr>
            <p:ph type="body" sz="quarter" idx="39"/>
          </p:nvPr>
        </p:nvSpPr>
        <p:spPr>
          <a:xfrm>
            <a:off x="4949825" y="3448050"/>
            <a:ext cx="2047875" cy="1536700"/>
          </a:xfrm>
        </p:spPr>
        <p:txBody>
          <a:bodyPr/>
          <a:lstStyle>
            <a:lvl1pPr marL="0" indent="0">
              <a:buNone/>
              <a:defRPr sz="1000"/>
            </a:lvl1pPr>
          </a:lstStyle>
          <a:p>
            <a:pPr lvl="0"/>
            <a:r>
              <a:rPr lang="en-GB"/>
              <a:t>Click to edit Master text styles</a:t>
            </a:r>
          </a:p>
        </p:txBody>
      </p:sp>
      <p:sp>
        <p:nvSpPr>
          <p:cNvPr id="17" name="Text Placeholder 3">
            <a:extLst>
              <a:ext uri="{FF2B5EF4-FFF2-40B4-BE49-F238E27FC236}">
                <a16:creationId xmlns:a16="http://schemas.microsoft.com/office/drawing/2014/main" id="{DF4A5FE5-3819-4C48-B88B-D50BBA8ADB48}"/>
              </a:ext>
            </a:extLst>
          </p:cNvPr>
          <p:cNvSpPr>
            <a:spLocks noGrp="1"/>
          </p:cNvSpPr>
          <p:nvPr>
            <p:ph type="body" sz="quarter" idx="40" hasCustomPrompt="1"/>
          </p:nvPr>
        </p:nvSpPr>
        <p:spPr>
          <a:xfrm>
            <a:off x="7235825" y="3225801"/>
            <a:ext cx="2047875" cy="82550"/>
          </a:xfrm>
          <a:solidFill>
            <a:srgbClr val="E9F352"/>
          </a:solidFill>
        </p:spPr>
        <p:txBody>
          <a:bodyPr anchor="ctr" anchorCtr="0"/>
          <a:lstStyle>
            <a:lvl1pPr marL="0" indent="0" algn="ctr">
              <a:buNone/>
              <a:defRPr sz="200"/>
            </a:lvl1pPr>
          </a:lstStyle>
          <a:p>
            <a:pPr lvl="0"/>
            <a:r>
              <a:rPr lang="en-US"/>
              <a:t> </a:t>
            </a:r>
            <a:endParaRPr lang="en-GB"/>
          </a:p>
        </p:txBody>
      </p:sp>
      <p:sp>
        <p:nvSpPr>
          <p:cNvPr id="19" name="Text Placeholder 5">
            <a:extLst>
              <a:ext uri="{FF2B5EF4-FFF2-40B4-BE49-F238E27FC236}">
                <a16:creationId xmlns:a16="http://schemas.microsoft.com/office/drawing/2014/main" id="{942B9297-7DF9-4660-A745-1601E5550453}"/>
              </a:ext>
            </a:extLst>
          </p:cNvPr>
          <p:cNvSpPr>
            <a:spLocks noGrp="1"/>
          </p:cNvSpPr>
          <p:nvPr>
            <p:ph type="body" sz="quarter" idx="41"/>
          </p:nvPr>
        </p:nvSpPr>
        <p:spPr>
          <a:xfrm>
            <a:off x="7235825" y="3448050"/>
            <a:ext cx="2047875" cy="1536700"/>
          </a:xfrm>
        </p:spPr>
        <p:txBody>
          <a:bodyPr/>
          <a:lstStyle>
            <a:lvl1pPr marL="0" indent="0">
              <a:buNone/>
              <a:defRPr sz="1000"/>
            </a:lvl1pPr>
          </a:lstStyle>
          <a:p>
            <a:pPr lvl="0"/>
            <a:r>
              <a:rPr lang="en-GB"/>
              <a:t>Click to edit Master text styles</a:t>
            </a:r>
          </a:p>
        </p:txBody>
      </p:sp>
      <p:sp>
        <p:nvSpPr>
          <p:cNvPr id="20" name="Text Placeholder 3">
            <a:extLst>
              <a:ext uri="{FF2B5EF4-FFF2-40B4-BE49-F238E27FC236}">
                <a16:creationId xmlns:a16="http://schemas.microsoft.com/office/drawing/2014/main" id="{6D2A9322-2FAA-4E39-917D-E44D6FD4FD40}"/>
              </a:ext>
            </a:extLst>
          </p:cNvPr>
          <p:cNvSpPr>
            <a:spLocks noGrp="1"/>
          </p:cNvSpPr>
          <p:nvPr>
            <p:ph type="body" sz="quarter" idx="42" hasCustomPrompt="1"/>
          </p:nvPr>
        </p:nvSpPr>
        <p:spPr>
          <a:xfrm>
            <a:off x="9515475" y="3225801"/>
            <a:ext cx="2047875" cy="82550"/>
          </a:xfrm>
          <a:solidFill>
            <a:srgbClr val="E9F352"/>
          </a:solidFill>
        </p:spPr>
        <p:txBody>
          <a:bodyPr anchor="ctr" anchorCtr="0"/>
          <a:lstStyle>
            <a:lvl1pPr marL="0" indent="0" algn="ctr">
              <a:buNone/>
              <a:defRPr sz="200"/>
            </a:lvl1pPr>
          </a:lstStyle>
          <a:p>
            <a:pPr lvl="0"/>
            <a:r>
              <a:rPr lang="en-US"/>
              <a:t> </a:t>
            </a:r>
            <a:endParaRPr lang="en-GB"/>
          </a:p>
        </p:txBody>
      </p:sp>
      <p:sp>
        <p:nvSpPr>
          <p:cNvPr id="21" name="Text Placeholder 5">
            <a:extLst>
              <a:ext uri="{FF2B5EF4-FFF2-40B4-BE49-F238E27FC236}">
                <a16:creationId xmlns:a16="http://schemas.microsoft.com/office/drawing/2014/main" id="{CFB4E912-B82D-4849-B22D-E7AF1C74B610}"/>
              </a:ext>
            </a:extLst>
          </p:cNvPr>
          <p:cNvSpPr>
            <a:spLocks noGrp="1"/>
          </p:cNvSpPr>
          <p:nvPr>
            <p:ph type="body" sz="quarter" idx="43"/>
          </p:nvPr>
        </p:nvSpPr>
        <p:spPr>
          <a:xfrm>
            <a:off x="9515475" y="3448050"/>
            <a:ext cx="2047875" cy="1536700"/>
          </a:xfrm>
        </p:spPr>
        <p:txBody>
          <a:bodyPr/>
          <a:lstStyle>
            <a:lvl1pPr marL="0" indent="0">
              <a:buNone/>
              <a:defRPr sz="1000"/>
            </a:lvl1pPr>
          </a:lstStyle>
          <a:p>
            <a:pPr lvl="0"/>
            <a:r>
              <a:rPr lang="en-GB"/>
              <a:t>Click to edit Master text styles</a:t>
            </a:r>
          </a:p>
        </p:txBody>
      </p:sp>
    </p:spTree>
    <p:extLst>
      <p:ext uri="{BB962C8B-B14F-4D97-AF65-F5344CB8AC3E}">
        <p14:creationId xmlns:p14="http://schemas.microsoft.com/office/powerpoint/2010/main" val="36780180"/>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Intro Summary">
    <p:bg>
      <p:bgPr>
        <a:solidFill>
          <a:srgbClr val="E9F35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06789F3-151D-4A78-8134-2617E04A66C0}"/>
              </a:ext>
            </a:extLst>
          </p:cNvPr>
          <p:cNvSpPr>
            <a:spLocks noGrp="1"/>
          </p:cNvSpPr>
          <p:nvPr>
            <p:ph type="pic" sz="quarter" idx="13"/>
          </p:nvPr>
        </p:nvSpPr>
        <p:spPr>
          <a:xfrm>
            <a:off x="0" y="0"/>
            <a:ext cx="7035800" cy="6858000"/>
          </a:xfrm>
          <a:solidFill>
            <a:schemeClr val="bg1">
              <a:lumMod val="95000"/>
            </a:schemeClr>
          </a:solidFill>
        </p:spPr>
        <p:txBody>
          <a:bodyPr anchor="ctr" anchorCtr="0"/>
          <a:lstStyle>
            <a:lvl1pPr marL="0" indent="0" algn="ctr">
              <a:buNone/>
              <a:defRPr sz="1800"/>
            </a:lvl1pPr>
          </a:lstStyle>
          <a:p>
            <a:r>
              <a:rPr lang="en-GB"/>
              <a:t>Click icon to add picture</a:t>
            </a:r>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p>
            <a:fld id="{9AC80E95-B44A-7041-9AF4-BD9C48570043}" type="datetime1">
              <a:rPr lang="en-US" smtClean="0"/>
              <a:t>11/30/2022</a:t>
            </a:fld>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p>
            <a:fld id="{31160B98-140E-4345-B1A3-2A7247C42973}" type="slidenum">
              <a:rPr lang="fi-FI" smtClean="0"/>
              <a:t>‹#›</a:t>
            </a:fld>
            <a:endParaRPr lang="fi-FI"/>
          </a:p>
        </p:txBody>
      </p:sp>
      <p:sp>
        <p:nvSpPr>
          <p:cNvPr id="12" name="Text Placeholder 4">
            <a:extLst>
              <a:ext uri="{FF2B5EF4-FFF2-40B4-BE49-F238E27FC236}">
                <a16:creationId xmlns:a16="http://schemas.microsoft.com/office/drawing/2014/main" id="{B2FC95EC-4105-4BC0-A1F7-D0861812094F}"/>
              </a:ext>
            </a:extLst>
          </p:cNvPr>
          <p:cNvSpPr>
            <a:spLocks noGrp="1"/>
          </p:cNvSpPr>
          <p:nvPr>
            <p:ph type="body" sz="quarter" idx="17"/>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sp>
        <p:nvSpPr>
          <p:cNvPr id="5" name="Text Placeholder 4">
            <a:extLst>
              <a:ext uri="{FF2B5EF4-FFF2-40B4-BE49-F238E27FC236}">
                <a16:creationId xmlns:a16="http://schemas.microsoft.com/office/drawing/2014/main" id="{E424E037-125E-466A-83D1-5B89637DF9D9}"/>
              </a:ext>
            </a:extLst>
          </p:cNvPr>
          <p:cNvSpPr>
            <a:spLocks noGrp="1"/>
          </p:cNvSpPr>
          <p:nvPr>
            <p:ph type="body" sz="quarter" idx="18"/>
          </p:nvPr>
        </p:nvSpPr>
        <p:spPr>
          <a:xfrm>
            <a:off x="7696200" y="730249"/>
            <a:ext cx="4052888" cy="5391151"/>
          </a:xfrm>
        </p:spPr>
        <p:txBody>
          <a:bodyPr anchor="ctr" anchorCtr="0"/>
          <a:lstStyle>
            <a:lvl1pPr marL="0" indent="0">
              <a:buNone/>
              <a:defRPr sz="2250"/>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610930100"/>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showMasterSp="0" preserve="1" userDrawn="1">
  <p:cSld name="Process steps">
    <p:bg>
      <p:bgPr>
        <a:solidFill>
          <a:schemeClr val="accent1">
            <a:lumOff val="-7254"/>
          </a:schemeClr>
        </a:solidFill>
        <a:effectLst/>
      </p:bgPr>
    </p:bg>
    <p:spTree>
      <p:nvGrpSpPr>
        <p:cNvPr id="1" name=""/>
        <p:cNvGrpSpPr/>
        <p:nvPr/>
      </p:nvGrpSpPr>
      <p:grpSpPr>
        <a:xfrm>
          <a:off x="0" y="0"/>
          <a:ext cx="0" cy="0"/>
          <a:chOff x="0" y="0"/>
          <a:chExt cx="0" cy="0"/>
        </a:xfrm>
      </p:grpSpPr>
      <p:pic>
        <p:nvPicPr>
          <p:cNvPr id="631" name="Miltton_Text_Black.png" descr="Miltton_Text_Black.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640" name="Line"/>
          <p:cNvSpPr/>
          <p:nvPr/>
        </p:nvSpPr>
        <p:spPr>
          <a:xfrm>
            <a:off x="413955" y="4233111"/>
            <a:ext cx="1488198" cy="1"/>
          </a:xfrm>
          <a:prstGeom prst="line">
            <a:avLst/>
          </a:prstGeom>
          <a:ln w="25400">
            <a:solidFill>
              <a:srgbClr val="000000"/>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641" name="Line"/>
          <p:cNvSpPr/>
          <p:nvPr/>
        </p:nvSpPr>
        <p:spPr>
          <a:xfrm>
            <a:off x="2058303" y="4233111"/>
            <a:ext cx="1498830" cy="1"/>
          </a:xfrm>
          <a:prstGeom prst="line">
            <a:avLst/>
          </a:prstGeom>
          <a:ln w="25400">
            <a:solidFill>
              <a:srgbClr val="000000"/>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642" name="Line"/>
          <p:cNvSpPr/>
          <p:nvPr/>
        </p:nvSpPr>
        <p:spPr>
          <a:xfrm>
            <a:off x="3713282" y="4233111"/>
            <a:ext cx="1480834" cy="1"/>
          </a:xfrm>
          <a:prstGeom prst="line">
            <a:avLst/>
          </a:prstGeom>
          <a:ln w="25400">
            <a:solidFill>
              <a:srgbClr val="000000"/>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643" name="Line"/>
          <p:cNvSpPr/>
          <p:nvPr/>
        </p:nvSpPr>
        <p:spPr>
          <a:xfrm>
            <a:off x="5352367" y="4233111"/>
            <a:ext cx="1487267" cy="1"/>
          </a:xfrm>
          <a:prstGeom prst="line">
            <a:avLst/>
          </a:prstGeom>
          <a:ln w="25400">
            <a:solidFill>
              <a:srgbClr val="000000"/>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644" name="Line"/>
          <p:cNvSpPr/>
          <p:nvPr/>
        </p:nvSpPr>
        <p:spPr>
          <a:xfrm>
            <a:off x="6997400" y="4233111"/>
            <a:ext cx="1488197" cy="1"/>
          </a:xfrm>
          <a:prstGeom prst="line">
            <a:avLst/>
          </a:prstGeom>
          <a:ln w="25400">
            <a:solidFill>
              <a:srgbClr val="000000"/>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645" name="Line"/>
          <p:cNvSpPr/>
          <p:nvPr/>
        </p:nvSpPr>
        <p:spPr>
          <a:xfrm>
            <a:off x="8641748" y="4233111"/>
            <a:ext cx="1499366" cy="1"/>
          </a:xfrm>
          <a:prstGeom prst="line">
            <a:avLst/>
          </a:prstGeom>
          <a:ln w="25400">
            <a:solidFill>
              <a:srgbClr val="000000"/>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646" name="Line"/>
          <p:cNvSpPr/>
          <p:nvPr/>
        </p:nvSpPr>
        <p:spPr>
          <a:xfrm>
            <a:off x="10269832" y="4233111"/>
            <a:ext cx="1499366" cy="1"/>
          </a:xfrm>
          <a:prstGeom prst="line">
            <a:avLst/>
          </a:prstGeom>
          <a:ln w="25400">
            <a:solidFill>
              <a:srgbClr val="000000"/>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pic>
        <p:nvPicPr>
          <p:cNvPr id="650" name="Mitton-arrow.png" descr="Mitton-arrow.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3" name="Title 2">
            <a:extLst>
              <a:ext uri="{FF2B5EF4-FFF2-40B4-BE49-F238E27FC236}">
                <a16:creationId xmlns:a16="http://schemas.microsoft.com/office/drawing/2014/main" id="{18E3BCBF-446C-406B-8C98-60E52BDBA158}"/>
              </a:ext>
            </a:extLst>
          </p:cNvPr>
          <p:cNvSpPr>
            <a:spLocks noGrp="1"/>
          </p:cNvSpPr>
          <p:nvPr>
            <p:ph type="title"/>
          </p:nvPr>
        </p:nvSpPr>
        <p:spPr/>
        <p:txBody>
          <a:bodyPr/>
          <a:lstStyle/>
          <a:p>
            <a:r>
              <a:rPr lang="en-GB"/>
              <a:t>Click to edit Master title style</a:t>
            </a:r>
          </a:p>
        </p:txBody>
      </p:sp>
      <p:sp>
        <p:nvSpPr>
          <p:cNvPr id="31" name="Text Placeholder 4">
            <a:extLst>
              <a:ext uri="{FF2B5EF4-FFF2-40B4-BE49-F238E27FC236}">
                <a16:creationId xmlns:a16="http://schemas.microsoft.com/office/drawing/2014/main" id="{BF4FDD33-6A0E-4467-BEE7-37A74B1154F0}"/>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sp>
        <p:nvSpPr>
          <p:cNvPr id="4" name="Date Placeholder 3">
            <a:extLst>
              <a:ext uri="{FF2B5EF4-FFF2-40B4-BE49-F238E27FC236}">
                <a16:creationId xmlns:a16="http://schemas.microsoft.com/office/drawing/2014/main" id="{A6D3EFE5-A49A-4245-9444-90F183E70B64}"/>
              </a:ext>
            </a:extLst>
          </p:cNvPr>
          <p:cNvSpPr>
            <a:spLocks noGrp="1"/>
          </p:cNvSpPr>
          <p:nvPr>
            <p:ph type="dt" sz="half" idx="38"/>
          </p:nvPr>
        </p:nvSpPr>
        <p:spPr/>
        <p:txBody>
          <a:bodyPr/>
          <a:lstStyle/>
          <a:p>
            <a:fld id="{D652203E-C3DA-A441-8BE4-0AA840240FE8}" type="datetime1">
              <a:rPr lang="en-US" smtClean="0"/>
              <a:t>11/30/2022</a:t>
            </a:fld>
            <a:endParaRPr lang="fi-FI"/>
          </a:p>
        </p:txBody>
      </p:sp>
      <p:sp>
        <p:nvSpPr>
          <p:cNvPr id="5" name="Footer Placeholder 4">
            <a:extLst>
              <a:ext uri="{FF2B5EF4-FFF2-40B4-BE49-F238E27FC236}">
                <a16:creationId xmlns:a16="http://schemas.microsoft.com/office/drawing/2014/main" id="{9A4F5780-FD7C-4148-BD40-83C707CD9847}"/>
              </a:ext>
            </a:extLst>
          </p:cNvPr>
          <p:cNvSpPr>
            <a:spLocks noGrp="1"/>
          </p:cNvSpPr>
          <p:nvPr>
            <p:ph type="ftr" sz="quarter" idx="39"/>
          </p:nvPr>
        </p:nvSpPr>
        <p:spPr/>
        <p:txBody>
          <a:bodyPr/>
          <a:lstStyle/>
          <a:p>
            <a:r>
              <a:rPr lang="fi-FI"/>
              <a:t>© Miltton New Nordics</a:t>
            </a:r>
          </a:p>
        </p:txBody>
      </p:sp>
      <p:sp>
        <p:nvSpPr>
          <p:cNvPr id="6" name="Slide Number Placeholder 5">
            <a:extLst>
              <a:ext uri="{FF2B5EF4-FFF2-40B4-BE49-F238E27FC236}">
                <a16:creationId xmlns:a16="http://schemas.microsoft.com/office/drawing/2014/main" id="{92231399-A992-4AFB-A850-C25B37C0AEC0}"/>
              </a:ext>
            </a:extLst>
          </p:cNvPr>
          <p:cNvSpPr>
            <a:spLocks noGrp="1"/>
          </p:cNvSpPr>
          <p:nvPr>
            <p:ph type="sldNum" sz="quarter" idx="40"/>
          </p:nvPr>
        </p:nvSpPr>
        <p:spPr/>
        <p:txBody>
          <a:bodyPr/>
          <a:lstStyle/>
          <a:p>
            <a:fld id="{31160B98-140E-4345-B1A3-2A7247C42973}" type="slidenum">
              <a:rPr lang="fi-FI" smtClean="0"/>
              <a:pPr/>
              <a:t>‹#›</a:t>
            </a:fld>
            <a:endParaRPr lang="fi-FI"/>
          </a:p>
        </p:txBody>
      </p:sp>
      <p:sp>
        <p:nvSpPr>
          <p:cNvPr id="35" name="1.">
            <a:extLst>
              <a:ext uri="{FF2B5EF4-FFF2-40B4-BE49-F238E27FC236}">
                <a16:creationId xmlns:a16="http://schemas.microsoft.com/office/drawing/2014/main" id="{75EEC7DC-993D-4A87-8685-D24F57D1827E}"/>
              </a:ext>
            </a:extLst>
          </p:cNvPr>
          <p:cNvSpPr txBox="1">
            <a:spLocks noGrp="1"/>
          </p:cNvSpPr>
          <p:nvPr>
            <p:ph type="body" sz="quarter" idx="25" hasCustomPrompt="1"/>
          </p:nvPr>
        </p:nvSpPr>
        <p:spPr>
          <a:xfrm>
            <a:off x="407988" y="1929685"/>
            <a:ext cx="1500187" cy="2262156"/>
          </a:xfrm>
          <a:prstGeom prst="rect">
            <a:avLst/>
          </a:prstGeom>
        </p:spPr>
        <p:txBody>
          <a:bodyPr wrap="square" lIns="91439" tIns="91439" rIns="91439" bIns="91439">
            <a:spAutoFit/>
          </a:bodyPr>
          <a:lstStyle>
            <a:lvl1pPr marL="0" indent="0" algn="ctr" defTabSz="914400">
              <a:lnSpc>
                <a:spcPct val="100000"/>
              </a:lnSpc>
              <a:spcBef>
                <a:spcPts val="0"/>
              </a:spcBef>
              <a:buSzTx/>
              <a:buNone/>
              <a:defRPr sz="13500">
                <a:solidFill>
                  <a:srgbClr val="FFFFFF"/>
                </a:solidFill>
                <a:latin typeface="Domaine Display"/>
                <a:ea typeface="Domaine Display"/>
                <a:cs typeface="Domaine Display"/>
                <a:sym typeface="Domaine Display"/>
              </a:defRPr>
            </a:lvl1pPr>
          </a:lstStyle>
          <a:p>
            <a:r>
              <a:rPr lang="fi-FI"/>
              <a:t>X</a:t>
            </a:r>
            <a:endParaRPr/>
          </a:p>
        </p:txBody>
      </p:sp>
      <p:sp>
        <p:nvSpPr>
          <p:cNvPr id="8" name="Text Placeholder 7">
            <a:extLst>
              <a:ext uri="{FF2B5EF4-FFF2-40B4-BE49-F238E27FC236}">
                <a16:creationId xmlns:a16="http://schemas.microsoft.com/office/drawing/2014/main" id="{BCC90859-5154-4E90-B557-14352393BBC9}"/>
              </a:ext>
            </a:extLst>
          </p:cNvPr>
          <p:cNvSpPr>
            <a:spLocks noGrp="1"/>
          </p:cNvSpPr>
          <p:nvPr>
            <p:ph type="body" sz="quarter" idx="41"/>
          </p:nvPr>
        </p:nvSpPr>
        <p:spPr>
          <a:xfrm>
            <a:off x="407988" y="4483100"/>
            <a:ext cx="1500187" cy="1365250"/>
          </a:xfrm>
        </p:spPr>
        <p:txBody>
          <a:bodyPr/>
          <a:lstStyle>
            <a:lvl1pPr marL="0" indent="0" algn="ctr">
              <a:buNone/>
              <a:defRPr/>
            </a:lvl1pPr>
          </a:lstStyle>
          <a:p>
            <a:pPr lvl="0"/>
            <a:r>
              <a:rPr lang="en-GB"/>
              <a:t>Click to edit Master text styles</a:t>
            </a:r>
          </a:p>
        </p:txBody>
      </p:sp>
      <p:sp>
        <p:nvSpPr>
          <p:cNvPr id="38" name="1.">
            <a:extLst>
              <a:ext uri="{FF2B5EF4-FFF2-40B4-BE49-F238E27FC236}">
                <a16:creationId xmlns:a16="http://schemas.microsoft.com/office/drawing/2014/main" id="{05536A7F-52FB-4937-A18F-4EA8B95BF868}"/>
              </a:ext>
            </a:extLst>
          </p:cNvPr>
          <p:cNvSpPr txBox="1">
            <a:spLocks noGrp="1"/>
          </p:cNvSpPr>
          <p:nvPr>
            <p:ph type="body" sz="quarter" idx="42" hasCustomPrompt="1"/>
          </p:nvPr>
        </p:nvSpPr>
        <p:spPr>
          <a:xfrm>
            <a:off x="2046288" y="1929685"/>
            <a:ext cx="1500187" cy="2262156"/>
          </a:xfrm>
          <a:prstGeom prst="rect">
            <a:avLst/>
          </a:prstGeom>
        </p:spPr>
        <p:txBody>
          <a:bodyPr wrap="square" lIns="91439" tIns="91439" rIns="91439" bIns="91439">
            <a:spAutoFit/>
          </a:bodyPr>
          <a:lstStyle>
            <a:lvl1pPr marL="0" indent="0" algn="ctr" defTabSz="914400">
              <a:lnSpc>
                <a:spcPct val="100000"/>
              </a:lnSpc>
              <a:spcBef>
                <a:spcPts val="0"/>
              </a:spcBef>
              <a:buSzTx/>
              <a:buNone/>
              <a:defRPr sz="13500">
                <a:solidFill>
                  <a:srgbClr val="FFFFFF"/>
                </a:solidFill>
                <a:latin typeface="Domaine Display"/>
                <a:ea typeface="Domaine Display"/>
                <a:cs typeface="Domaine Display"/>
                <a:sym typeface="Domaine Display"/>
              </a:defRPr>
            </a:lvl1pPr>
          </a:lstStyle>
          <a:p>
            <a:r>
              <a:rPr lang="fi-FI"/>
              <a:t>X</a:t>
            </a:r>
            <a:endParaRPr/>
          </a:p>
        </p:txBody>
      </p:sp>
      <p:sp>
        <p:nvSpPr>
          <p:cNvPr id="39" name="Text Placeholder 7">
            <a:extLst>
              <a:ext uri="{FF2B5EF4-FFF2-40B4-BE49-F238E27FC236}">
                <a16:creationId xmlns:a16="http://schemas.microsoft.com/office/drawing/2014/main" id="{834711D0-12F6-4807-8030-F5F1749E67FF}"/>
              </a:ext>
            </a:extLst>
          </p:cNvPr>
          <p:cNvSpPr>
            <a:spLocks noGrp="1"/>
          </p:cNvSpPr>
          <p:nvPr>
            <p:ph type="body" sz="quarter" idx="43"/>
          </p:nvPr>
        </p:nvSpPr>
        <p:spPr>
          <a:xfrm>
            <a:off x="2046288" y="4483100"/>
            <a:ext cx="1500187" cy="1365250"/>
          </a:xfrm>
        </p:spPr>
        <p:txBody>
          <a:bodyPr/>
          <a:lstStyle>
            <a:lvl1pPr marL="0" indent="0" algn="ctr">
              <a:buNone/>
              <a:defRPr/>
            </a:lvl1pPr>
          </a:lstStyle>
          <a:p>
            <a:pPr lvl="0"/>
            <a:r>
              <a:rPr lang="en-GB"/>
              <a:t>Click to edit Master text styles</a:t>
            </a:r>
          </a:p>
        </p:txBody>
      </p:sp>
      <p:sp>
        <p:nvSpPr>
          <p:cNvPr id="40" name="1.">
            <a:extLst>
              <a:ext uri="{FF2B5EF4-FFF2-40B4-BE49-F238E27FC236}">
                <a16:creationId xmlns:a16="http://schemas.microsoft.com/office/drawing/2014/main" id="{72C37892-91B0-44A9-9849-E669C795A659}"/>
              </a:ext>
            </a:extLst>
          </p:cNvPr>
          <p:cNvSpPr txBox="1">
            <a:spLocks noGrp="1"/>
          </p:cNvSpPr>
          <p:nvPr>
            <p:ph type="body" sz="quarter" idx="44" hasCustomPrompt="1"/>
          </p:nvPr>
        </p:nvSpPr>
        <p:spPr>
          <a:xfrm>
            <a:off x="3703638" y="1929685"/>
            <a:ext cx="1500187" cy="2262156"/>
          </a:xfrm>
          <a:prstGeom prst="rect">
            <a:avLst/>
          </a:prstGeom>
        </p:spPr>
        <p:txBody>
          <a:bodyPr wrap="square" lIns="91439" tIns="91439" rIns="91439" bIns="91439">
            <a:spAutoFit/>
          </a:bodyPr>
          <a:lstStyle>
            <a:lvl1pPr marL="0" indent="0" algn="ctr" defTabSz="914400">
              <a:lnSpc>
                <a:spcPct val="100000"/>
              </a:lnSpc>
              <a:spcBef>
                <a:spcPts val="0"/>
              </a:spcBef>
              <a:buSzTx/>
              <a:buNone/>
              <a:defRPr sz="13500">
                <a:solidFill>
                  <a:srgbClr val="FFFFFF"/>
                </a:solidFill>
                <a:latin typeface="Domaine Display"/>
                <a:ea typeface="Domaine Display"/>
                <a:cs typeface="Domaine Display"/>
                <a:sym typeface="Domaine Display"/>
              </a:defRPr>
            </a:lvl1pPr>
          </a:lstStyle>
          <a:p>
            <a:r>
              <a:rPr lang="fi-FI"/>
              <a:t>X</a:t>
            </a:r>
            <a:endParaRPr/>
          </a:p>
        </p:txBody>
      </p:sp>
      <p:sp>
        <p:nvSpPr>
          <p:cNvPr id="41" name="Text Placeholder 7">
            <a:extLst>
              <a:ext uri="{FF2B5EF4-FFF2-40B4-BE49-F238E27FC236}">
                <a16:creationId xmlns:a16="http://schemas.microsoft.com/office/drawing/2014/main" id="{DDA2757D-6EC0-4CDF-8082-3A842012C8F4}"/>
              </a:ext>
            </a:extLst>
          </p:cNvPr>
          <p:cNvSpPr>
            <a:spLocks noGrp="1"/>
          </p:cNvSpPr>
          <p:nvPr>
            <p:ph type="body" sz="quarter" idx="45"/>
          </p:nvPr>
        </p:nvSpPr>
        <p:spPr>
          <a:xfrm>
            <a:off x="3703638" y="4483100"/>
            <a:ext cx="1500187" cy="1365250"/>
          </a:xfrm>
        </p:spPr>
        <p:txBody>
          <a:bodyPr/>
          <a:lstStyle>
            <a:lvl1pPr marL="0" indent="0" algn="ctr">
              <a:buNone/>
              <a:defRPr/>
            </a:lvl1pPr>
          </a:lstStyle>
          <a:p>
            <a:pPr lvl="0"/>
            <a:r>
              <a:rPr lang="en-GB"/>
              <a:t>Click to edit Master text styles</a:t>
            </a:r>
          </a:p>
        </p:txBody>
      </p:sp>
      <p:sp>
        <p:nvSpPr>
          <p:cNvPr id="42" name="1.">
            <a:extLst>
              <a:ext uri="{FF2B5EF4-FFF2-40B4-BE49-F238E27FC236}">
                <a16:creationId xmlns:a16="http://schemas.microsoft.com/office/drawing/2014/main" id="{47D260EE-F96F-4628-B892-868831384A34}"/>
              </a:ext>
            </a:extLst>
          </p:cNvPr>
          <p:cNvSpPr txBox="1">
            <a:spLocks noGrp="1"/>
          </p:cNvSpPr>
          <p:nvPr>
            <p:ph type="body" sz="quarter" idx="46" hasCustomPrompt="1"/>
          </p:nvPr>
        </p:nvSpPr>
        <p:spPr>
          <a:xfrm>
            <a:off x="5341938" y="1929685"/>
            <a:ext cx="1500187" cy="2262156"/>
          </a:xfrm>
          <a:prstGeom prst="rect">
            <a:avLst/>
          </a:prstGeom>
        </p:spPr>
        <p:txBody>
          <a:bodyPr wrap="square" lIns="91439" tIns="91439" rIns="91439" bIns="91439">
            <a:spAutoFit/>
          </a:bodyPr>
          <a:lstStyle>
            <a:lvl1pPr marL="0" indent="0" algn="ctr" defTabSz="914400">
              <a:lnSpc>
                <a:spcPct val="100000"/>
              </a:lnSpc>
              <a:spcBef>
                <a:spcPts val="0"/>
              </a:spcBef>
              <a:buSzTx/>
              <a:buNone/>
              <a:defRPr sz="13500">
                <a:solidFill>
                  <a:srgbClr val="FFFFFF"/>
                </a:solidFill>
                <a:latin typeface="Domaine Display"/>
                <a:ea typeface="Domaine Display"/>
                <a:cs typeface="Domaine Display"/>
                <a:sym typeface="Domaine Display"/>
              </a:defRPr>
            </a:lvl1pPr>
          </a:lstStyle>
          <a:p>
            <a:r>
              <a:rPr lang="fi-FI"/>
              <a:t>X</a:t>
            </a:r>
            <a:endParaRPr/>
          </a:p>
        </p:txBody>
      </p:sp>
      <p:sp>
        <p:nvSpPr>
          <p:cNvPr id="43" name="Text Placeholder 7">
            <a:extLst>
              <a:ext uri="{FF2B5EF4-FFF2-40B4-BE49-F238E27FC236}">
                <a16:creationId xmlns:a16="http://schemas.microsoft.com/office/drawing/2014/main" id="{607E7C8F-CAB7-456A-AACE-CC6307B23432}"/>
              </a:ext>
            </a:extLst>
          </p:cNvPr>
          <p:cNvSpPr>
            <a:spLocks noGrp="1"/>
          </p:cNvSpPr>
          <p:nvPr>
            <p:ph type="body" sz="quarter" idx="47"/>
          </p:nvPr>
        </p:nvSpPr>
        <p:spPr>
          <a:xfrm>
            <a:off x="5341938" y="4483100"/>
            <a:ext cx="1500187" cy="1365250"/>
          </a:xfrm>
        </p:spPr>
        <p:txBody>
          <a:bodyPr/>
          <a:lstStyle>
            <a:lvl1pPr marL="0" indent="0" algn="ctr">
              <a:buNone/>
              <a:defRPr/>
            </a:lvl1pPr>
          </a:lstStyle>
          <a:p>
            <a:pPr lvl="0"/>
            <a:r>
              <a:rPr lang="en-GB"/>
              <a:t>Click to edit Master text styles</a:t>
            </a:r>
          </a:p>
        </p:txBody>
      </p:sp>
      <p:sp>
        <p:nvSpPr>
          <p:cNvPr id="44" name="1.">
            <a:extLst>
              <a:ext uri="{FF2B5EF4-FFF2-40B4-BE49-F238E27FC236}">
                <a16:creationId xmlns:a16="http://schemas.microsoft.com/office/drawing/2014/main" id="{7C2E9C7F-EA71-4A4D-8AA9-1573B94ED5F6}"/>
              </a:ext>
            </a:extLst>
          </p:cNvPr>
          <p:cNvSpPr txBox="1">
            <a:spLocks noGrp="1"/>
          </p:cNvSpPr>
          <p:nvPr>
            <p:ph type="body" sz="quarter" idx="48" hasCustomPrompt="1"/>
          </p:nvPr>
        </p:nvSpPr>
        <p:spPr>
          <a:xfrm>
            <a:off x="6992938" y="1929685"/>
            <a:ext cx="1500187" cy="2262156"/>
          </a:xfrm>
          <a:prstGeom prst="rect">
            <a:avLst/>
          </a:prstGeom>
        </p:spPr>
        <p:txBody>
          <a:bodyPr wrap="square" lIns="91439" tIns="91439" rIns="91439" bIns="91439">
            <a:spAutoFit/>
          </a:bodyPr>
          <a:lstStyle>
            <a:lvl1pPr marL="0" indent="0" algn="ctr" defTabSz="914400">
              <a:lnSpc>
                <a:spcPct val="100000"/>
              </a:lnSpc>
              <a:spcBef>
                <a:spcPts val="0"/>
              </a:spcBef>
              <a:buSzTx/>
              <a:buNone/>
              <a:defRPr sz="13500">
                <a:solidFill>
                  <a:srgbClr val="FFFFFF"/>
                </a:solidFill>
                <a:latin typeface="Domaine Display"/>
                <a:ea typeface="Domaine Display"/>
                <a:cs typeface="Domaine Display"/>
                <a:sym typeface="Domaine Display"/>
              </a:defRPr>
            </a:lvl1pPr>
          </a:lstStyle>
          <a:p>
            <a:r>
              <a:rPr lang="fi-FI"/>
              <a:t>X</a:t>
            </a:r>
            <a:endParaRPr/>
          </a:p>
        </p:txBody>
      </p:sp>
      <p:sp>
        <p:nvSpPr>
          <p:cNvPr id="45" name="Text Placeholder 7">
            <a:extLst>
              <a:ext uri="{FF2B5EF4-FFF2-40B4-BE49-F238E27FC236}">
                <a16:creationId xmlns:a16="http://schemas.microsoft.com/office/drawing/2014/main" id="{5CE93C9F-7783-430F-95A2-35399A4BD73E}"/>
              </a:ext>
            </a:extLst>
          </p:cNvPr>
          <p:cNvSpPr>
            <a:spLocks noGrp="1"/>
          </p:cNvSpPr>
          <p:nvPr>
            <p:ph type="body" sz="quarter" idx="49"/>
          </p:nvPr>
        </p:nvSpPr>
        <p:spPr>
          <a:xfrm>
            <a:off x="6992938" y="4483100"/>
            <a:ext cx="1500187" cy="1365250"/>
          </a:xfrm>
        </p:spPr>
        <p:txBody>
          <a:bodyPr/>
          <a:lstStyle>
            <a:lvl1pPr marL="0" indent="0" algn="ctr">
              <a:buNone/>
              <a:defRPr/>
            </a:lvl1pPr>
          </a:lstStyle>
          <a:p>
            <a:pPr lvl="0"/>
            <a:r>
              <a:rPr lang="en-GB"/>
              <a:t>Click to edit Master text styles</a:t>
            </a:r>
          </a:p>
        </p:txBody>
      </p:sp>
      <p:sp>
        <p:nvSpPr>
          <p:cNvPr id="46" name="1.">
            <a:extLst>
              <a:ext uri="{FF2B5EF4-FFF2-40B4-BE49-F238E27FC236}">
                <a16:creationId xmlns:a16="http://schemas.microsoft.com/office/drawing/2014/main" id="{F9B78D16-F2B2-4CCC-A857-D2CCCEBFE87F}"/>
              </a:ext>
            </a:extLst>
          </p:cNvPr>
          <p:cNvSpPr txBox="1">
            <a:spLocks noGrp="1"/>
          </p:cNvSpPr>
          <p:nvPr>
            <p:ph type="body" sz="quarter" idx="50" hasCustomPrompt="1"/>
          </p:nvPr>
        </p:nvSpPr>
        <p:spPr>
          <a:xfrm>
            <a:off x="8637588" y="1929685"/>
            <a:ext cx="1500187" cy="2262156"/>
          </a:xfrm>
          <a:prstGeom prst="rect">
            <a:avLst/>
          </a:prstGeom>
        </p:spPr>
        <p:txBody>
          <a:bodyPr wrap="square" lIns="91439" tIns="91439" rIns="91439" bIns="91439">
            <a:spAutoFit/>
          </a:bodyPr>
          <a:lstStyle>
            <a:lvl1pPr marL="0" indent="0" algn="ctr" defTabSz="914400">
              <a:lnSpc>
                <a:spcPct val="100000"/>
              </a:lnSpc>
              <a:spcBef>
                <a:spcPts val="0"/>
              </a:spcBef>
              <a:buSzTx/>
              <a:buNone/>
              <a:defRPr sz="13500">
                <a:solidFill>
                  <a:srgbClr val="FFFFFF"/>
                </a:solidFill>
                <a:latin typeface="Domaine Display"/>
                <a:ea typeface="Domaine Display"/>
                <a:cs typeface="Domaine Display"/>
                <a:sym typeface="Domaine Display"/>
              </a:defRPr>
            </a:lvl1pPr>
          </a:lstStyle>
          <a:p>
            <a:r>
              <a:rPr lang="fi-FI"/>
              <a:t>X</a:t>
            </a:r>
            <a:endParaRPr/>
          </a:p>
        </p:txBody>
      </p:sp>
      <p:sp>
        <p:nvSpPr>
          <p:cNvPr id="47" name="Text Placeholder 7">
            <a:extLst>
              <a:ext uri="{FF2B5EF4-FFF2-40B4-BE49-F238E27FC236}">
                <a16:creationId xmlns:a16="http://schemas.microsoft.com/office/drawing/2014/main" id="{194CD6EF-28A4-4BC9-80DC-2B2FA420AA8B}"/>
              </a:ext>
            </a:extLst>
          </p:cNvPr>
          <p:cNvSpPr>
            <a:spLocks noGrp="1"/>
          </p:cNvSpPr>
          <p:nvPr>
            <p:ph type="body" sz="quarter" idx="51"/>
          </p:nvPr>
        </p:nvSpPr>
        <p:spPr>
          <a:xfrm>
            <a:off x="8637588" y="4483100"/>
            <a:ext cx="1500187" cy="1365250"/>
          </a:xfrm>
        </p:spPr>
        <p:txBody>
          <a:bodyPr/>
          <a:lstStyle>
            <a:lvl1pPr marL="0" indent="0" algn="ctr">
              <a:buNone/>
              <a:defRPr/>
            </a:lvl1pPr>
          </a:lstStyle>
          <a:p>
            <a:pPr lvl="0"/>
            <a:r>
              <a:rPr lang="en-GB"/>
              <a:t>Click to edit Master text styles</a:t>
            </a:r>
          </a:p>
        </p:txBody>
      </p:sp>
      <p:sp>
        <p:nvSpPr>
          <p:cNvPr id="48" name="1.">
            <a:extLst>
              <a:ext uri="{FF2B5EF4-FFF2-40B4-BE49-F238E27FC236}">
                <a16:creationId xmlns:a16="http://schemas.microsoft.com/office/drawing/2014/main" id="{92EF4754-3565-49A3-B1FE-CCF957D40D72}"/>
              </a:ext>
            </a:extLst>
          </p:cNvPr>
          <p:cNvSpPr txBox="1">
            <a:spLocks noGrp="1"/>
          </p:cNvSpPr>
          <p:nvPr>
            <p:ph type="body" sz="quarter" idx="52" hasCustomPrompt="1"/>
          </p:nvPr>
        </p:nvSpPr>
        <p:spPr>
          <a:xfrm>
            <a:off x="10256838" y="1929685"/>
            <a:ext cx="1500187" cy="2262156"/>
          </a:xfrm>
          <a:prstGeom prst="rect">
            <a:avLst/>
          </a:prstGeom>
        </p:spPr>
        <p:txBody>
          <a:bodyPr wrap="square" lIns="91439" tIns="91439" rIns="91439" bIns="91439">
            <a:spAutoFit/>
          </a:bodyPr>
          <a:lstStyle>
            <a:lvl1pPr marL="0" indent="0" algn="ctr" defTabSz="914400">
              <a:lnSpc>
                <a:spcPct val="100000"/>
              </a:lnSpc>
              <a:spcBef>
                <a:spcPts val="0"/>
              </a:spcBef>
              <a:buSzTx/>
              <a:buNone/>
              <a:defRPr sz="13500">
                <a:solidFill>
                  <a:srgbClr val="FFFFFF"/>
                </a:solidFill>
                <a:latin typeface="Domaine Display"/>
                <a:ea typeface="Domaine Display"/>
                <a:cs typeface="Domaine Display"/>
                <a:sym typeface="Domaine Display"/>
              </a:defRPr>
            </a:lvl1pPr>
          </a:lstStyle>
          <a:p>
            <a:r>
              <a:rPr lang="fi-FI"/>
              <a:t>X</a:t>
            </a:r>
            <a:endParaRPr/>
          </a:p>
        </p:txBody>
      </p:sp>
      <p:sp>
        <p:nvSpPr>
          <p:cNvPr id="49" name="Text Placeholder 7">
            <a:extLst>
              <a:ext uri="{FF2B5EF4-FFF2-40B4-BE49-F238E27FC236}">
                <a16:creationId xmlns:a16="http://schemas.microsoft.com/office/drawing/2014/main" id="{DCDD7646-3DBD-4AD9-96E9-02D1E9791049}"/>
              </a:ext>
            </a:extLst>
          </p:cNvPr>
          <p:cNvSpPr>
            <a:spLocks noGrp="1"/>
          </p:cNvSpPr>
          <p:nvPr>
            <p:ph type="body" sz="quarter" idx="53"/>
          </p:nvPr>
        </p:nvSpPr>
        <p:spPr>
          <a:xfrm>
            <a:off x="10256838" y="4483100"/>
            <a:ext cx="1500187" cy="1365250"/>
          </a:xfrm>
        </p:spPr>
        <p:txBody>
          <a:bodyPr/>
          <a:lstStyle>
            <a:lvl1pPr marL="0" indent="0" algn="ctr">
              <a:buNone/>
              <a:defRPr/>
            </a:lvl1pPr>
          </a:lstStyle>
          <a:p>
            <a:pPr lvl="0"/>
            <a:r>
              <a:rPr lang="en-GB"/>
              <a:t>Click to edit Master text styles</a:t>
            </a:r>
          </a:p>
        </p:txBody>
      </p:sp>
    </p:spTree>
    <p:extLst>
      <p:ext uri="{BB962C8B-B14F-4D97-AF65-F5344CB8AC3E}">
        <p14:creationId xmlns:p14="http://schemas.microsoft.com/office/powerpoint/2010/main" val="5445493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9" name="object 4">
            <a:extLst>
              <a:ext uri="{FF2B5EF4-FFF2-40B4-BE49-F238E27FC236}">
                <a16:creationId xmlns:a16="http://schemas.microsoft.com/office/drawing/2014/main" id="{48F34689-D436-418B-92F3-FA12DC6FC232}"/>
              </a:ext>
            </a:extLst>
          </p:cNvPr>
          <p:cNvSpPr/>
          <p:nvPr userDrawn="1"/>
        </p:nvSpPr>
        <p:spPr>
          <a:xfrm>
            <a:off x="128789" y="1053707"/>
            <a:ext cx="1137634" cy="100262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3" name="Text Placeholder 2">
            <a:extLst>
              <a:ext uri="{FF2B5EF4-FFF2-40B4-BE49-F238E27FC236}">
                <a16:creationId xmlns:a16="http://schemas.microsoft.com/office/drawing/2014/main" id="{D99DF6C0-65F2-4A55-9369-D7F33D42BB8F}"/>
              </a:ext>
            </a:extLst>
          </p:cNvPr>
          <p:cNvSpPr>
            <a:spLocks noGrp="1"/>
          </p:cNvSpPr>
          <p:nvPr>
            <p:ph type="body" sz="quarter" idx="24"/>
          </p:nvPr>
        </p:nvSpPr>
        <p:spPr>
          <a:xfrm>
            <a:off x="390524" y="1312863"/>
            <a:ext cx="11358563" cy="1002620"/>
          </a:xfrm>
          <a:noFill/>
        </p:spPr>
        <p:txBody>
          <a:bodyPr/>
          <a:lstStyle>
            <a:lvl1pPr marL="0" indent="987425">
              <a:buNone/>
              <a:defRPr sz="3750" b="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6" name="Date Placeholder 5">
            <a:extLst>
              <a:ext uri="{FF2B5EF4-FFF2-40B4-BE49-F238E27FC236}">
                <a16:creationId xmlns:a16="http://schemas.microsoft.com/office/drawing/2014/main" id="{A7989AA6-3AAC-4F60-9C41-71AE4B516027}"/>
              </a:ext>
            </a:extLst>
          </p:cNvPr>
          <p:cNvSpPr>
            <a:spLocks noGrp="1"/>
          </p:cNvSpPr>
          <p:nvPr>
            <p:ph type="dt" sz="half" idx="25"/>
          </p:nvPr>
        </p:nvSpPr>
        <p:spPr/>
        <p:txBody>
          <a:bodyPr/>
          <a:lstStyle>
            <a:lvl1pPr>
              <a:defRPr>
                <a:solidFill>
                  <a:schemeClr val="tx1"/>
                </a:solidFill>
              </a:defRPr>
            </a:lvl1pPr>
          </a:lstStyle>
          <a:p>
            <a:fld id="{6110C48F-051A-2B44-9D99-38528D4DDEAD}" type="datetime1">
              <a:rPr lang="en-US" smtClean="0"/>
              <a:t>11/30/2022</a:t>
            </a:fld>
            <a:endParaRPr lang="fi-FI"/>
          </a:p>
        </p:txBody>
      </p:sp>
      <p:sp>
        <p:nvSpPr>
          <p:cNvPr id="7" name="Footer Placeholder 6">
            <a:extLst>
              <a:ext uri="{FF2B5EF4-FFF2-40B4-BE49-F238E27FC236}">
                <a16:creationId xmlns:a16="http://schemas.microsoft.com/office/drawing/2014/main" id="{607D63A4-6BF7-4005-A74B-A6985CE9CBB0}"/>
              </a:ext>
            </a:extLst>
          </p:cNvPr>
          <p:cNvSpPr>
            <a:spLocks noGrp="1"/>
          </p:cNvSpPr>
          <p:nvPr>
            <p:ph type="ftr" sz="quarter" idx="26"/>
          </p:nvPr>
        </p:nvSpPr>
        <p:spPr/>
        <p:txBody>
          <a:bodyPr/>
          <a:lstStyle>
            <a:lvl1pPr>
              <a:defRPr>
                <a:solidFill>
                  <a:schemeClr val="tx1"/>
                </a:solidFill>
              </a:defRPr>
            </a:lvl1pPr>
          </a:lstStyle>
          <a:p>
            <a:r>
              <a:rPr lang="fi-FI"/>
              <a:t>© Miltton New Nordics</a:t>
            </a:r>
          </a:p>
        </p:txBody>
      </p:sp>
      <p:sp>
        <p:nvSpPr>
          <p:cNvPr id="8" name="Slide Number Placeholder 7">
            <a:extLst>
              <a:ext uri="{FF2B5EF4-FFF2-40B4-BE49-F238E27FC236}">
                <a16:creationId xmlns:a16="http://schemas.microsoft.com/office/drawing/2014/main" id="{E75262B8-4754-4126-9FB8-5C93A94FD104}"/>
              </a:ext>
            </a:extLst>
          </p:cNvPr>
          <p:cNvSpPr>
            <a:spLocks noGrp="1"/>
          </p:cNvSpPr>
          <p:nvPr>
            <p:ph type="sldNum" sz="quarter" idx="27"/>
          </p:nvPr>
        </p:nvSpPr>
        <p:spPr/>
        <p:txBody>
          <a:bodyPr/>
          <a:lstStyle>
            <a:lvl1pPr>
              <a:defRPr>
                <a:solidFill>
                  <a:schemeClr val="tx1"/>
                </a:solidFill>
              </a:defRPr>
            </a:lvl1pPr>
          </a:lstStyle>
          <a:p>
            <a:fld id="{31160B98-140E-4345-B1A3-2A7247C42973}" type="slidenum">
              <a:rPr lang="fi-FI" smtClean="0"/>
              <a:pPr/>
              <a:t>‹#›</a:t>
            </a:fld>
            <a:endParaRPr lang="fi-FI"/>
          </a:p>
        </p:txBody>
      </p:sp>
      <p:sp>
        <p:nvSpPr>
          <p:cNvPr id="18" name="Text Placeholder 4">
            <a:extLst>
              <a:ext uri="{FF2B5EF4-FFF2-40B4-BE49-F238E27FC236}">
                <a16:creationId xmlns:a16="http://schemas.microsoft.com/office/drawing/2014/main" id="{DFFD8B42-90AA-457A-ABF9-EB880F537A2E}"/>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sp>
        <p:nvSpPr>
          <p:cNvPr id="10" name="Text Placeholder 3">
            <a:extLst>
              <a:ext uri="{FF2B5EF4-FFF2-40B4-BE49-F238E27FC236}">
                <a16:creationId xmlns:a16="http://schemas.microsoft.com/office/drawing/2014/main" id="{5143C314-5706-42ED-9EC4-B3B5874B0FD0}"/>
              </a:ext>
            </a:extLst>
          </p:cNvPr>
          <p:cNvSpPr>
            <a:spLocks noGrp="1"/>
          </p:cNvSpPr>
          <p:nvPr>
            <p:ph type="body" sz="quarter" idx="34" hasCustomPrompt="1"/>
          </p:nvPr>
        </p:nvSpPr>
        <p:spPr>
          <a:xfrm>
            <a:off x="390525" y="3225801"/>
            <a:ext cx="2047875" cy="82550"/>
          </a:xfrm>
          <a:solidFill>
            <a:srgbClr val="E9F352"/>
          </a:solidFill>
        </p:spPr>
        <p:txBody>
          <a:bodyPr anchor="ctr" anchorCtr="0"/>
          <a:lstStyle>
            <a:lvl1pPr marL="0" indent="0" algn="ctr">
              <a:buNone/>
              <a:defRPr sz="200"/>
            </a:lvl1pPr>
          </a:lstStyle>
          <a:p>
            <a:pPr lvl="0"/>
            <a:r>
              <a:rPr lang="en-US"/>
              <a:t> </a:t>
            </a:r>
            <a:endParaRPr lang="en-GB"/>
          </a:p>
        </p:txBody>
      </p:sp>
      <p:sp>
        <p:nvSpPr>
          <p:cNvPr id="11" name="Text Placeholder 5">
            <a:extLst>
              <a:ext uri="{FF2B5EF4-FFF2-40B4-BE49-F238E27FC236}">
                <a16:creationId xmlns:a16="http://schemas.microsoft.com/office/drawing/2014/main" id="{9368118B-3C37-4BDB-BE61-8728C9ACE884}"/>
              </a:ext>
            </a:extLst>
          </p:cNvPr>
          <p:cNvSpPr>
            <a:spLocks noGrp="1"/>
          </p:cNvSpPr>
          <p:nvPr>
            <p:ph type="body" sz="quarter" idx="35"/>
          </p:nvPr>
        </p:nvSpPr>
        <p:spPr>
          <a:xfrm>
            <a:off x="390525" y="3448050"/>
            <a:ext cx="2047875" cy="1536700"/>
          </a:xfrm>
        </p:spPr>
        <p:txBody>
          <a:bodyPr/>
          <a:lstStyle>
            <a:lvl1pPr marL="0" indent="0">
              <a:buNone/>
              <a:defRPr sz="1000"/>
            </a:lvl1pPr>
          </a:lstStyle>
          <a:p>
            <a:pPr lvl="0"/>
            <a:r>
              <a:rPr lang="en-GB"/>
              <a:t>Click to edit Master text styles</a:t>
            </a:r>
          </a:p>
        </p:txBody>
      </p:sp>
      <p:sp>
        <p:nvSpPr>
          <p:cNvPr id="12" name="Text Placeholder 3">
            <a:extLst>
              <a:ext uri="{FF2B5EF4-FFF2-40B4-BE49-F238E27FC236}">
                <a16:creationId xmlns:a16="http://schemas.microsoft.com/office/drawing/2014/main" id="{F2D77B40-6DB6-45AC-9CBC-5C528D940986}"/>
              </a:ext>
            </a:extLst>
          </p:cNvPr>
          <p:cNvSpPr>
            <a:spLocks noGrp="1"/>
          </p:cNvSpPr>
          <p:nvPr>
            <p:ph type="body" sz="quarter" idx="36" hasCustomPrompt="1"/>
          </p:nvPr>
        </p:nvSpPr>
        <p:spPr>
          <a:xfrm>
            <a:off x="2663825" y="3225801"/>
            <a:ext cx="2047875" cy="82550"/>
          </a:xfrm>
          <a:solidFill>
            <a:srgbClr val="E9F352"/>
          </a:solidFill>
        </p:spPr>
        <p:txBody>
          <a:bodyPr anchor="ctr" anchorCtr="0"/>
          <a:lstStyle>
            <a:lvl1pPr marL="0" indent="0" algn="ctr">
              <a:buNone/>
              <a:defRPr sz="200"/>
            </a:lvl1pPr>
          </a:lstStyle>
          <a:p>
            <a:pPr lvl="0"/>
            <a:r>
              <a:rPr lang="en-US"/>
              <a:t> </a:t>
            </a:r>
            <a:endParaRPr lang="en-GB"/>
          </a:p>
        </p:txBody>
      </p:sp>
      <p:sp>
        <p:nvSpPr>
          <p:cNvPr id="13" name="Text Placeholder 5">
            <a:extLst>
              <a:ext uri="{FF2B5EF4-FFF2-40B4-BE49-F238E27FC236}">
                <a16:creationId xmlns:a16="http://schemas.microsoft.com/office/drawing/2014/main" id="{C1066981-1286-4C43-8C20-CA76E4F5A868}"/>
              </a:ext>
            </a:extLst>
          </p:cNvPr>
          <p:cNvSpPr>
            <a:spLocks noGrp="1"/>
          </p:cNvSpPr>
          <p:nvPr>
            <p:ph type="body" sz="quarter" idx="37"/>
          </p:nvPr>
        </p:nvSpPr>
        <p:spPr>
          <a:xfrm>
            <a:off x="2663825" y="3448050"/>
            <a:ext cx="2047875" cy="1536700"/>
          </a:xfrm>
        </p:spPr>
        <p:txBody>
          <a:bodyPr/>
          <a:lstStyle>
            <a:lvl1pPr marL="0" indent="0">
              <a:buNone/>
              <a:defRPr sz="1000"/>
            </a:lvl1pPr>
          </a:lstStyle>
          <a:p>
            <a:pPr lvl="0"/>
            <a:r>
              <a:rPr lang="en-GB"/>
              <a:t>Click to edit Master text styles</a:t>
            </a:r>
          </a:p>
        </p:txBody>
      </p:sp>
      <p:sp>
        <p:nvSpPr>
          <p:cNvPr id="14" name="Text Placeholder 3">
            <a:extLst>
              <a:ext uri="{FF2B5EF4-FFF2-40B4-BE49-F238E27FC236}">
                <a16:creationId xmlns:a16="http://schemas.microsoft.com/office/drawing/2014/main" id="{FE27167C-647B-42BD-97D9-C49A178612DF}"/>
              </a:ext>
            </a:extLst>
          </p:cNvPr>
          <p:cNvSpPr>
            <a:spLocks noGrp="1"/>
          </p:cNvSpPr>
          <p:nvPr>
            <p:ph type="body" sz="quarter" idx="38" hasCustomPrompt="1"/>
          </p:nvPr>
        </p:nvSpPr>
        <p:spPr>
          <a:xfrm>
            <a:off x="4949825" y="3225801"/>
            <a:ext cx="2047875" cy="82550"/>
          </a:xfrm>
          <a:solidFill>
            <a:srgbClr val="E9F352"/>
          </a:solidFill>
        </p:spPr>
        <p:txBody>
          <a:bodyPr anchor="ctr" anchorCtr="0"/>
          <a:lstStyle>
            <a:lvl1pPr marL="0" indent="0" algn="ctr">
              <a:buNone/>
              <a:defRPr sz="200"/>
            </a:lvl1pPr>
          </a:lstStyle>
          <a:p>
            <a:pPr lvl="0"/>
            <a:r>
              <a:rPr lang="en-US"/>
              <a:t> </a:t>
            </a:r>
            <a:endParaRPr lang="en-GB"/>
          </a:p>
        </p:txBody>
      </p:sp>
      <p:sp>
        <p:nvSpPr>
          <p:cNvPr id="16" name="Text Placeholder 5">
            <a:extLst>
              <a:ext uri="{FF2B5EF4-FFF2-40B4-BE49-F238E27FC236}">
                <a16:creationId xmlns:a16="http://schemas.microsoft.com/office/drawing/2014/main" id="{6570A830-7218-47BF-B682-B1E14648F0B6}"/>
              </a:ext>
            </a:extLst>
          </p:cNvPr>
          <p:cNvSpPr>
            <a:spLocks noGrp="1"/>
          </p:cNvSpPr>
          <p:nvPr>
            <p:ph type="body" sz="quarter" idx="39"/>
          </p:nvPr>
        </p:nvSpPr>
        <p:spPr>
          <a:xfrm>
            <a:off x="4949825" y="3448050"/>
            <a:ext cx="2047875" cy="1536700"/>
          </a:xfrm>
        </p:spPr>
        <p:txBody>
          <a:bodyPr/>
          <a:lstStyle>
            <a:lvl1pPr marL="0" indent="0">
              <a:buNone/>
              <a:defRPr sz="1000"/>
            </a:lvl1pPr>
          </a:lstStyle>
          <a:p>
            <a:pPr lvl="0"/>
            <a:r>
              <a:rPr lang="en-GB"/>
              <a:t>Click to edit Master text styles</a:t>
            </a:r>
          </a:p>
        </p:txBody>
      </p:sp>
      <p:sp>
        <p:nvSpPr>
          <p:cNvPr id="17" name="Text Placeholder 3">
            <a:extLst>
              <a:ext uri="{FF2B5EF4-FFF2-40B4-BE49-F238E27FC236}">
                <a16:creationId xmlns:a16="http://schemas.microsoft.com/office/drawing/2014/main" id="{DF4A5FE5-3819-4C48-B88B-D50BBA8ADB48}"/>
              </a:ext>
            </a:extLst>
          </p:cNvPr>
          <p:cNvSpPr>
            <a:spLocks noGrp="1"/>
          </p:cNvSpPr>
          <p:nvPr>
            <p:ph type="body" sz="quarter" idx="40" hasCustomPrompt="1"/>
          </p:nvPr>
        </p:nvSpPr>
        <p:spPr>
          <a:xfrm>
            <a:off x="7235825" y="3225801"/>
            <a:ext cx="2047875" cy="82550"/>
          </a:xfrm>
          <a:solidFill>
            <a:srgbClr val="E9F352"/>
          </a:solidFill>
        </p:spPr>
        <p:txBody>
          <a:bodyPr anchor="ctr" anchorCtr="0"/>
          <a:lstStyle>
            <a:lvl1pPr marL="0" indent="0" algn="ctr">
              <a:buNone/>
              <a:defRPr sz="200"/>
            </a:lvl1pPr>
          </a:lstStyle>
          <a:p>
            <a:pPr lvl="0"/>
            <a:r>
              <a:rPr lang="en-US"/>
              <a:t> </a:t>
            </a:r>
            <a:endParaRPr lang="en-GB"/>
          </a:p>
        </p:txBody>
      </p:sp>
      <p:sp>
        <p:nvSpPr>
          <p:cNvPr id="19" name="Text Placeholder 5">
            <a:extLst>
              <a:ext uri="{FF2B5EF4-FFF2-40B4-BE49-F238E27FC236}">
                <a16:creationId xmlns:a16="http://schemas.microsoft.com/office/drawing/2014/main" id="{942B9297-7DF9-4660-A745-1601E5550453}"/>
              </a:ext>
            </a:extLst>
          </p:cNvPr>
          <p:cNvSpPr>
            <a:spLocks noGrp="1"/>
          </p:cNvSpPr>
          <p:nvPr>
            <p:ph type="body" sz="quarter" idx="41"/>
          </p:nvPr>
        </p:nvSpPr>
        <p:spPr>
          <a:xfrm>
            <a:off x="7235825" y="3448050"/>
            <a:ext cx="2047875" cy="1536700"/>
          </a:xfrm>
        </p:spPr>
        <p:txBody>
          <a:bodyPr/>
          <a:lstStyle>
            <a:lvl1pPr marL="0" indent="0">
              <a:buNone/>
              <a:defRPr sz="1000"/>
            </a:lvl1pPr>
          </a:lstStyle>
          <a:p>
            <a:pPr lvl="0"/>
            <a:r>
              <a:rPr lang="en-GB"/>
              <a:t>Click to edit Master text styles</a:t>
            </a:r>
          </a:p>
        </p:txBody>
      </p:sp>
      <p:sp>
        <p:nvSpPr>
          <p:cNvPr id="20" name="Text Placeholder 3">
            <a:extLst>
              <a:ext uri="{FF2B5EF4-FFF2-40B4-BE49-F238E27FC236}">
                <a16:creationId xmlns:a16="http://schemas.microsoft.com/office/drawing/2014/main" id="{6D2A9322-2FAA-4E39-917D-E44D6FD4FD40}"/>
              </a:ext>
            </a:extLst>
          </p:cNvPr>
          <p:cNvSpPr>
            <a:spLocks noGrp="1"/>
          </p:cNvSpPr>
          <p:nvPr>
            <p:ph type="body" sz="quarter" idx="42" hasCustomPrompt="1"/>
          </p:nvPr>
        </p:nvSpPr>
        <p:spPr>
          <a:xfrm>
            <a:off x="9515475" y="3225801"/>
            <a:ext cx="2047875" cy="82550"/>
          </a:xfrm>
          <a:solidFill>
            <a:srgbClr val="E9F352"/>
          </a:solidFill>
        </p:spPr>
        <p:txBody>
          <a:bodyPr anchor="ctr" anchorCtr="0"/>
          <a:lstStyle>
            <a:lvl1pPr marL="0" indent="0" algn="ctr">
              <a:buNone/>
              <a:defRPr sz="200"/>
            </a:lvl1pPr>
          </a:lstStyle>
          <a:p>
            <a:pPr lvl="0"/>
            <a:r>
              <a:rPr lang="en-US"/>
              <a:t> </a:t>
            </a:r>
            <a:endParaRPr lang="en-GB"/>
          </a:p>
        </p:txBody>
      </p:sp>
      <p:sp>
        <p:nvSpPr>
          <p:cNvPr id="21" name="Text Placeholder 5">
            <a:extLst>
              <a:ext uri="{FF2B5EF4-FFF2-40B4-BE49-F238E27FC236}">
                <a16:creationId xmlns:a16="http://schemas.microsoft.com/office/drawing/2014/main" id="{CFB4E912-B82D-4849-B22D-E7AF1C74B610}"/>
              </a:ext>
            </a:extLst>
          </p:cNvPr>
          <p:cNvSpPr>
            <a:spLocks noGrp="1"/>
          </p:cNvSpPr>
          <p:nvPr>
            <p:ph type="body" sz="quarter" idx="43"/>
          </p:nvPr>
        </p:nvSpPr>
        <p:spPr>
          <a:xfrm>
            <a:off x="9515475" y="3448050"/>
            <a:ext cx="2047875" cy="1536700"/>
          </a:xfrm>
        </p:spPr>
        <p:txBody>
          <a:bodyPr/>
          <a:lstStyle>
            <a:lvl1pPr marL="0" indent="0">
              <a:buNone/>
              <a:defRPr sz="1000"/>
            </a:lvl1pPr>
          </a:lstStyle>
          <a:p>
            <a:pPr lvl="0"/>
            <a:r>
              <a:rPr lang="en-GB"/>
              <a:t>Click to edit Master text styles</a:t>
            </a:r>
          </a:p>
        </p:txBody>
      </p:sp>
    </p:spTree>
    <p:extLst>
      <p:ext uri="{BB962C8B-B14F-4D97-AF65-F5344CB8AC3E}">
        <p14:creationId xmlns:p14="http://schemas.microsoft.com/office/powerpoint/2010/main" val="36780180"/>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showMasterSp="0" preserve="1" userDrawn="1">
  <p:cSld name="Table 3 parts">
    <p:spTree>
      <p:nvGrpSpPr>
        <p:cNvPr id="1" name=""/>
        <p:cNvGrpSpPr/>
        <p:nvPr/>
      </p:nvGrpSpPr>
      <p:grpSpPr>
        <a:xfrm>
          <a:off x="0" y="0"/>
          <a:ext cx="0" cy="0"/>
          <a:chOff x="0" y="0"/>
          <a:chExt cx="0" cy="0"/>
        </a:xfrm>
      </p:grpSpPr>
      <p:sp>
        <p:nvSpPr>
          <p:cNvPr id="664" name="Lorem ipsum"/>
          <p:cNvSpPr>
            <a:spLocks noGrp="1"/>
          </p:cNvSpPr>
          <p:nvPr>
            <p:ph type="body" sz="quarter" idx="21"/>
          </p:nvPr>
        </p:nvSpPr>
        <p:spPr>
          <a:xfrm>
            <a:off x="7280407" y="1826653"/>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pPr lvl="0"/>
            <a:r>
              <a:rPr lang="en-GB"/>
              <a:t>Click to edit Master text styles</a:t>
            </a:r>
          </a:p>
        </p:txBody>
      </p:sp>
      <p:sp>
        <p:nvSpPr>
          <p:cNvPr id="665" name="Lorem ipsum"/>
          <p:cNvSpPr>
            <a:spLocks noGrp="1"/>
          </p:cNvSpPr>
          <p:nvPr>
            <p:ph type="body" sz="quarter" idx="22"/>
          </p:nvPr>
        </p:nvSpPr>
        <p:spPr>
          <a:xfrm>
            <a:off x="4164303" y="3696852"/>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pPr lvl="0"/>
            <a:r>
              <a:rPr lang="en-GB"/>
              <a:t>Click to edit Master text styles</a:t>
            </a:r>
          </a:p>
        </p:txBody>
      </p:sp>
      <p:sp>
        <p:nvSpPr>
          <p:cNvPr id="666" name="Lorem ipsum"/>
          <p:cNvSpPr>
            <a:spLocks noGrp="1"/>
          </p:cNvSpPr>
          <p:nvPr>
            <p:ph type="body" sz="quarter" idx="23"/>
          </p:nvPr>
        </p:nvSpPr>
        <p:spPr>
          <a:xfrm>
            <a:off x="7280407" y="4619441"/>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pPr lvl="0"/>
            <a:r>
              <a:rPr lang="en-GB"/>
              <a:t>Click to edit Master text styles</a:t>
            </a:r>
          </a:p>
        </p:txBody>
      </p:sp>
      <p:sp>
        <p:nvSpPr>
          <p:cNvPr id="667" name="Lorem ipsum"/>
          <p:cNvSpPr>
            <a:spLocks noGrp="1"/>
          </p:cNvSpPr>
          <p:nvPr>
            <p:ph type="body" sz="quarter" idx="24"/>
          </p:nvPr>
        </p:nvSpPr>
        <p:spPr>
          <a:xfrm>
            <a:off x="4164303" y="2758939"/>
            <a:ext cx="1431987" cy="803858"/>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pPr lvl="0"/>
            <a:r>
              <a:rPr lang="en-GB"/>
              <a:t>Click to edit Master text styles</a:t>
            </a:r>
          </a:p>
        </p:txBody>
      </p:sp>
      <p:sp>
        <p:nvSpPr>
          <p:cNvPr id="668" name="Lorem ipsum"/>
          <p:cNvSpPr>
            <a:spLocks noGrp="1"/>
          </p:cNvSpPr>
          <p:nvPr>
            <p:ph type="body" sz="quarter" idx="25"/>
          </p:nvPr>
        </p:nvSpPr>
        <p:spPr>
          <a:xfrm>
            <a:off x="5725849" y="3692519"/>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pPr lvl="0"/>
            <a:r>
              <a:rPr lang="en-GB"/>
              <a:t>Click to edit Master text styles</a:t>
            </a:r>
          </a:p>
        </p:txBody>
      </p:sp>
      <p:sp>
        <p:nvSpPr>
          <p:cNvPr id="669" name="Lorem ipsum"/>
          <p:cNvSpPr>
            <a:spLocks noGrp="1"/>
          </p:cNvSpPr>
          <p:nvPr>
            <p:ph type="body" sz="quarter" idx="26"/>
          </p:nvPr>
        </p:nvSpPr>
        <p:spPr>
          <a:xfrm>
            <a:off x="5725849" y="2758309"/>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pPr lvl="0"/>
            <a:r>
              <a:rPr lang="en-GB"/>
              <a:t>Click to edit Master text styles</a:t>
            </a:r>
          </a:p>
        </p:txBody>
      </p:sp>
      <p:sp>
        <p:nvSpPr>
          <p:cNvPr id="670" name="Lorem ipsum"/>
          <p:cNvSpPr>
            <a:spLocks noGrp="1"/>
          </p:cNvSpPr>
          <p:nvPr>
            <p:ph type="body" sz="quarter" idx="27"/>
          </p:nvPr>
        </p:nvSpPr>
        <p:spPr>
          <a:xfrm>
            <a:off x="5725849" y="1824099"/>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pPr lvl="0"/>
            <a:r>
              <a:rPr lang="en-GB"/>
              <a:t>Click to edit Master text styles</a:t>
            </a:r>
          </a:p>
        </p:txBody>
      </p:sp>
      <p:sp>
        <p:nvSpPr>
          <p:cNvPr id="671" name="Lorem ipsum"/>
          <p:cNvSpPr>
            <a:spLocks noGrp="1"/>
          </p:cNvSpPr>
          <p:nvPr>
            <p:ph type="body" sz="quarter" idx="28"/>
          </p:nvPr>
        </p:nvSpPr>
        <p:spPr>
          <a:xfrm>
            <a:off x="7280407" y="2741907"/>
            <a:ext cx="1431987" cy="803858"/>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pPr lvl="0"/>
            <a:r>
              <a:rPr lang="en-GB"/>
              <a:t>Click to edit Master text styles</a:t>
            </a:r>
          </a:p>
        </p:txBody>
      </p:sp>
      <p:sp>
        <p:nvSpPr>
          <p:cNvPr id="672" name="Lorem ipsum"/>
          <p:cNvSpPr>
            <a:spLocks noGrp="1"/>
          </p:cNvSpPr>
          <p:nvPr>
            <p:ph type="body" sz="quarter" idx="29"/>
          </p:nvPr>
        </p:nvSpPr>
        <p:spPr>
          <a:xfrm>
            <a:off x="7280407" y="3692519"/>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pPr lvl="0"/>
            <a:r>
              <a:rPr lang="en-GB"/>
              <a:t>Click to edit Master text styles</a:t>
            </a:r>
          </a:p>
        </p:txBody>
      </p:sp>
      <p:sp>
        <p:nvSpPr>
          <p:cNvPr id="673" name="Lorem ipsum"/>
          <p:cNvSpPr>
            <a:spLocks noGrp="1"/>
          </p:cNvSpPr>
          <p:nvPr>
            <p:ph type="body" sz="quarter" idx="30"/>
          </p:nvPr>
        </p:nvSpPr>
        <p:spPr>
          <a:xfrm>
            <a:off x="4164303" y="1824099"/>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pPr lvl="0"/>
            <a:r>
              <a:rPr lang="en-GB"/>
              <a:t>Click to edit Master text styles</a:t>
            </a:r>
          </a:p>
        </p:txBody>
      </p:sp>
      <p:sp>
        <p:nvSpPr>
          <p:cNvPr id="674" name="Lorem ipsum"/>
          <p:cNvSpPr>
            <a:spLocks noGrp="1"/>
          </p:cNvSpPr>
          <p:nvPr>
            <p:ph type="body" sz="quarter" idx="31"/>
          </p:nvPr>
        </p:nvSpPr>
        <p:spPr>
          <a:xfrm>
            <a:off x="2602756" y="3692519"/>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pPr lvl="0"/>
            <a:r>
              <a:rPr lang="en-GB"/>
              <a:t>Click to edit Master text styles</a:t>
            </a:r>
          </a:p>
        </p:txBody>
      </p:sp>
      <p:sp>
        <p:nvSpPr>
          <p:cNvPr id="675" name="Lorem ipsum"/>
          <p:cNvSpPr>
            <a:spLocks noGrp="1"/>
          </p:cNvSpPr>
          <p:nvPr>
            <p:ph type="body" sz="quarter" idx="32"/>
          </p:nvPr>
        </p:nvSpPr>
        <p:spPr>
          <a:xfrm>
            <a:off x="2602756" y="2748895"/>
            <a:ext cx="1431987" cy="803858"/>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pPr lvl="0"/>
            <a:r>
              <a:rPr lang="en-GB"/>
              <a:t>Click to edit Master text styles</a:t>
            </a:r>
          </a:p>
        </p:txBody>
      </p:sp>
      <p:sp>
        <p:nvSpPr>
          <p:cNvPr id="676" name="Lorem ipsum"/>
          <p:cNvSpPr>
            <a:spLocks noGrp="1"/>
          </p:cNvSpPr>
          <p:nvPr>
            <p:ph type="body" sz="quarter" idx="33"/>
          </p:nvPr>
        </p:nvSpPr>
        <p:spPr>
          <a:xfrm>
            <a:off x="5725849" y="4619441"/>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pPr lvl="0"/>
            <a:r>
              <a:rPr lang="en-GB"/>
              <a:t>Click to edit Master text styles</a:t>
            </a:r>
          </a:p>
        </p:txBody>
      </p:sp>
      <p:sp>
        <p:nvSpPr>
          <p:cNvPr id="679" name="Measurements"/>
          <p:cNvSpPr txBox="1">
            <a:spLocks noGrp="1"/>
          </p:cNvSpPr>
          <p:nvPr>
            <p:ph type="body" sz="quarter" idx="36"/>
          </p:nvPr>
        </p:nvSpPr>
        <p:spPr>
          <a:xfrm>
            <a:off x="8477755" y="1326316"/>
            <a:ext cx="3576766" cy="223138"/>
          </a:xfrm>
          <a:prstGeom prst="rect">
            <a:avLst/>
          </a:prstGeom>
        </p:spPr>
        <p:txBody>
          <a:bodyPr anchor="ctr">
            <a:spAutoFit/>
          </a:bodyPr>
          <a:lstStyle>
            <a:lvl1pPr marL="0" indent="0" algn="ctr" defTabSz="412750">
              <a:lnSpc>
                <a:spcPct val="100000"/>
              </a:lnSpc>
              <a:spcBef>
                <a:spcPts val="0"/>
              </a:spcBef>
              <a:buSzTx/>
              <a:buNone/>
              <a:defRPr sz="1450" b="1">
                <a:latin typeface="+mn-lt"/>
                <a:ea typeface="+mn-ea"/>
                <a:cs typeface="+mn-cs"/>
                <a:sym typeface="Helvetica"/>
              </a:defRPr>
            </a:lvl1pPr>
          </a:lstStyle>
          <a:p>
            <a:pPr lvl="0"/>
            <a:r>
              <a:rPr lang="en-GB"/>
              <a:t>Click to edit Master text styles</a:t>
            </a:r>
          </a:p>
        </p:txBody>
      </p:sp>
      <p:sp>
        <p:nvSpPr>
          <p:cNvPr id="680" name="Line"/>
          <p:cNvSpPr/>
          <p:nvPr/>
        </p:nvSpPr>
        <p:spPr>
          <a:xfrm flipH="1">
            <a:off x="611894" y="1834982"/>
            <a:ext cx="1" cy="3463232"/>
          </a:xfrm>
          <a:prstGeom prst="line">
            <a:avLst/>
          </a:prstGeom>
          <a:ln w="19050">
            <a:solidFill>
              <a:srgbClr val="000000"/>
            </a:solidFill>
            <a:miter lim="400000"/>
            <a:tailEnd type="triangle"/>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681" name="Line"/>
          <p:cNvSpPr/>
          <p:nvPr/>
        </p:nvSpPr>
        <p:spPr>
          <a:xfrm>
            <a:off x="2561507" y="1669730"/>
            <a:ext cx="6174353" cy="1"/>
          </a:xfrm>
          <a:prstGeom prst="line">
            <a:avLst/>
          </a:prstGeom>
          <a:ln w="1905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682" name="GOAL 1"/>
          <p:cNvSpPr>
            <a:spLocks noGrp="1"/>
          </p:cNvSpPr>
          <p:nvPr>
            <p:ph type="body" sz="quarter" idx="37"/>
          </p:nvPr>
        </p:nvSpPr>
        <p:spPr>
          <a:xfrm>
            <a:off x="771369" y="1824099"/>
            <a:ext cx="1431987" cy="803859"/>
          </a:xfrm>
          <a:prstGeom prst="rect">
            <a:avLst/>
          </a:prstGeom>
          <a:solidFill>
            <a:schemeClr val="accent1">
              <a:lumOff val="-725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pPr lvl="0"/>
            <a:r>
              <a:rPr lang="en-GB"/>
              <a:t>Click to edit Master text styles</a:t>
            </a:r>
          </a:p>
        </p:txBody>
      </p:sp>
      <p:sp>
        <p:nvSpPr>
          <p:cNvPr id="683" name="GOAL 2"/>
          <p:cNvSpPr>
            <a:spLocks noGrp="1"/>
          </p:cNvSpPr>
          <p:nvPr>
            <p:ph type="body" sz="quarter" idx="38"/>
          </p:nvPr>
        </p:nvSpPr>
        <p:spPr>
          <a:xfrm>
            <a:off x="771369" y="2745559"/>
            <a:ext cx="1431987" cy="803859"/>
          </a:xfrm>
          <a:prstGeom prst="rect">
            <a:avLst/>
          </a:prstGeom>
          <a:solidFill>
            <a:schemeClr val="accent1">
              <a:lumOff val="-725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pPr lvl="0"/>
            <a:r>
              <a:rPr lang="en-GB"/>
              <a:t>Click to edit Master text styles</a:t>
            </a:r>
          </a:p>
        </p:txBody>
      </p:sp>
      <p:sp>
        <p:nvSpPr>
          <p:cNvPr id="684" name="GOAL 3"/>
          <p:cNvSpPr>
            <a:spLocks noGrp="1"/>
          </p:cNvSpPr>
          <p:nvPr>
            <p:ph type="body" sz="quarter" idx="39"/>
          </p:nvPr>
        </p:nvSpPr>
        <p:spPr>
          <a:xfrm>
            <a:off x="771369" y="3692519"/>
            <a:ext cx="1431987" cy="803859"/>
          </a:xfrm>
          <a:prstGeom prst="rect">
            <a:avLst/>
          </a:prstGeom>
          <a:solidFill>
            <a:schemeClr val="accent1">
              <a:lumOff val="-725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pPr lvl="0"/>
            <a:r>
              <a:rPr lang="en-GB"/>
              <a:t>Click to edit Master text styles</a:t>
            </a:r>
          </a:p>
        </p:txBody>
      </p:sp>
      <p:sp>
        <p:nvSpPr>
          <p:cNvPr id="685" name="GOAL4"/>
          <p:cNvSpPr>
            <a:spLocks noGrp="1"/>
          </p:cNvSpPr>
          <p:nvPr>
            <p:ph type="body" sz="quarter" idx="40"/>
          </p:nvPr>
        </p:nvSpPr>
        <p:spPr>
          <a:xfrm>
            <a:off x="771369" y="4619441"/>
            <a:ext cx="1431987" cy="803859"/>
          </a:xfrm>
          <a:prstGeom prst="rect">
            <a:avLst/>
          </a:prstGeom>
          <a:solidFill>
            <a:schemeClr val="accent1">
              <a:lumOff val="-725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pPr lvl="0"/>
            <a:r>
              <a:rPr lang="en-GB"/>
              <a:t>Click to edit Master text styles</a:t>
            </a:r>
          </a:p>
        </p:txBody>
      </p:sp>
      <p:sp>
        <p:nvSpPr>
          <p:cNvPr id="686" name="Line"/>
          <p:cNvSpPr/>
          <p:nvPr/>
        </p:nvSpPr>
        <p:spPr>
          <a:xfrm>
            <a:off x="9157849" y="1669730"/>
            <a:ext cx="2216578" cy="1"/>
          </a:xfrm>
          <a:prstGeom prst="line">
            <a:avLst/>
          </a:prstGeom>
          <a:ln w="1905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687" name="Rectangle"/>
          <p:cNvSpPr>
            <a:spLocks noGrp="1"/>
          </p:cNvSpPr>
          <p:nvPr>
            <p:ph type="body" sz="quarter" idx="41" hasCustomPrompt="1"/>
          </p:nvPr>
        </p:nvSpPr>
        <p:spPr>
          <a:xfrm>
            <a:off x="9164950" y="1824099"/>
            <a:ext cx="2202376" cy="3594471"/>
          </a:xfrm>
          <a:prstGeom prst="rect">
            <a:avLst/>
          </a:prstGeom>
          <a:solidFill>
            <a:schemeClr val="accent1">
              <a:lumOff val="-7254"/>
            </a:schemeClr>
          </a:solidFill>
        </p:spPr>
        <p:txBody>
          <a:bodyPr lIns="0" tIns="0" rIns="0" bIns="0" anchor="ctr">
            <a:noAutofit/>
          </a:bodyPr>
          <a:lstStyle>
            <a:lvl1pPr marL="0" indent="0" algn="ctr" defTabSz="412750">
              <a:lnSpc>
                <a:spcPct val="100000"/>
              </a:lnSpc>
              <a:spcBef>
                <a:spcPts val="0"/>
              </a:spcBef>
              <a:buSzTx/>
              <a:buNone/>
              <a:defRPr sz="200">
                <a:solidFill>
                  <a:srgbClr val="FFFFFF"/>
                </a:solidFill>
                <a:latin typeface="+mn-lt"/>
                <a:ea typeface="+mn-ea"/>
                <a:cs typeface="+mn-cs"/>
                <a:sym typeface="Helvetica"/>
              </a:defRPr>
            </a:lvl1pPr>
          </a:lstStyle>
          <a:p>
            <a:pPr marL="0" indent="0" algn="ctr" defTabSz="825500">
              <a:lnSpc>
                <a:spcPct val="120000"/>
              </a:lnSpc>
              <a:spcBef>
                <a:spcPts val="0"/>
              </a:spcBef>
              <a:buSzTx/>
              <a:buNone/>
              <a:defRPr sz="2000">
                <a:solidFill>
                  <a:srgbClr val="FFFFFF"/>
                </a:solidFill>
                <a:latin typeface="+mn-lt"/>
                <a:ea typeface="+mn-ea"/>
                <a:cs typeface="+mn-cs"/>
                <a:sym typeface="Helvetica"/>
              </a:defRPr>
            </a:pPr>
            <a:r>
              <a:rPr lang="fi-FI"/>
              <a:t> </a:t>
            </a:r>
            <a:endParaRPr/>
          </a:p>
        </p:txBody>
      </p:sp>
      <p:sp>
        <p:nvSpPr>
          <p:cNvPr id="688" name="Lorem ipsum"/>
          <p:cNvSpPr txBox="1">
            <a:spLocks noGrp="1"/>
          </p:cNvSpPr>
          <p:nvPr>
            <p:ph type="body" sz="quarter" idx="42"/>
          </p:nvPr>
        </p:nvSpPr>
        <p:spPr>
          <a:xfrm>
            <a:off x="9407612" y="2144354"/>
            <a:ext cx="1590052" cy="153888"/>
          </a:xfrm>
          <a:prstGeom prst="rect">
            <a:avLst/>
          </a:prstGeom>
        </p:spPr>
        <p:txBody>
          <a:bodyPr anchor="ctr">
            <a:spAutoFit/>
          </a:bodyPr>
          <a:lstStyle>
            <a:lvl1pPr marL="0" indent="0" defTabSz="412750">
              <a:lnSpc>
                <a:spcPct val="10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689" name="Lorem ipsum"/>
          <p:cNvSpPr txBox="1">
            <a:spLocks noGrp="1"/>
          </p:cNvSpPr>
          <p:nvPr>
            <p:ph type="body" sz="quarter" idx="43"/>
          </p:nvPr>
        </p:nvSpPr>
        <p:spPr>
          <a:xfrm>
            <a:off x="9407612" y="3017473"/>
            <a:ext cx="1590052" cy="140488"/>
          </a:xfrm>
          <a:prstGeom prst="rect">
            <a:avLst/>
          </a:prstGeom>
        </p:spPr>
        <p:txBody>
          <a:bodyPr anchor="ctr">
            <a:spAutoFit/>
          </a:bodyPr>
          <a:lstStyle>
            <a:lvl1pPr marL="0" indent="0" defTabSz="412750">
              <a:lnSpc>
                <a:spcPct val="110000"/>
              </a:lnSpc>
              <a:spcBef>
                <a:spcPts val="0"/>
              </a:spcBef>
              <a:buSzTx/>
              <a:buNone/>
              <a:defRPr sz="900">
                <a:latin typeface="+mn-lt"/>
                <a:ea typeface="+mn-ea"/>
                <a:cs typeface="+mn-cs"/>
                <a:sym typeface="Helvetica"/>
              </a:defRPr>
            </a:lvl1pPr>
          </a:lstStyle>
          <a:p>
            <a:pPr lvl="0"/>
            <a:r>
              <a:rPr lang="en-GB"/>
              <a:t>Click to edit Master text styles</a:t>
            </a:r>
          </a:p>
        </p:txBody>
      </p:sp>
      <p:sp>
        <p:nvSpPr>
          <p:cNvPr id="690" name="Lorem ipsum"/>
          <p:cNvSpPr txBox="1">
            <a:spLocks noGrp="1"/>
          </p:cNvSpPr>
          <p:nvPr>
            <p:ph type="body" sz="quarter" idx="44"/>
          </p:nvPr>
        </p:nvSpPr>
        <p:spPr>
          <a:xfrm>
            <a:off x="9471112" y="4060880"/>
            <a:ext cx="1590052" cy="140488"/>
          </a:xfrm>
          <a:prstGeom prst="rect">
            <a:avLst/>
          </a:prstGeom>
        </p:spPr>
        <p:txBody>
          <a:bodyPr anchor="ctr">
            <a:spAutoFit/>
          </a:bodyPr>
          <a:lstStyle>
            <a:lvl1pPr marL="0" indent="0" defTabSz="412750">
              <a:lnSpc>
                <a:spcPct val="110000"/>
              </a:lnSpc>
              <a:spcBef>
                <a:spcPts val="0"/>
              </a:spcBef>
              <a:buSzTx/>
              <a:buNone/>
              <a:defRPr sz="900">
                <a:latin typeface="+mn-lt"/>
                <a:ea typeface="+mn-ea"/>
                <a:cs typeface="+mn-cs"/>
                <a:sym typeface="Helvetica"/>
              </a:defRPr>
            </a:lvl1pPr>
          </a:lstStyle>
          <a:p>
            <a:pPr lvl="0"/>
            <a:r>
              <a:rPr lang="en-GB"/>
              <a:t>Click to edit Master text styles</a:t>
            </a:r>
          </a:p>
        </p:txBody>
      </p:sp>
      <p:sp>
        <p:nvSpPr>
          <p:cNvPr id="691" name="Lorem ipsum"/>
          <p:cNvSpPr txBox="1">
            <a:spLocks noGrp="1"/>
          </p:cNvSpPr>
          <p:nvPr>
            <p:ph type="body" sz="quarter" idx="45"/>
          </p:nvPr>
        </p:nvSpPr>
        <p:spPr>
          <a:xfrm>
            <a:off x="9407612" y="4940739"/>
            <a:ext cx="1590052" cy="161263"/>
          </a:xfrm>
          <a:prstGeom prst="rect">
            <a:avLst/>
          </a:prstGeom>
        </p:spPr>
        <p:txBody>
          <a:bodyPr anchor="ctr">
            <a:spAutoFit/>
          </a:bodyPr>
          <a:lstStyle>
            <a:lvl1pPr marL="0" indent="0" defTabSz="412750">
              <a:lnSpc>
                <a:spcPct val="130000"/>
              </a:lnSpc>
              <a:spcBef>
                <a:spcPts val="0"/>
              </a:spcBef>
              <a:buSzTx/>
              <a:buNone/>
              <a:defRPr sz="900">
                <a:latin typeface="+mn-lt"/>
                <a:ea typeface="+mn-ea"/>
                <a:cs typeface="+mn-cs"/>
                <a:sym typeface="Helvetica"/>
              </a:defRPr>
            </a:lvl1pPr>
          </a:lstStyle>
          <a:p>
            <a:pPr lvl="0"/>
            <a:r>
              <a:rPr lang="en-GB"/>
              <a:t>Click to edit Master text styles</a:t>
            </a:r>
          </a:p>
        </p:txBody>
      </p:sp>
      <p:pic>
        <p:nvPicPr>
          <p:cNvPr id="695" name="Miltton_Text_Black.png" descr="Miltton_Text_Black.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pic>
        <p:nvPicPr>
          <p:cNvPr id="699" name="Mitton-arrow.png" descr="Mitton-arrow.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344" y="738013"/>
            <a:ext cx="383601" cy="338075"/>
          </a:xfrm>
          <a:prstGeom prst="rect">
            <a:avLst/>
          </a:prstGeom>
          <a:ln w="12700">
            <a:miter lim="400000"/>
          </a:ln>
        </p:spPr>
      </p:pic>
      <p:sp>
        <p:nvSpPr>
          <p:cNvPr id="4" name="Title 3">
            <a:extLst>
              <a:ext uri="{FF2B5EF4-FFF2-40B4-BE49-F238E27FC236}">
                <a16:creationId xmlns:a16="http://schemas.microsoft.com/office/drawing/2014/main" id="{09BE371A-8797-4F86-A0E4-316D49A67CC6}"/>
              </a:ext>
            </a:extLst>
          </p:cNvPr>
          <p:cNvSpPr>
            <a:spLocks noGrp="1"/>
          </p:cNvSpPr>
          <p:nvPr>
            <p:ph type="title"/>
          </p:nvPr>
        </p:nvSpPr>
        <p:spPr>
          <a:xfrm>
            <a:off x="737136" y="807829"/>
            <a:ext cx="10284807" cy="328821"/>
          </a:xfrm>
        </p:spPr>
        <p:txBody>
          <a:bodyPr/>
          <a:lstStyle>
            <a:lvl1pPr>
              <a:defRPr sz="1500"/>
            </a:lvl1pPr>
          </a:lstStyle>
          <a:p>
            <a:r>
              <a:rPr lang="en-GB"/>
              <a:t>Click to edit Master title style</a:t>
            </a:r>
          </a:p>
        </p:txBody>
      </p:sp>
      <p:sp>
        <p:nvSpPr>
          <p:cNvPr id="5" name="Date Placeholder 4">
            <a:extLst>
              <a:ext uri="{FF2B5EF4-FFF2-40B4-BE49-F238E27FC236}">
                <a16:creationId xmlns:a16="http://schemas.microsoft.com/office/drawing/2014/main" id="{41733EB8-3263-45AC-8856-8371D1270F60}"/>
              </a:ext>
            </a:extLst>
          </p:cNvPr>
          <p:cNvSpPr>
            <a:spLocks noGrp="1"/>
          </p:cNvSpPr>
          <p:nvPr>
            <p:ph type="dt" sz="half" idx="49"/>
          </p:nvPr>
        </p:nvSpPr>
        <p:spPr/>
        <p:txBody>
          <a:bodyPr/>
          <a:lstStyle/>
          <a:p>
            <a:fld id="{203EC933-5B8D-024C-B529-8920FE00D7F5}" type="datetime1">
              <a:rPr lang="en-US" smtClean="0"/>
              <a:t>11/30/2022</a:t>
            </a:fld>
            <a:endParaRPr lang="fi-FI"/>
          </a:p>
        </p:txBody>
      </p:sp>
      <p:sp>
        <p:nvSpPr>
          <p:cNvPr id="6" name="Footer Placeholder 5">
            <a:extLst>
              <a:ext uri="{FF2B5EF4-FFF2-40B4-BE49-F238E27FC236}">
                <a16:creationId xmlns:a16="http://schemas.microsoft.com/office/drawing/2014/main" id="{7BEC772E-CF72-4008-8876-1B236BC54B9D}"/>
              </a:ext>
            </a:extLst>
          </p:cNvPr>
          <p:cNvSpPr>
            <a:spLocks noGrp="1"/>
          </p:cNvSpPr>
          <p:nvPr>
            <p:ph type="ftr" sz="quarter" idx="50"/>
          </p:nvPr>
        </p:nvSpPr>
        <p:spPr/>
        <p:txBody>
          <a:bodyPr/>
          <a:lstStyle/>
          <a:p>
            <a:r>
              <a:rPr lang="fi-FI"/>
              <a:t>© Miltton New Nordics</a:t>
            </a:r>
          </a:p>
        </p:txBody>
      </p:sp>
      <p:sp>
        <p:nvSpPr>
          <p:cNvPr id="7" name="Slide Number Placeholder 6">
            <a:extLst>
              <a:ext uri="{FF2B5EF4-FFF2-40B4-BE49-F238E27FC236}">
                <a16:creationId xmlns:a16="http://schemas.microsoft.com/office/drawing/2014/main" id="{091E6C54-9815-4238-825D-75E76D0CC568}"/>
              </a:ext>
            </a:extLst>
          </p:cNvPr>
          <p:cNvSpPr>
            <a:spLocks noGrp="1"/>
          </p:cNvSpPr>
          <p:nvPr>
            <p:ph type="sldNum" sz="quarter" idx="51"/>
          </p:nvPr>
        </p:nvSpPr>
        <p:spPr/>
        <p:txBody>
          <a:bodyPr/>
          <a:lstStyle/>
          <a:p>
            <a:fld id="{31160B98-140E-4345-B1A3-2A7247C42973}" type="slidenum">
              <a:rPr lang="fi-FI" smtClean="0"/>
              <a:pPr/>
              <a:t>‹#›</a:t>
            </a:fld>
            <a:endParaRPr lang="fi-FI"/>
          </a:p>
        </p:txBody>
      </p:sp>
      <p:sp>
        <p:nvSpPr>
          <p:cNvPr id="45" name="Text Placeholder 4">
            <a:extLst>
              <a:ext uri="{FF2B5EF4-FFF2-40B4-BE49-F238E27FC236}">
                <a16:creationId xmlns:a16="http://schemas.microsoft.com/office/drawing/2014/main" id="{37B9AF04-80AD-43A6-A606-D1CDFC1850A6}"/>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sp>
        <p:nvSpPr>
          <p:cNvPr id="46" name="Text Placeholder 7">
            <a:extLst>
              <a:ext uri="{FF2B5EF4-FFF2-40B4-BE49-F238E27FC236}">
                <a16:creationId xmlns:a16="http://schemas.microsoft.com/office/drawing/2014/main" id="{B43800BF-9633-452C-A60D-D8ABAE080000}"/>
              </a:ext>
            </a:extLst>
          </p:cNvPr>
          <p:cNvSpPr>
            <a:spLocks noGrp="1"/>
          </p:cNvSpPr>
          <p:nvPr>
            <p:ph type="body" sz="quarter" idx="52"/>
          </p:nvPr>
        </p:nvSpPr>
        <p:spPr>
          <a:xfrm>
            <a:off x="782638" y="5577026"/>
            <a:ext cx="1500187" cy="398324"/>
          </a:xfrm>
        </p:spPr>
        <p:txBody>
          <a:bodyPr/>
          <a:lstStyle>
            <a:lvl1pPr marL="0" indent="0" algn="l">
              <a:buNone/>
              <a:defRPr sz="900"/>
            </a:lvl1pPr>
          </a:lstStyle>
          <a:p>
            <a:pPr lvl="0"/>
            <a:r>
              <a:rPr lang="en-GB"/>
              <a:t>Click to edit Master text styles</a:t>
            </a:r>
          </a:p>
        </p:txBody>
      </p:sp>
      <p:sp>
        <p:nvSpPr>
          <p:cNvPr id="47" name="Measurements">
            <a:extLst>
              <a:ext uri="{FF2B5EF4-FFF2-40B4-BE49-F238E27FC236}">
                <a16:creationId xmlns:a16="http://schemas.microsoft.com/office/drawing/2014/main" id="{7A7FE24B-8E2D-4783-A4C7-F86622E5897C}"/>
              </a:ext>
            </a:extLst>
          </p:cNvPr>
          <p:cNvSpPr txBox="1">
            <a:spLocks noGrp="1"/>
          </p:cNvSpPr>
          <p:nvPr>
            <p:ph type="body" sz="quarter" idx="53"/>
          </p:nvPr>
        </p:nvSpPr>
        <p:spPr>
          <a:xfrm>
            <a:off x="3880355" y="1326316"/>
            <a:ext cx="3576766" cy="223138"/>
          </a:xfrm>
          <a:prstGeom prst="rect">
            <a:avLst/>
          </a:prstGeom>
        </p:spPr>
        <p:txBody>
          <a:bodyPr anchor="ctr">
            <a:spAutoFit/>
          </a:bodyPr>
          <a:lstStyle>
            <a:lvl1pPr marL="0" indent="0" algn="ctr" defTabSz="412750">
              <a:lnSpc>
                <a:spcPct val="100000"/>
              </a:lnSpc>
              <a:spcBef>
                <a:spcPts val="0"/>
              </a:spcBef>
              <a:buSzTx/>
              <a:buNone/>
              <a:defRPr sz="1450" b="1">
                <a:latin typeface="+mn-lt"/>
                <a:ea typeface="+mn-ea"/>
                <a:cs typeface="+mn-cs"/>
                <a:sym typeface="Helvetica"/>
              </a:defRPr>
            </a:lvl1pPr>
          </a:lstStyle>
          <a:p>
            <a:pPr lvl="0"/>
            <a:r>
              <a:rPr lang="en-GB"/>
              <a:t>Click to edit Master text styles</a:t>
            </a:r>
          </a:p>
        </p:txBody>
      </p:sp>
    </p:spTree>
    <p:extLst>
      <p:ext uri="{BB962C8B-B14F-4D97-AF65-F5344CB8AC3E}">
        <p14:creationId xmlns:p14="http://schemas.microsoft.com/office/powerpoint/2010/main" val="4290661380"/>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showMasterSp="0" preserve="1" userDrawn="1">
  <p:cSld name="Columns 1-4">
    <p:spTree>
      <p:nvGrpSpPr>
        <p:cNvPr id="1" name=""/>
        <p:cNvGrpSpPr/>
        <p:nvPr/>
      </p:nvGrpSpPr>
      <p:grpSpPr>
        <a:xfrm>
          <a:off x="0" y="0"/>
          <a:ext cx="0" cy="0"/>
          <a:chOff x="0" y="0"/>
          <a:chExt cx="0" cy="0"/>
        </a:xfrm>
      </p:grpSpPr>
      <p:pic>
        <p:nvPicPr>
          <p:cNvPr id="707" name="Miltton_Text_Black.png" descr="Miltton_Text_Black.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714" name="Lorem ipsum"/>
          <p:cNvSpPr txBox="1">
            <a:spLocks noGrp="1"/>
          </p:cNvSpPr>
          <p:nvPr>
            <p:ph type="body" sz="quarter" idx="27"/>
          </p:nvPr>
        </p:nvSpPr>
        <p:spPr>
          <a:xfrm>
            <a:off x="1376740" y="1669054"/>
            <a:ext cx="1783758" cy="487020"/>
          </a:xfrm>
          <a:prstGeom prst="homePlate">
            <a:avLst/>
          </a:prstGeom>
          <a:solidFill>
            <a:srgbClr val="E9F352"/>
          </a:solidFill>
          <a:ln>
            <a:noFill/>
          </a:ln>
        </p:spPr>
        <p:txBody>
          <a:bodyPr bIns="18000" anchor="ctr">
            <a:noAutofit/>
          </a:bodyPr>
          <a:lstStyle>
            <a:lvl1pPr marL="0" indent="0" algn="ctr" defTabSz="412750">
              <a:lnSpc>
                <a:spcPct val="100000"/>
              </a:lnSpc>
              <a:spcBef>
                <a:spcPts val="50"/>
              </a:spcBef>
              <a:buSzTx/>
              <a:buNone/>
              <a:defRPr sz="1200" b="1">
                <a:latin typeface="+mn-lt"/>
                <a:ea typeface="+mn-ea"/>
                <a:cs typeface="+mn-cs"/>
                <a:sym typeface="Helvetica"/>
              </a:defRPr>
            </a:lvl1pPr>
          </a:lstStyle>
          <a:p>
            <a:pPr lvl="0"/>
            <a:r>
              <a:rPr lang="en-GB"/>
              <a:t>Click to edit Master text styles</a:t>
            </a:r>
          </a:p>
        </p:txBody>
      </p:sp>
      <p:sp>
        <p:nvSpPr>
          <p:cNvPr id="715" name="1"/>
          <p:cNvSpPr txBox="1">
            <a:spLocks noGrp="1"/>
          </p:cNvSpPr>
          <p:nvPr>
            <p:ph type="body" sz="quarter" idx="28" hasCustomPrompt="1"/>
          </p:nvPr>
        </p:nvSpPr>
        <p:spPr>
          <a:xfrm>
            <a:off x="792377" y="1447753"/>
            <a:ext cx="455944" cy="880108"/>
          </a:xfrm>
          <a:prstGeom prst="rect">
            <a:avLst/>
          </a:prstGeom>
        </p:spPr>
        <p:txBody>
          <a:bodyPr anchor="ctr">
            <a:noAutofit/>
          </a:bodyPr>
          <a:lstStyle>
            <a:lvl1pPr marL="0" indent="0" algn="ctr" defTabSz="412750">
              <a:lnSpc>
                <a:spcPct val="100000"/>
              </a:lnSpc>
              <a:spcBef>
                <a:spcPts val="0"/>
              </a:spcBef>
              <a:buSzTx/>
              <a:buNone/>
              <a:defRPr sz="6400">
                <a:latin typeface="Domaine Display"/>
                <a:ea typeface="Domaine Display"/>
                <a:cs typeface="Domaine Display"/>
                <a:sym typeface="Domaine Display"/>
              </a:defRPr>
            </a:lvl1pPr>
          </a:lstStyle>
          <a:p>
            <a:r>
              <a:rPr lang="fi-FI"/>
              <a:t>X</a:t>
            </a:r>
            <a:endParaRPr/>
          </a:p>
        </p:txBody>
      </p:sp>
      <p:sp>
        <p:nvSpPr>
          <p:cNvPr id="721" name="Line"/>
          <p:cNvSpPr/>
          <p:nvPr/>
        </p:nvSpPr>
        <p:spPr>
          <a:xfrm>
            <a:off x="426963" y="4041706"/>
            <a:ext cx="10959202" cy="1"/>
          </a:xfrm>
          <a:prstGeom prst="line">
            <a:avLst/>
          </a:prstGeom>
          <a:ln w="19050">
            <a:solidFill>
              <a:schemeClr val="accent1">
                <a:lumOff val="-7254"/>
              </a:schemeClr>
            </a:solidFill>
            <a:miter lim="400000"/>
          </a:ln>
        </p:spPr>
        <p:txBody>
          <a:bodyPr tIns="45720" bIns="45720"/>
          <a:lstStyle/>
          <a:p>
            <a:pPr defTabSz="914400">
              <a:lnSpc>
                <a:spcPct val="100000"/>
              </a:lnSpc>
              <a:defRPr sz="3600">
                <a:solidFill>
                  <a:srgbClr val="414359"/>
                </a:solidFill>
              </a:defRPr>
            </a:pPr>
            <a:endParaRPr sz="1800"/>
          </a:p>
        </p:txBody>
      </p:sp>
      <p:sp>
        <p:nvSpPr>
          <p:cNvPr id="722" name="LOREM IPSUM"/>
          <p:cNvSpPr txBox="1">
            <a:spLocks noGrp="1"/>
          </p:cNvSpPr>
          <p:nvPr>
            <p:ph type="body" sz="quarter" idx="34"/>
          </p:nvPr>
        </p:nvSpPr>
        <p:spPr>
          <a:xfrm rot="16200000">
            <a:off x="-426854" y="2912896"/>
            <a:ext cx="1797269" cy="153888"/>
          </a:xfrm>
          <a:prstGeom prst="rect">
            <a:avLst/>
          </a:prstGeom>
        </p:spPr>
        <p:txBody>
          <a:bodyPr anchor="ctr">
            <a:spAutoFit/>
          </a:bodyPr>
          <a:lstStyle>
            <a:lvl1pPr marL="0" indent="0" algn="ctr" defTabSz="412750">
              <a:lnSpc>
                <a:spcPct val="100000"/>
              </a:lnSpc>
              <a:spcBef>
                <a:spcPts val="0"/>
              </a:spcBef>
              <a:buSzTx/>
              <a:buNone/>
              <a:defRPr sz="1000" b="1">
                <a:latin typeface="+mn-lt"/>
                <a:ea typeface="+mn-ea"/>
                <a:cs typeface="+mn-cs"/>
                <a:sym typeface="Helvetica"/>
              </a:defRPr>
            </a:lvl1pPr>
          </a:lstStyle>
          <a:p>
            <a:pPr lvl="0"/>
            <a:r>
              <a:rPr lang="en-GB"/>
              <a:t>Click to edit Master text styles</a:t>
            </a:r>
          </a:p>
        </p:txBody>
      </p:sp>
      <p:sp>
        <p:nvSpPr>
          <p:cNvPr id="726" name="LOREM IPSUM"/>
          <p:cNvSpPr txBox="1">
            <a:spLocks noGrp="1"/>
          </p:cNvSpPr>
          <p:nvPr>
            <p:ph type="body" sz="quarter" idx="38"/>
          </p:nvPr>
        </p:nvSpPr>
        <p:spPr>
          <a:xfrm rot="16200000">
            <a:off x="-424416" y="4863397"/>
            <a:ext cx="1797269" cy="153888"/>
          </a:xfrm>
          <a:prstGeom prst="rect">
            <a:avLst/>
          </a:prstGeom>
        </p:spPr>
        <p:txBody>
          <a:bodyPr anchor="ctr">
            <a:spAutoFit/>
          </a:bodyPr>
          <a:lstStyle>
            <a:lvl1pPr marL="0" indent="0" algn="ctr" defTabSz="412750">
              <a:lnSpc>
                <a:spcPct val="100000"/>
              </a:lnSpc>
              <a:spcBef>
                <a:spcPts val="0"/>
              </a:spcBef>
              <a:buSzTx/>
              <a:buNone/>
              <a:defRPr sz="1000" b="1">
                <a:latin typeface="+mn-lt"/>
                <a:ea typeface="+mn-ea"/>
                <a:cs typeface="+mn-cs"/>
                <a:sym typeface="Helvetica"/>
              </a:defRPr>
            </a:lvl1pPr>
          </a:lstStyle>
          <a:p>
            <a:pPr lvl="0"/>
            <a:r>
              <a:rPr lang="en-GB"/>
              <a:t>Click to edit Master text styles</a:t>
            </a:r>
          </a:p>
        </p:txBody>
      </p:sp>
      <p:pic>
        <p:nvPicPr>
          <p:cNvPr id="738" name="Mitton-arrow.png" descr="Mitton-arrow.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344" y="738013"/>
            <a:ext cx="383601" cy="338075"/>
          </a:xfrm>
          <a:prstGeom prst="rect">
            <a:avLst/>
          </a:prstGeom>
          <a:ln w="12700">
            <a:miter lim="400000"/>
          </a:ln>
        </p:spPr>
      </p:pic>
      <p:sp>
        <p:nvSpPr>
          <p:cNvPr id="35" name="Title 3">
            <a:extLst>
              <a:ext uri="{FF2B5EF4-FFF2-40B4-BE49-F238E27FC236}">
                <a16:creationId xmlns:a16="http://schemas.microsoft.com/office/drawing/2014/main" id="{F226AD1B-2D4B-4DFF-A862-60F684385205}"/>
              </a:ext>
            </a:extLst>
          </p:cNvPr>
          <p:cNvSpPr>
            <a:spLocks noGrp="1"/>
          </p:cNvSpPr>
          <p:nvPr>
            <p:ph type="title"/>
          </p:nvPr>
        </p:nvSpPr>
        <p:spPr>
          <a:xfrm>
            <a:off x="737136" y="807829"/>
            <a:ext cx="10284807" cy="328821"/>
          </a:xfrm>
        </p:spPr>
        <p:txBody>
          <a:bodyPr/>
          <a:lstStyle>
            <a:lvl1pPr>
              <a:defRPr sz="1500"/>
            </a:lvl1pPr>
          </a:lstStyle>
          <a:p>
            <a:r>
              <a:rPr lang="en-GB"/>
              <a:t>Click to edit Master title style</a:t>
            </a:r>
          </a:p>
        </p:txBody>
      </p:sp>
      <p:sp>
        <p:nvSpPr>
          <p:cNvPr id="2" name="Date Placeholder 1">
            <a:extLst>
              <a:ext uri="{FF2B5EF4-FFF2-40B4-BE49-F238E27FC236}">
                <a16:creationId xmlns:a16="http://schemas.microsoft.com/office/drawing/2014/main" id="{8C3FAB2A-87B9-4377-B3AC-A160558B8204}"/>
              </a:ext>
            </a:extLst>
          </p:cNvPr>
          <p:cNvSpPr>
            <a:spLocks noGrp="1"/>
          </p:cNvSpPr>
          <p:nvPr>
            <p:ph type="dt" sz="half" idx="48"/>
          </p:nvPr>
        </p:nvSpPr>
        <p:spPr/>
        <p:txBody>
          <a:bodyPr/>
          <a:lstStyle/>
          <a:p>
            <a:fld id="{532B5590-F8BC-1F48-BCED-10708AA4A5D9}" type="datetime1">
              <a:rPr lang="en-US" smtClean="0"/>
              <a:t>11/30/2022</a:t>
            </a:fld>
            <a:endParaRPr lang="fi-FI"/>
          </a:p>
        </p:txBody>
      </p:sp>
      <p:sp>
        <p:nvSpPr>
          <p:cNvPr id="3" name="Footer Placeholder 2">
            <a:extLst>
              <a:ext uri="{FF2B5EF4-FFF2-40B4-BE49-F238E27FC236}">
                <a16:creationId xmlns:a16="http://schemas.microsoft.com/office/drawing/2014/main" id="{C540A4F8-E7CE-4467-B5EC-4B4805E855CB}"/>
              </a:ext>
            </a:extLst>
          </p:cNvPr>
          <p:cNvSpPr>
            <a:spLocks noGrp="1"/>
          </p:cNvSpPr>
          <p:nvPr>
            <p:ph type="ftr" sz="quarter" idx="49"/>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4E12246F-B168-41B6-B4DD-EB935BF14401}"/>
              </a:ext>
            </a:extLst>
          </p:cNvPr>
          <p:cNvSpPr>
            <a:spLocks noGrp="1"/>
          </p:cNvSpPr>
          <p:nvPr>
            <p:ph type="sldNum" sz="quarter" idx="50"/>
          </p:nvPr>
        </p:nvSpPr>
        <p:spPr/>
        <p:txBody>
          <a:bodyPr/>
          <a:lstStyle/>
          <a:p>
            <a:fld id="{31160B98-140E-4345-B1A3-2A7247C42973}" type="slidenum">
              <a:rPr lang="fi-FI" smtClean="0"/>
              <a:pPr/>
              <a:t>‹#›</a:t>
            </a:fld>
            <a:endParaRPr lang="fi-FI"/>
          </a:p>
        </p:txBody>
      </p:sp>
      <p:sp>
        <p:nvSpPr>
          <p:cNvPr id="39" name="Text Placeholder 4">
            <a:extLst>
              <a:ext uri="{FF2B5EF4-FFF2-40B4-BE49-F238E27FC236}">
                <a16:creationId xmlns:a16="http://schemas.microsoft.com/office/drawing/2014/main" id="{BEABA653-12B5-4CED-93DC-FEA6258D7BC1}"/>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sp>
        <p:nvSpPr>
          <p:cNvPr id="40" name="Lorem ipsum">
            <a:extLst>
              <a:ext uri="{FF2B5EF4-FFF2-40B4-BE49-F238E27FC236}">
                <a16:creationId xmlns:a16="http://schemas.microsoft.com/office/drawing/2014/main" id="{9E75F50C-9082-40C0-8739-6D3BA1F5F0B4}"/>
              </a:ext>
            </a:extLst>
          </p:cNvPr>
          <p:cNvSpPr txBox="1">
            <a:spLocks noGrp="1"/>
          </p:cNvSpPr>
          <p:nvPr>
            <p:ph type="body" sz="quarter" idx="51"/>
          </p:nvPr>
        </p:nvSpPr>
        <p:spPr>
          <a:xfrm>
            <a:off x="4056440" y="1669054"/>
            <a:ext cx="1783758" cy="487020"/>
          </a:xfrm>
          <a:prstGeom prst="homePlate">
            <a:avLst/>
          </a:prstGeom>
          <a:solidFill>
            <a:srgbClr val="E9F352"/>
          </a:solidFill>
          <a:ln>
            <a:noFill/>
          </a:ln>
        </p:spPr>
        <p:txBody>
          <a:bodyPr bIns="18000" anchor="ctr">
            <a:noAutofit/>
          </a:bodyPr>
          <a:lstStyle>
            <a:lvl1pPr marL="0" indent="0" algn="ctr" defTabSz="412750">
              <a:lnSpc>
                <a:spcPct val="100000"/>
              </a:lnSpc>
              <a:spcBef>
                <a:spcPts val="50"/>
              </a:spcBef>
              <a:buSzTx/>
              <a:buNone/>
              <a:defRPr sz="1200" b="1">
                <a:latin typeface="+mn-lt"/>
                <a:ea typeface="+mn-ea"/>
                <a:cs typeface="+mn-cs"/>
                <a:sym typeface="Helvetica"/>
              </a:defRPr>
            </a:lvl1pPr>
          </a:lstStyle>
          <a:p>
            <a:pPr lvl="0"/>
            <a:r>
              <a:rPr lang="en-GB"/>
              <a:t>Click to edit Master text styles</a:t>
            </a:r>
          </a:p>
        </p:txBody>
      </p:sp>
      <p:sp>
        <p:nvSpPr>
          <p:cNvPr id="41" name="1">
            <a:extLst>
              <a:ext uri="{FF2B5EF4-FFF2-40B4-BE49-F238E27FC236}">
                <a16:creationId xmlns:a16="http://schemas.microsoft.com/office/drawing/2014/main" id="{5F7E313D-FD03-4933-AC8C-B0DB042B7E04}"/>
              </a:ext>
            </a:extLst>
          </p:cNvPr>
          <p:cNvSpPr txBox="1">
            <a:spLocks noGrp="1"/>
          </p:cNvSpPr>
          <p:nvPr>
            <p:ph type="body" sz="quarter" idx="52" hasCustomPrompt="1"/>
          </p:nvPr>
        </p:nvSpPr>
        <p:spPr>
          <a:xfrm>
            <a:off x="3472077" y="1447753"/>
            <a:ext cx="455944" cy="880108"/>
          </a:xfrm>
          <a:prstGeom prst="rect">
            <a:avLst/>
          </a:prstGeom>
        </p:spPr>
        <p:txBody>
          <a:bodyPr anchor="ctr">
            <a:noAutofit/>
          </a:bodyPr>
          <a:lstStyle>
            <a:lvl1pPr marL="0" indent="0" algn="ctr" defTabSz="412750">
              <a:lnSpc>
                <a:spcPct val="100000"/>
              </a:lnSpc>
              <a:spcBef>
                <a:spcPts val="0"/>
              </a:spcBef>
              <a:buSzTx/>
              <a:buNone/>
              <a:defRPr sz="6400">
                <a:latin typeface="Domaine Display"/>
                <a:ea typeface="Domaine Display"/>
                <a:cs typeface="Domaine Display"/>
                <a:sym typeface="Domaine Display"/>
              </a:defRPr>
            </a:lvl1pPr>
          </a:lstStyle>
          <a:p>
            <a:r>
              <a:rPr lang="fi-FI"/>
              <a:t>X</a:t>
            </a:r>
            <a:endParaRPr/>
          </a:p>
        </p:txBody>
      </p:sp>
      <p:sp>
        <p:nvSpPr>
          <p:cNvPr id="42" name="Lorem ipsum">
            <a:extLst>
              <a:ext uri="{FF2B5EF4-FFF2-40B4-BE49-F238E27FC236}">
                <a16:creationId xmlns:a16="http://schemas.microsoft.com/office/drawing/2014/main" id="{D89ADAB1-C383-4622-A543-0548B49B9296}"/>
              </a:ext>
            </a:extLst>
          </p:cNvPr>
          <p:cNvSpPr txBox="1">
            <a:spLocks noGrp="1"/>
          </p:cNvSpPr>
          <p:nvPr>
            <p:ph type="body" sz="quarter" idx="53"/>
          </p:nvPr>
        </p:nvSpPr>
        <p:spPr>
          <a:xfrm>
            <a:off x="6761540" y="1669054"/>
            <a:ext cx="1783758" cy="487020"/>
          </a:xfrm>
          <a:prstGeom prst="homePlate">
            <a:avLst/>
          </a:prstGeom>
          <a:solidFill>
            <a:srgbClr val="E9F352"/>
          </a:solidFill>
          <a:ln>
            <a:noFill/>
          </a:ln>
        </p:spPr>
        <p:txBody>
          <a:bodyPr bIns="18000" anchor="ctr">
            <a:noAutofit/>
          </a:bodyPr>
          <a:lstStyle>
            <a:lvl1pPr marL="0" indent="0" algn="ctr" defTabSz="412750">
              <a:lnSpc>
                <a:spcPct val="100000"/>
              </a:lnSpc>
              <a:spcBef>
                <a:spcPts val="50"/>
              </a:spcBef>
              <a:buSzTx/>
              <a:buNone/>
              <a:defRPr sz="1200" b="1">
                <a:latin typeface="+mn-lt"/>
                <a:ea typeface="+mn-ea"/>
                <a:cs typeface="+mn-cs"/>
                <a:sym typeface="Helvetica"/>
              </a:defRPr>
            </a:lvl1pPr>
          </a:lstStyle>
          <a:p>
            <a:pPr lvl="0"/>
            <a:r>
              <a:rPr lang="en-GB"/>
              <a:t>Click to edit Master text styles</a:t>
            </a:r>
          </a:p>
        </p:txBody>
      </p:sp>
      <p:sp>
        <p:nvSpPr>
          <p:cNvPr id="43" name="1">
            <a:extLst>
              <a:ext uri="{FF2B5EF4-FFF2-40B4-BE49-F238E27FC236}">
                <a16:creationId xmlns:a16="http://schemas.microsoft.com/office/drawing/2014/main" id="{A7B12C41-D2A3-401E-BCB2-3523C5F99F8B}"/>
              </a:ext>
            </a:extLst>
          </p:cNvPr>
          <p:cNvSpPr txBox="1">
            <a:spLocks noGrp="1"/>
          </p:cNvSpPr>
          <p:nvPr>
            <p:ph type="body" sz="quarter" idx="54" hasCustomPrompt="1"/>
          </p:nvPr>
        </p:nvSpPr>
        <p:spPr>
          <a:xfrm>
            <a:off x="6177177" y="1447753"/>
            <a:ext cx="455944" cy="880108"/>
          </a:xfrm>
          <a:prstGeom prst="rect">
            <a:avLst/>
          </a:prstGeom>
        </p:spPr>
        <p:txBody>
          <a:bodyPr anchor="ctr">
            <a:noAutofit/>
          </a:bodyPr>
          <a:lstStyle>
            <a:lvl1pPr marL="0" indent="0" algn="ctr" defTabSz="412750">
              <a:lnSpc>
                <a:spcPct val="100000"/>
              </a:lnSpc>
              <a:spcBef>
                <a:spcPts val="0"/>
              </a:spcBef>
              <a:buSzTx/>
              <a:buNone/>
              <a:defRPr sz="6400">
                <a:latin typeface="Domaine Display"/>
                <a:ea typeface="Domaine Display"/>
                <a:cs typeface="Domaine Display"/>
                <a:sym typeface="Domaine Display"/>
              </a:defRPr>
            </a:lvl1pPr>
          </a:lstStyle>
          <a:p>
            <a:r>
              <a:rPr lang="fi-FI"/>
              <a:t>X</a:t>
            </a:r>
            <a:endParaRPr/>
          </a:p>
        </p:txBody>
      </p:sp>
      <p:sp>
        <p:nvSpPr>
          <p:cNvPr id="44" name="Lorem ipsum">
            <a:extLst>
              <a:ext uri="{FF2B5EF4-FFF2-40B4-BE49-F238E27FC236}">
                <a16:creationId xmlns:a16="http://schemas.microsoft.com/office/drawing/2014/main" id="{B4DB201F-B5EE-4383-8322-B40ACAE9DA24}"/>
              </a:ext>
            </a:extLst>
          </p:cNvPr>
          <p:cNvSpPr txBox="1">
            <a:spLocks noGrp="1"/>
          </p:cNvSpPr>
          <p:nvPr>
            <p:ph type="body" sz="quarter" idx="55"/>
          </p:nvPr>
        </p:nvSpPr>
        <p:spPr>
          <a:xfrm>
            <a:off x="9485690" y="1669054"/>
            <a:ext cx="1783758" cy="487020"/>
          </a:xfrm>
          <a:prstGeom prst="homePlate">
            <a:avLst/>
          </a:prstGeom>
          <a:solidFill>
            <a:srgbClr val="E9F352"/>
          </a:solidFill>
          <a:ln>
            <a:noFill/>
          </a:ln>
        </p:spPr>
        <p:txBody>
          <a:bodyPr bIns="18000" anchor="ctr">
            <a:noAutofit/>
          </a:bodyPr>
          <a:lstStyle>
            <a:lvl1pPr marL="0" indent="0" algn="ctr" defTabSz="412750">
              <a:lnSpc>
                <a:spcPct val="100000"/>
              </a:lnSpc>
              <a:spcBef>
                <a:spcPts val="50"/>
              </a:spcBef>
              <a:buSzTx/>
              <a:buNone/>
              <a:defRPr sz="1200" b="1">
                <a:latin typeface="+mn-lt"/>
                <a:ea typeface="+mn-ea"/>
                <a:cs typeface="+mn-cs"/>
                <a:sym typeface="Helvetica"/>
              </a:defRPr>
            </a:lvl1pPr>
          </a:lstStyle>
          <a:p>
            <a:pPr lvl="0"/>
            <a:r>
              <a:rPr lang="en-GB"/>
              <a:t>Click to edit Master text styles</a:t>
            </a:r>
          </a:p>
        </p:txBody>
      </p:sp>
      <p:sp>
        <p:nvSpPr>
          <p:cNvPr id="45" name="1">
            <a:extLst>
              <a:ext uri="{FF2B5EF4-FFF2-40B4-BE49-F238E27FC236}">
                <a16:creationId xmlns:a16="http://schemas.microsoft.com/office/drawing/2014/main" id="{85D7E0DA-86AD-40D0-9237-B8D725A6C7F4}"/>
              </a:ext>
            </a:extLst>
          </p:cNvPr>
          <p:cNvSpPr txBox="1">
            <a:spLocks noGrp="1"/>
          </p:cNvSpPr>
          <p:nvPr>
            <p:ph type="body" sz="quarter" idx="56" hasCustomPrompt="1"/>
          </p:nvPr>
        </p:nvSpPr>
        <p:spPr>
          <a:xfrm>
            <a:off x="8901327" y="1447753"/>
            <a:ext cx="455944" cy="880108"/>
          </a:xfrm>
          <a:prstGeom prst="rect">
            <a:avLst/>
          </a:prstGeom>
        </p:spPr>
        <p:txBody>
          <a:bodyPr anchor="ctr">
            <a:noAutofit/>
          </a:bodyPr>
          <a:lstStyle>
            <a:lvl1pPr marL="0" indent="0" algn="ctr" defTabSz="412750">
              <a:lnSpc>
                <a:spcPct val="100000"/>
              </a:lnSpc>
              <a:spcBef>
                <a:spcPts val="0"/>
              </a:spcBef>
              <a:buSzTx/>
              <a:buNone/>
              <a:defRPr sz="6400">
                <a:latin typeface="Domaine Display"/>
                <a:ea typeface="Domaine Display"/>
                <a:cs typeface="Domaine Display"/>
                <a:sym typeface="Domaine Display"/>
              </a:defRPr>
            </a:lvl1pPr>
          </a:lstStyle>
          <a:p>
            <a:r>
              <a:rPr lang="fi-FI"/>
              <a:t>X</a:t>
            </a:r>
            <a:endParaRPr/>
          </a:p>
        </p:txBody>
      </p:sp>
      <p:sp>
        <p:nvSpPr>
          <p:cNvPr id="6" name="Text Placeholder 5">
            <a:extLst>
              <a:ext uri="{FF2B5EF4-FFF2-40B4-BE49-F238E27FC236}">
                <a16:creationId xmlns:a16="http://schemas.microsoft.com/office/drawing/2014/main" id="{23CEECB3-5AA1-45C0-9608-03037EA0CF03}"/>
              </a:ext>
            </a:extLst>
          </p:cNvPr>
          <p:cNvSpPr>
            <a:spLocks noGrp="1"/>
          </p:cNvSpPr>
          <p:nvPr>
            <p:ph type="body" sz="quarter" idx="57"/>
          </p:nvPr>
        </p:nvSpPr>
        <p:spPr>
          <a:xfrm>
            <a:off x="1076059" y="2538893"/>
            <a:ext cx="2297704" cy="1093645"/>
          </a:xfrm>
        </p:spPr>
        <p:txBody>
          <a:bodyPr/>
          <a:lstStyle>
            <a:lvl1pPr marL="0" indent="0">
              <a:lnSpc>
                <a:spcPct val="130000"/>
              </a:lnSpc>
              <a:buNone/>
              <a:defRPr sz="1000"/>
            </a:lvl1pPr>
          </a:lstStyle>
          <a:p>
            <a:pPr lvl="0"/>
            <a:r>
              <a:rPr lang="en-GB"/>
              <a:t>Click to edit Master text styles</a:t>
            </a:r>
          </a:p>
        </p:txBody>
      </p:sp>
      <p:sp>
        <p:nvSpPr>
          <p:cNvPr id="48" name="Text Placeholder 5">
            <a:extLst>
              <a:ext uri="{FF2B5EF4-FFF2-40B4-BE49-F238E27FC236}">
                <a16:creationId xmlns:a16="http://schemas.microsoft.com/office/drawing/2014/main" id="{9FA20B6C-25FB-4F0E-8C70-C00FFFA6A398}"/>
              </a:ext>
            </a:extLst>
          </p:cNvPr>
          <p:cNvSpPr>
            <a:spLocks noGrp="1"/>
          </p:cNvSpPr>
          <p:nvPr>
            <p:ph type="body" sz="quarter" idx="58"/>
          </p:nvPr>
        </p:nvSpPr>
        <p:spPr>
          <a:xfrm>
            <a:off x="1076059" y="4443893"/>
            <a:ext cx="2297704" cy="1093645"/>
          </a:xfrm>
        </p:spPr>
        <p:txBody>
          <a:bodyPr/>
          <a:lstStyle>
            <a:lvl1pPr marL="0" indent="0">
              <a:lnSpc>
                <a:spcPct val="130000"/>
              </a:lnSpc>
              <a:buNone/>
              <a:defRPr sz="1000"/>
            </a:lvl1pPr>
          </a:lstStyle>
          <a:p>
            <a:pPr lvl="0"/>
            <a:r>
              <a:rPr lang="en-GB"/>
              <a:t>Click to edit Master text styles</a:t>
            </a:r>
          </a:p>
        </p:txBody>
      </p:sp>
      <p:sp>
        <p:nvSpPr>
          <p:cNvPr id="49" name="Text Placeholder 5">
            <a:extLst>
              <a:ext uri="{FF2B5EF4-FFF2-40B4-BE49-F238E27FC236}">
                <a16:creationId xmlns:a16="http://schemas.microsoft.com/office/drawing/2014/main" id="{1C8D7715-9B9E-4C0A-8099-075D7210B849}"/>
              </a:ext>
            </a:extLst>
          </p:cNvPr>
          <p:cNvSpPr>
            <a:spLocks noGrp="1"/>
          </p:cNvSpPr>
          <p:nvPr>
            <p:ph type="body" sz="quarter" idx="59"/>
          </p:nvPr>
        </p:nvSpPr>
        <p:spPr>
          <a:xfrm>
            <a:off x="3743059" y="2538893"/>
            <a:ext cx="2297704" cy="1093645"/>
          </a:xfrm>
        </p:spPr>
        <p:txBody>
          <a:bodyPr/>
          <a:lstStyle>
            <a:lvl1pPr marL="0" indent="0">
              <a:lnSpc>
                <a:spcPct val="130000"/>
              </a:lnSpc>
              <a:buNone/>
              <a:defRPr sz="1000"/>
            </a:lvl1pPr>
          </a:lstStyle>
          <a:p>
            <a:pPr lvl="0"/>
            <a:r>
              <a:rPr lang="en-GB"/>
              <a:t>Click to edit Master text styles</a:t>
            </a:r>
          </a:p>
        </p:txBody>
      </p:sp>
      <p:sp>
        <p:nvSpPr>
          <p:cNvPr id="50" name="Text Placeholder 5">
            <a:extLst>
              <a:ext uri="{FF2B5EF4-FFF2-40B4-BE49-F238E27FC236}">
                <a16:creationId xmlns:a16="http://schemas.microsoft.com/office/drawing/2014/main" id="{0D900064-DDD6-4BF2-92E2-301D636B2F8B}"/>
              </a:ext>
            </a:extLst>
          </p:cNvPr>
          <p:cNvSpPr>
            <a:spLocks noGrp="1"/>
          </p:cNvSpPr>
          <p:nvPr>
            <p:ph type="body" sz="quarter" idx="60"/>
          </p:nvPr>
        </p:nvSpPr>
        <p:spPr>
          <a:xfrm>
            <a:off x="3743059" y="4443893"/>
            <a:ext cx="2297704" cy="1093645"/>
          </a:xfrm>
        </p:spPr>
        <p:txBody>
          <a:bodyPr/>
          <a:lstStyle>
            <a:lvl1pPr marL="0" indent="0">
              <a:lnSpc>
                <a:spcPct val="130000"/>
              </a:lnSpc>
              <a:buNone/>
              <a:defRPr sz="1000"/>
            </a:lvl1pPr>
          </a:lstStyle>
          <a:p>
            <a:pPr lvl="0"/>
            <a:r>
              <a:rPr lang="en-GB"/>
              <a:t>Click to edit Master text styles</a:t>
            </a:r>
          </a:p>
        </p:txBody>
      </p:sp>
      <p:sp>
        <p:nvSpPr>
          <p:cNvPr id="51" name="Text Placeholder 5">
            <a:extLst>
              <a:ext uri="{FF2B5EF4-FFF2-40B4-BE49-F238E27FC236}">
                <a16:creationId xmlns:a16="http://schemas.microsoft.com/office/drawing/2014/main" id="{65FDC6C3-A94E-4380-824D-27EFFF2BBDCA}"/>
              </a:ext>
            </a:extLst>
          </p:cNvPr>
          <p:cNvSpPr>
            <a:spLocks noGrp="1"/>
          </p:cNvSpPr>
          <p:nvPr>
            <p:ph type="body" sz="quarter" idx="61"/>
          </p:nvPr>
        </p:nvSpPr>
        <p:spPr>
          <a:xfrm>
            <a:off x="6410059" y="2538893"/>
            <a:ext cx="2297704" cy="1093645"/>
          </a:xfrm>
        </p:spPr>
        <p:txBody>
          <a:bodyPr/>
          <a:lstStyle>
            <a:lvl1pPr marL="0" indent="0">
              <a:lnSpc>
                <a:spcPct val="130000"/>
              </a:lnSpc>
              <a:buNone/>
              <a:defRPr sz="1000"/>
            </a:lvl1pPr>
          </a:lstStyle>
          <a:p>
            <a:pPr lvl="0"/>
            <a:r>
              <a:rPr lang="en-GB"/>
              <a:t>Click to edit Master text styles</a:t>
            </a:r>
          </a:p>
        </p:txBody>
      </p:sp>
      <p:sp>
        <p:nvSpPr>
          <p:cNvPr id="52" name="Text Placeholder 5">
            <a:extLst>
              <a:ext uri="{FF2B5EF4-FFF2-40B4-BE49-F238E27FC236}">
                <a16:creationId xmlns:a16="http://schemas.microsoft.com/office/drawing/2014/main" id="{5ED5C250-AA53-448E-9114-61CDEC5DE472}"/>
              </a:ext>
            </a:extLst>
          </p:cNvPr>
          <p:cNvSpPr>
            <a:spLocks noGrp="1"/>
          </p:cNvSpPr>
          <p:nvPr>
            <p:ph type="body" sz="quarter" idx="62"/>
          </p:nvPr>
        </p:nvSpPr>
        <p:spPr>
          <a:xfrm>
            <a:off x="6410059" y="4443893"/>
            <a:ext cx="2297704" cy="1093645"/>
          </a:xfrm>
        </p:spPr>
        <p:txBody>
          <a:bodyPr/>
          <a:lstStyle>
            <a:lvl1pPr marL="0" indent="0">
              <a:lnSpc>
                <a:spcPct val="130000"/>
              </a:lnSpc>
              <a:buNone/>
              <a:defRPr sz="1000"/>
            </a:lvl1pPr>
          </a:lstStyle>
          <a:p>
            <a:pPr lvl="0"/>
            <a:r>
              <a:rPr lang="en-GB"/>
              <a:t>Click to edit Master text styles</a:t>
            </a:r>
          </a:p>
        </p:txBody>
      </p:sp>
      <p:sp>
        <p:nvSpPr>
          <p:cNvPr id="53" name="Text Placeholder 5">
            <a:extLst>
              <a:ext uri="{FF2B5EF4-FFF2-40B4-BE49-F238E27FC236}">
                <a16:creationId xmlns:a16="http://schemas.microsoft.com/office/drawing/2014/main" id="{AB2AD075-265A-4D36-AE02-7DCDC43C6A25}"/>
              </a:ext>
            </a:extLst>
          </p:cNvPr>
          <p:cNvSpPr>
            <a:spLocks noGrp="1"/>
          </p:cNvSpPr>
          <p:nvPr>
            <p:ph type="body" sz="quarter" idx="63"/>
          </p:nvPr>
        </p:nvSpPr>
        <p:spPr>
          <a:xfrm>
            <a:off x="9172309" y="2538893"/>
            <a:ext cx="2297704" cy="1093645"/>
          </a:xfrm>
        </p:spPr>
        <p:txBody>
          <a:bodyPr/>
          <a:lstStyle>
            <a:lvl1pPr marL="0" indent="0">
              <a:lnSpc>
                <a:spcPct val="130000"/>
              </a:lnSpc>
              <a:buNone/>
              <a:defRPr sz="1000"/>
            </a:lvl1pPr>
          </a:lstStyle>
          <a:p>
            <a:pPr lvl="0"/>
            <a:r>
              <a:rPr lang="en-GB"/>
              <a:t>Click to edit Master text styles</a:t>
            </a:r>
          </a:p>
        </p:txBody>
      </p:sp>
      <p:sp>
        <p:nvSpPr>
          <p:cNvPr id="54" name="Text Placeholder 5">
            <a:extLst>
              <a:ext uri="{FF2B5EF4-FFF2-40B4-BE49-F238E27FC236}">
                <a16:creationId xmlns:a16="http://schemas.microsoft.com/office/drawing/2014/main" id="{615F1502-6719-4D89-A7A5-EB3EF93E6729}"/>
              </a:ext>
            </a:extLst>
          </p:cNvPr>
          <p:cNvSpPr>
            <a:spLocks noGrp="1"/>
          </p:cNvSpPr>
          <p:nvPr>
            <p:ph type="body" sz="quarter" idx="64"/>
          </p:nvPr>
        </p:nvSpPr>
        <p:spPr>
          <a:xfrm>
            <a:off x="9172309" y="4443893"/>
            <a:ext cx="2297704" cy="1093645"/>
          </a:xfrm>
        </p:spPr>
        <p:txBody>
          <a:bodyPr/>
          <a:lstStyle>
            <a:lvl1pPr marL="0" indent="0">
              <a:lnSpc>
                <a:spcPct val="130000"/>
              </a:lnSpc>
              <a:buNone/>
              <a:defRPr sz="1000"/>
            </a:lvl1pPr>
          </a:lstStyle>
          <a:p>
            <a:pPr lvl="0"/>
            <a:r>
              <a:rPr lang="en-GB"/>
              <a:t>Click to edit Master text styles</a:t>
            </a:r>
          </a:p>
        </p:txBody>
      </p:sp>
    </p:spTree>
    <p:extLst>
      <p:ext uri="{BB962C8B-B14F-4D97-AF65-F5344CB8AC3E}">
        <p14:creationId xmlns:p14="http://schemas.microsoft.com/office/powerpoint/2010/main" val="2649483567"/>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showMasterSp="0" preserve="1" userDrawn="1">
  <p:cSld name="Fourfold table">
    <p:spTree>
      <p:nvGrpSpPr>
        <p:cNvPr id="1" name=""/>
        <p:cNvGrpSpPr/>
        <p:nvPr/>
      </p:nvGrpSpPr>
      <p:grpSpPr>
        <a:xfrm>
          <a:off x="0" y="0"/>
          <a:ext cx="0" cy="0"/>
          <a:chOff x="0" y="0"/>
          <a:chExt cx="0" cy="0"/>
        </a:xfrm>
      </p:grpSpPr>
      <p:pic>
        <p:nvPicPr>
          <p:cNvPr id="707" name="Miltton_Text_Black.png" descr="Miltton_Text_Black.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2" name="Date Placeholder 1">
            <a:extLst>
              <a:ext uri="{FF2B5EF4-FFF2-40B4-BE49-F238E27FC236}">
                <a16:creationId xmlns:a16="http://schemas.microsoft.com/office/drawing/2014/main" id="{8C3FAB2A-87B9-4377-B3AC-A160558B8204}"/>
              </a:ext>
            </a:extLst>
          </p:cNvPr>
          <p:cNvSpPr>
            <a:spLocks noGrp="1"/>
          </p:cNvSpPr>
          <p:nvPr>
            <p:ph type="dt" sz="half" idx="48"/>
          </p:nvPr>
        </p:nvSpPr>
        <p:spPr/>
        <p:txBody>
          <a:bodyPr/>
          <a:lstStyle/>
          <a:p>
            <a:fld id="{47DAAC8C-47DD-4E4A-A795-C47CC4D08CCF}" type="datetime1">
              <a:rPr lang="en-US" smtClean="0"/>
              <a:t>11/30/2022</a:t>
            </a:fld>
            <a:endParaRPr lang="fi-FI"/>
          </a:p>
        </p:txBody>
      </p:sp>
      <p:sp>
        <p:nvSpPr>
          <p:cNvPr id="3" name="Footer Placeholder 2">
            <a:extLst>
              <a:ext uri="{FF2B5EF4-FFF2-40B4-BE49-F238E27FC236}">
                <a16:creationId xmlns:a16="http://schemas.microsoft.com/office/drawing/2014/main" id="{C540A4F8-E7CE-4467-B5EC-4B4805E855CB}"/>
              </a:ext>
            </a:extLst>
          </p:cNvPr>
          <p:cNvSpPr>
            <a:spLocks noGrp="1"/>
          </p:cNvSpPr>
          <p:nvPr>
            <p:ph type="ftr" sz="quarter" idx="49"/>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4E12246F-B168-41B6-B4DD-EB935BF14401}"/>
              </a:ext>
            </a:extLst>
          </p:cNvPr>
          <p:cNvSpPr>
            <a:spLocks noGrp="1"/>
          </p:cNvSpPr>
          <p:nvPr>
            <p:ph type="sldNum" sz="quarter" idx="50"/>
          </p:nvPr>
        </p:nvSpPr>
        <p:spPr/>
        <p:txBody>
          <a:bodyPr/>
          <a:lstStyle/>
          <a:p>
            <a:fld id="{31160B98-140E-4345-B1A3-2A7247C42973}" type="slidenum">
              <a:rPr lang="fi-FI" smtClean="0"/>
              <a:pPr/>
              <a:t>‹#›</a:t>
            </a:fld>
            <a:endParaRPr lang="fi-FI"/>
          </a:p>
        </p:txBody>
      </p:sp>
      <p:sp>
        <p:nvSpPr>
          <p:cNvPr id="39" name="Text Placeholder 4">
            <a:extLst>
              <a:ext uri="{FF2B5EF4-FFF2-40B4-BE49-F238E27FC236}">
                <a16:creationId xmlns:a16="http://schemas.microsoft.com/office/drawing/2014/main" id="{BEABA653-12B5-4CED-93DC-FEA6258D7BC1}"/>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sp>
        <p:nvSpPr>
          <p:cNvPr id="6" name="Text Placeholder 5">
            <a:extLst>
              <a:ext uri="{FF2B5EF4-FFF2-40B4-BE49-F238E27FC236}">
                <a16:creationId xmlns:a16="http://schemas.microsoft.com/office/drawing/2014/main" id="{23CEECB3-5AA1-45C0-9608-03037EA0CF03}"/>
              </a:ext>
            </a:extLst>
          </p:cNvPr>
          <p:cNvSpPr>
            <a:spLocks noGrp="1"/>
          </p:cNvSpPr>
          <p:nvPr>
            <p:ph type="body" sz="quarter" idx="57"/>
          </p:nvPr>
        </p:nvSpPr>
        <p:spPr>
          <a:xfrm>
            <a:off x="3327972" y="1655826"/>
            <a:ext cx="2158425" cy="1138542"/>
          </a:xfrm>
        </p:spPr>
        <p:txBody>
          <a:bodyPr/>
          <a:lstStyle>
            <a:lvl1pPr marL="0" indent="0">
              <a:lnSpc>
                <a:spcPct val="130000"/>
              </a:lnSpc>
              <a:buNone/>
              <a:defRPr sz="1000"/>
            </a:lvl1pPr>
          </a:lstStyle>
          <a:p>
            <a:pPr lvl="0"/>
            <a:r>
              <a:rPr lang="en-GB"/>
              <a:t>Click to edit Master text styles</a:t>
            </a:r>
          </a:p>
        </p:txBody>
      </p:sp>
      <p:sp>
        <p:nvSpPr>
          <p:cNvPr id="28" name="Line">
            <a:extLst>
              <a:ext uri="{FF2B5EF4-FFF2-40B4-BE49-F238E27FC236}">
                <a16:creationId xmlns:a16="http://schemas.microsoft.com/office/drawing/2014/main" id="{CC177CC8-269E-41F2-91E5-671E64879B4B}"/>
              </a:ext>
            </a:extLst>
          </p:cNvPr>
          <p:cNvSpPr/>
          <p:nvPr userDrawn="1"/>
        </p:nvSpPr>
        <p:spPr>
          <a:xfrm flipV="1">
            <a:off x="6096000" y="836902"/>
            <a:ext cx="1" cy="5234616"/>
          </a:xfrm>
          <a:prstGeom prst="line">
            <a:avLst/>
          </a:prstGeom>
          <a:ln w="25400">
            <a:solidFill>
              <a:schemeClr val="accent1">
                <a:lumOff val="-7254"/>
              </a:schemeClr>
            </a:solidFill>
            <a:miter lim="400000"/>
          </a:ln>
        </p:spPr>
        <p:txBody>
          <a:bodyPr lIns="25400" tIns="25400" rIns="25400" bIns="25400" anchor="ctr"/>
          <a:lstStyle/>
          <a:p>
            <a:pPr defTabSz="1219169">
              <a:lnSpc>
                <a:spcPct val="90000"/>
              </a:lnSpc>
              <a:spcBef>
                <a:spcPts val="2250"/>
              </a:spcBef>
              <a:defRPr sz="4800" b="0">
                <a:latin typeface="Helvetica Neue"/>
                <a:ea typeface="Helvetica Neue"/>
                <a:cs typeface="Helvetica Neue"/>
                <a:sym typeface="Helvetica Neue"/>
              </a:defRPr>
            </a:pPr>
            <a:endParaRPr sz="2400"/>
          </a:p>
        </p:txBody>
      </p:sp>
      <p:sp>
        <p:nvSpPr>
          <p:cNvPr id="29" name="Line">
            <a:extLst>
              <a:ext uri="{FF2B5EF4-FFF2-40B4-BE49-F238E27FC236}">
                <a16:creationId xmlns:a16="http://schemas.microsoft.com/office/drawing/2014/main" id="{1598DBCC-2108-42A6-A6E6-4F1F5856CEE9}"/>
              </a:ext>
            </a:extLst>
          </p:cNvPr>
          <p:cNvSpPr/>
          <p:nvPr userDrawn="1"/>
        </p:nvSpPr>
        <p:spPr>
          <a:xfrm>
            <a:off x="2078680" y="3429000"/>
            <a:ext cx="8502000" cy="0"/>
          </a:xfrm>
          <a:prstGeom prst="line">
            <a:avLst/>
          </a:prstGeom>
          <a:ln w="25400">
            <a:solidFill>
              <a:schemeClr val="accent1">
                <a:lumOff val="-7254"/>
              </a:schemeClr>
            </a:solidFill>
            <a:miter lim="400000"/>
          </a:ln>
        </p:spPr>
        <p:txBody>
          <a:bodyPr lIns="25400" tIns="25400" rIns="25400" bIns="25400" anchor="ctr"/>
          <a:lstStyle/>
          <a:p>
            <a:pPr defTabSz="1219169">
              <a:lnSpc>
                <a:spcPct val="90000"/>
              </a:lnSpc>
              <a:spcBef>
                <a:spcPts val="2250"/>
              </a:spcBef>
              <a:defRPr sz="4800" b="0">
                <a:latin typeface="Helvetica Neue"/>
                <a:ea typeface="Helvetica Neue"/>
                <a:cs typeface="Helvetica Neue"/>
                <a:sym typeface="Helvetica Neue"/>
              </a:defRPr>
            </a:pPr>
            <a:endParaRPr sz="2400"/>
          </a:p>
        </p:txBody>
      </p:sp>
      <p:sp>
        <p:nvSpPr>
          <p:cNvPr id="7" name="Text Placeholder 6">
            <a:extLst>
              <a:ext uri="{FF2B5EF4-FFF2-40B4-BE49-F238E27FC236}">
                <a16:creationId xmlns:a16="http://schemas.microsoft.com/office/drawing/2014/main" id="{85EFDCB6-2F19-4A59-A58D-BA60D5CF566F}"/>
              </a:ext>
            </a:extLst>
          </p:cNvPr>
          <p:cNvSpPr>
            <a:spLocks noGrp="1"/>
          </p:cNvSpPr>
          <p:nvPr>
            <p:ph type="body" sz="quarter" idx="59"/>
          </p:nvPr>
        </p:nvSpPr>
        <p:spPr>
          <a:xfrm>
            <a:off x="4961745" y="3159178"/>
            <a:ext cx="2267366" cy="550888"/>
          </a:xfrm>
          <a:solidFill>
            <a:srgbClr val="E9F352"/>
          </a:solidFill>
        </p:spPr>
        <p:txBody>
          <a:bodyPr bIns="18000" anchor="ctr" anchorCtr="0"/>
          <a:lstStyle>
            <a:lvl1pPr marL="0" indent="0" algn="ctr">
              <a:lnSpc>
                <a:spcPct val="100000"/>
              </a:lnSpc>
              <a:buNone/>
              <a:defRPr sz="2500" b="1"/>
            </a:lvl1pPr>
            <a:lvl2pPr marL="457200" indent="0">
              <a:buNone/>
              <a:defRPr/>
            </a:lvl2pPr>
          </a:lstStyle>
          <a:p>
            <a:pPr lvl="0"/>
            <a:r>
              <a:rPr lang="en-GB"/>
              <a:t>Click to edit Master text styles</a:t>
            </a:r>
          </a:p>
        </p:txBody>
      </p:sp>
      <p:sp>
        <p:nvSpPr>
          <p:cNvPr id="32" name="Text Placeholder 5">
            <a:extLst>
              <a:ext uri="{FF2B5EF4-FFF2-40B4-BE49-F238E27FC236}">
                <a16:creationId xmlns:a16="http://schemas.microsoft.com/office/drawing/2014/main" id="{5052F834-74EC-4C45-BF45-32D9983AB1C2}"/>
              </a:ext>
            </a:extLst>
          </p:cNvPr>
          <p:cNvSpPr>
            <a:spLocks noGrp="1"/>
          </p:cNvSpPr>
          <p:nvPr>
            <p:ph type="body" sz="quarter" idx="60"/>
          </p:nvPr>
        </p:nvSpPr>
        <p:spPr>
          <a:xfrm>
            <a:off x="7020297" y="1655826"/>
            <a:ext cx="2158423" cy="1138542"/>
          </a:xfrm>
        </p:spPr>
        <p:txBody>
          <a:bodyPr/>
          <a:lstStyle>
            <a:lvl1pPr marL="0" indent="0">
              <a:lnSpc>
                <a:spcPct val="130000"/>
              </a:lnSpc>
              <a:buNone/>
              <a:defRPr sz="1000"/>
            </a:lvl1pPr>
          </a:lstStyle>
          <a:p>
            <a:pPr lvl="0"/>
            <a:r>
              <a:rPr lang="en-GB"/>
              <a:t>Click to edit Master text styles</a:t>
            </a:r>
          </a:p>
        </p:txBody>
      </p:sp>
      <p:sp>
        <p:nvSpPr>
          <p:cNvPr id="33" name="Text Placeholder 5">
            <a:extLst>
              <a:ext uri="{FF2B5EF4-FFF2-40B4-BE49-F238E27FC236}">
                <a16:creationId xmlns:a16="http://schemas.microsoft.com/office/drawing/2014/main" id="{90F842C2-5F34-4903-9A91-FC01D0060EAC}"/>
              </a:ext>
            </a:extLst>
          </p:cNvPr>
          <p:cNvSpPr>
            <a:spLocks noGrp="1"/>
          </p:cNvSpPr>
          <p:nvPr>
            <p:ph type="body" sz="quarter" idx="61"/>
          </p:nvPr>
        </p:nvSpPr>
        <p:spPr>
          <a:xfrm>
            <a:off x="3327972" y="4520621"/>
            <a:ext cx="2158425" cy="1138542"/>
          </a:xfrm>
        </p:spPr>
        <p:txBody>
          <a:bodyPr/>
          <a:lstStyle>
            <a:lvl1pPr marL="0" indent="0">
              <a:lnSpc>
                <a:spcPct val="130000"/>
              </a:lnSpc>
              <a:buNone/>
              <a:defRPr sz="1000"/>
            </a:lvl1pPr>
          </a:lstStyle>
          <a:p>
            <a:pPr lvl="0"/>
            <a:r>
              <a:rPr lang="en-GB"/>
              <a:t>Click to edit Master text styles</a:t>
            </a:r>
          </a:p>
        </p:txBody>
      </p:sp>
      <p:sp>
        <p:nvSpPr>
          <p:cNvPr id="34" name="Text Placeholder 5">
            <a:extLst>
              <a:ext uri="{FF2B5EF4-FFF2-40B4-BE49-F238E27FC236}">
                <a16:creationId xmlns:a16="http://schemas.microsoft.com/office/drawing/2014/main" id="{098E5E1D-0D46-4475-9291-4F5082C4D153}"/>
              </a:ext>
            </a:extLst>
          </p:cNvPr>
          <p:cNvSpPr>
            <a:spLocks noGrp="1"/>
          </p:cNvSpPr>
          <p:nvPr>
            <p:ph type="body" sz="quarter" idx="62"/>
          </p:nvPr>
        </p:nvSpPr>
        <p:spPr>
          <a:xfrm>
            <a:off x="7020297" y="4520621"/>
            <a:ext cx="2158423" cy="1138542"/>
          </a:xfrm>
        </p:spPr>
        <p:txBody>
          <a:bodyPr/>
          <a:lstStyle>
            <a:lvl1pPr marL="0" indent="0">
              <a:lnSpc>
                <a:spcPct val="130000"/>
              </a:lnSpc>
              <a:buNone/>
              <a:defRPr sz="1000"/>
            </a:lvl1pPr>
          </a:lstStyle>
          <a:p>
            <a:pPr lvl="0"/>
            <a:r>
              <a:rPr lang="en-GB"/>
              <a:t>Click to edit Master text styles</a:t>
            </a:r>
          </a:p>
        </p:txBody>
      </p:sp>
      <p:sp>
        <p:nvSpPr>
          <p:cNvPr id="19" name="Measurements">
            <a:extLst>
              <a:ext uri="{FF2B5EF4-FFF2-40B4-BE49-F238E27FC236}">
                <a16:creationId xmlns:a16="http://schemas.microsoft.com/office/drawing/2014/main" id="{753089E3-43A9-9342-8DBD-6C883F012349}"/>
              </a:ext>
            </a:extLst>
          </p:cNvPr>
          <p:cNvSpPr txBox="1">
            <a:spLocks noGrp="1"/>
          </p:cNvSpPr>
          <p:nvPr>
            <p:ph type="body" sz="quarter" idx="53"/>
          </p:nvPr>
        </p:nvSpPr>
        <p:spPr>
          <a:xfrm>
            <a:off x="3327973" y="1326316"/>
            <a:ext cx="2158420" cy="223138"/>
          </a:xfrm>
          <a:prstGeom prst="rect">
            <a:avLst/>
          </a:prstGeom>
        </p:spPr>
        <p:txBody>
          <a:bodyPr wrap="square" anchor="ctr">
            <a:spAutoFit/>
          </a:bodyPr>
          <a:lstStyle>
            <a:lvl1pPr marL="0" indent="0" algn="l" defTabSz="412750">
              <a:lnSpc>
                <a:spcPct val="100000"/>
              </a:lnSpc>
              <a:spcBef>
                <a:spcPts val="0"/>
              </a:spcBef>
              <a:buSzTx/>
              <a:buNone/>
              <a:defRPr sz="1450" b="1">
                <a:latin typeface="+mn-lt"/>
                <a:ea typeface="+mn-ea"/>
                <a:cs typeface="+mn-cs"/>
                <a:sym typeface="Helvetica"/>
              </a:defRPr>
            </a:lvl1pPr>
          </a:lstStyle>
          <a:p>
            <a:pPr lvl="0"/>
            <a:r>
              <a:rPr lang="en-GB"/>
              <a:t>Click to edit Master text styles</a:t>
            </a:r>
          </a:p>
        </p:txBody>
      </p:sp>
      <p:sp>
        <p:nvSpPr>
          <p:cNvPr id="20" name="Measurements">
            <a:extLst>
              <a:ext uri="{FF2B5EF4-FFF2-40B4-BE49-F238E27FC236}">
                <a16:creationId xmlns:a16="http://schemas.microsoft.com/office/drawing/2014/main" id="{E6094675-85D7-BE43-8657-92FCDC8D36F4}"/>
              </a:ext>
            </a:extLst>
          </p:cNvPr>
          <p:cNvSpPr txBox="1">
            <a:spLocks noGrp="1"/>
          </p:cNvSpPr>
          <p:nvPr>
            <p:ph type="body" sz="quarter" idx="63"/>
          </p:nvPr>
        </p:nvSpPr>
        <p:spPr>
          <a:xfrm>
            <a:off x="7020297" y="1326316"/>
            <a:ext cx="2158417" cy="223138"/>
          </a:xfrm>
          <a:prstGeom prst="rect">
            <a:avLst/>
          </a:prstGeom>
        </p:spPr>
        <p:txBody>
          <a:bodyPr wrap="square" anchor="ctr">
            <a:spAutoFit/>
          </a:bodyPr>
          <a:lstStyle>
            <a:lvl1pPr marL="0" indent="0" algn="l" defTabSz="412750">
              <a:lnSpc>
                <a:spcPct val="100000"/>
              </a:lnSpc>
              <a:spcBef>
                <a:spcPts val="0"/>
              </a:spcBef>
              <a:buSzTx/>
              <a:buNone/>
              <a:defRPr sz="1450" b="1">
                <a:latin typeface="+mn-lt"/>
                <a:ea typeface="+mn-ea"/>
                <a:cs typeface="+mn-cs"/>
                <a:sym typeface="Helvetica"/>
              </a:defRPr>
            </a:lvl1pPr>
          </a:lstStyle>
          <a:p>
            <a:pPr lvl="0"/>
            <a:r>
              <a:rPr lang="en-GB"/>
              <a:t>Click to edit Master text styles</a:t>
            </a:r>
          </a:p>
        </p:txBody>
      </p:sp>
      <p:sp>
        <p:nvSpPr>
          <p:cNvPr id="21" name="Measurements">
            <a:extLst>
              <a:ext uri="{FF2B5EF4-FFF2-40B4-BE49-F238E27FC236}">
                <a16:creationId xmlns:a16="http://schemas.microsoft.com/office/drawing/2014/main" id="{BB35B722-FF2B-034A-95C1-D848E040CB67}"/>
              </a:ext>
            </a:extLst>
          </p:cNvPr>
          <p:cNvSpPr txBox="1">
            <a:spLocks noGrp="1"/>
          </p:cNvSpPr>
          <p:nvPr>
            <p:ph type="body" sz="quarter" idx="64"/>
          </p:nvPr>
        </p:nvSpPr>
        <p:spPr>
          <a:xfrm>
            <a:off x="3327973" y="4185262"/>
            <a:ext cx="2158420" cy="223138"/>
          </a:xfrm>
          <a:prstGeom prst="rect">
            <a:avLst/>
          </a:prstGeom>
        </p:spPr>
        <p:txBody>
          <a:bodyPr wrap="square" anchor="ctr">
            <a:spAutoFit/>
          </a:bodyPr>
          <a:lstStyle>
            <a:lvl1pPr marL="0" indent="0" algn="l" defTabSz="412750">
              <a:lnSpc>
                <a:spcPct val="100000"/>
              </a:lnSpc>
              <a:spcBef>
                <a:spcPts val="0"/>
              </a:spcBef>
              <a:buSzTx/>
              <a:buNone/>
              <a:defRPr sz="1450" b="1">
                <a:latin typeface="+mn-lt"/>
                <a:ea typeface="+mn-ea"/>
                <a:cs typeface="+mn-cs"/>
                <a:sym typeface="Helvetica"/>
              </a:defRPr>
            </a:lvl1pPr>
          </a:lstStyle>
          <a:p>
            <a:pPr lvl="0"/>
            <a:r>
              <a:rPr lang="en-GB"/>
              <a:t>Click to edit Master text styles</a:t>
            </a:r>
          </a:p>
        </p:txBody>
      </p:sp>
      <p:sp>
        <p:nvSpPr>
          <p:cNvPr id="22" name="Measurements">
            <a:extLst>
              <a:ext uri="{FF2B5EF4-FFF2-40B4-BE49-F238E27FC236}">
                <a16:creationId xmlns:a16="http://schemas.microsoft.com/office/drawing/2014/main" id="{BE4EF000-155E-014E-8354-444DA1C5FFC9}"/>
              </a:ext>
            </a:extLst>
          </p:cNvPr>
          <p:cNvSpPr txBox="1">
            <a:spLocks noGrp="1"/>
          </p:cNvSpPr>
          <p:nvPr>
            <p:ph type="body" sz="quarter" idx="65"/>
          </p:nvPr>
        </p:nvSpPr>
        <p:spPr>
          <a:xfrm>
            <a:off x="7020297" y="4185262"/>
            <a:ext cx="2158417" cy="223138"/>
          </a:xfrm>
          <a:prstGeom prst="rect">
            <a:avLst/>
          </a:prstGeom>
        </p:spPr>
        <p:txBody>
          <a:bodyPr wrap="square" anchor="ctr">
            <a:spAutoFit/>
          </a:bodyPr>
          <a:lstStyle>
            <a:lvl1pPr marL="0" indent="0" algn="l" defTabSz="412750">
              <a:lnSpc>
                <a:spcPct val="100000"/>
              </a:lnSpc>
              <a:spcBef>
                <a:spcPts val="0"/>
              </a:spcBef>
              <a:buSzTx/>
              <a:buNone/>
              <a:defRPr sz="1450" b="1">
                <a:latin typeface="+mn-lt"/>
                <a:ea typeface="+mn-ea"/>
                <a:cs typeface="+mn-cs"/>
                <a:sym typeface="Helvetica"/>
              </a:defRPr>
            </a:lvl1pPr>
          </a:lstStyle>
          <a:p>
            <a:pPr lvl="0"/>
            <a:r>
              <a:rPr lang="en-GB"/>
              <a:t>Click to edit Master text styles</a:t>
            </a:r>
          </a:p>
        </p:txBody>
      </p:sp>
    </p:spTree>
    <p:extLst>
      <p:ext uri="{BB962C8B-B14F-4D97-AF65-F5344CB8AC3E}">
        <p14:creationId xmlns:p14="http://schemas.microsoft.com/office/powerpoint/2010/main" val="3028863368"/>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showMasterSp="0" preserve="1" userDrawn="1">
  <p:cSld name="Divider image 1">
    <p:spTree>
      <p:nvGrpSpPr>
        <p:cNvPr id="1" name=""/>
        <p:cNvGrpSpPr/>
        <p:nvPr/>
      </p:nvGrpSpPr>
      <p:grpSpPr>
        <a:xfrm>
          <a:off x="0" y="0"/>
          <a:ext cx="0" cy="0"/>
          <a:chOff x="0" y="0"/>
          <a:chExt cx="0" cy="0"/>
        </a:xfrm>
      </p:grpSpPr>
      <p:pic>
        <p:nvPicPr>
          <p:cNvPr id="764" name="Miltton_TeamsBG_2_2.png" descr="Miltton_TeamsBG_2_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765" name="Miltton_Text_Black.png" descr="Miltton_Text_Black.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7" name="Text Placeholder 4">
            <a:extLst>
              <a:ext uri="{FF2B5EF4-FFF2-40B4-BE49-F238E27FC236}">
                <a16:creationId xmlns:a16="http://schemas.microsoft.com/office/drawing/2014/main" id="{EBF1CC73-057D-40F6-A727-F82084ED65A7}"/>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sp>
        <p:nvSpPr>
          <p:cNvPr id="2" name="Date Placeholder 1">
            <a:extLst>
              <a:ext uri="{FF2B5EF4-FFF2-40B4-BE49-F238E27FC236}">
                <a16:creationId xmlns:a16="http://schemas.microsoft.com/office/drawing/2014/main" id="{BFA768C3-5A29-4465-8AC1-BDAC62F2423A}"/>
              </a:ext>
            </a:extLst>
          </p:cNvPr>
          <p:cNvSpPr>
            <a:spLocks noGrp="1"/>
          </p:cNvSpPr>
          <p:nvPr>
            <p:ph type="dt" sz="half" idx="14"/>
          </p:nvPr>
        </p:nvSpPr>
        <p:spPr/>
        <p:txBody>
          <a:bodyPr/>
          <a:lstStyle/>
          <a:p>
            <a:fld id="{E8AD7F03-5468-4342-B677-3C54370C1CB2}" type="datetime1">
              <a:rPr lang="en-US" smtClean="0"/>
              <a:t>11/30/2022</a:t>
            </a:fld>
            <a:endParaRPr lang="fi-FI"/>
          </a:p>
        </p:txBody>
      </p:sp>
      <p:sp>
        <p:nvSpPr>
          <p:cNvPr id="3" name="Footer Placeholder 2">
            <a:extLst>
              <a:ext uri="{FF2B5EF4-FFF2-40B4-BE49-F238E27FC236}">
                <a16:creationId xmlns:a16="http://schemas.microsoft.com/office/drawing/2014/main" id="{1ADD5629-32E1-48BE-A58A-8A7EDE751246}"/>
              </a:ext>
            </a:extLst>
          </p:cNvPr>
          <p:cNvSpPr>
            <a:spLocks noGrp="1"/>
          </p:cNvSpPr>
          <p:nvPr>
            <p:ph type="ftr" sz="quarter" idx="15"/>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4FF32598-0331-4657-A994-3C037752A913}"/>
              </a:ext>
            </a:extLst>
          </p:cNvPr>
          <p:cNvSpPr>
            <a:spLocks noGrp="1"/>
          </p:cNvSpPr>
          <p:nvPr>
            <p:ph type="sldNum" sz="quarter" idx="16"/>
          </p:nvPr>
        </p:nvSpPr>
        <p:spPr/>
        <p:txBody>
          <a:bodyPr/>
          <a:lstStyle/>
          <a:p>
            <a:fld id="{31160B98-140E-4345-B1A3-2A7247C42973}" type="slidenum">
              <a:rPr lang="fi-FI" smtClean="0"/>
              <a:pPr/>
              <a:t>‹#›</a:t>
            </a:fld>
            <a:endParaRPr lang="fi-FI"/>
          </a:p>
        </p:txBody>
      </p:sp>
    </p:spTree>
    <p:extLst>
      <p:ext uri="{BB962C8B-B14F-4D97-AF65-F5344CB8AC3E}">
        <p14:creationId xmlns:p14="http://schemas.microsoft.com/office/powerpoint/2010/main" val="2634353530"/>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showMasterSp="0" preserve="1" userDrawn="1">
  <p:cSld name="Divider image 2">
    <p:spTree>
      <p:nvGrpSpPr>
        <p:cNvPr id="1" name=""/>
        <p:cNvGrpSpPr/>
        <p:nvPr/>
      </p:nvGrpSpPr>
      <p:grpSpPr>
        <a:xfrm>
          <a:off x="0" y="0"/>
          <a:ext cx="0" cy="0"/>
          <a:chOff x="0" y="0"/>
          <a:chExt cx="0" cy="0"/>
        </a:xfrm>
      </p:grpSpPr>
      <p:pic>
        <p:nvPicPr>
          <p:cNvPr id="775" name="Miltton_TeamsBG_2_4.png" descr="Miltton_TeamsBG_2_4.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776" name="Miltton_Text_Black.png" descr="Miltton_Text_Black.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2" name="Date Placeholder 1">
            <a:extLst>
              <a:ext uri="{FF2B5EF4-FFF2-40B4-BE49-F238E27FC236}">
                <a16:creationId xmlns:a16="http://schemas.microsoft.com/office/drawing/2014/main" id="{FC1CD669-0B91-4D1F-98DC-FAD0B51B255A}"/>
              </a:ext>
            </a:extLst>
          </p:cNvPr>
          <p:cNvSpPr>
            <a:spLocks noGrp="1"/>
          </p:cNvSpPr>
          <p:nvPr>
            <p:ph type="dt" sz="half" idx="10"/>
          </p:nvPr>
        </p:nvSpPr>
        <p:spPr/>
        <p:txBody>
          <a:bodyPr/>
          <a:lstStyle/>
          <a:p>
            <a:fld id="{59E9BE5D-C9D2-5B4A-908D-144338D1BE14}" type="datetime1">
              <a:rPr lang="en-US" smtClean="0"/>
              <a:t>11/30/2022</a:t>
            </a:fld>
            <a:endParaRPr lang="fi-FI"/>
          </a:p>
        </p:txBody>
      </p:sp>
      <p:sp>
        <p:nvSpPr>
          <p:cNvPr id="3" name="Footer Placeholder 2">
            <a:extLst>
              <a:ext uri="{FF2B5EF4-FFF2-40B4-BE49-F238E27FC236}">
                <a16:creationId xmlns:a16="http://schemas.microsoft.com/office/drawing/2014/main" id="{950CB20A-4CB3-4E93-9283-EE4D25F45AD8}"/>
              </a:ext>
            </a:extLst>
          </p:cNvPr>
          <p:cNvSpPr>
            <a:spLocks noGrp="1"/>
          </p:cNvSpPr>
          <p:nvPr>
            <p:ph type="ftr" sz="quarter" idx="11"/>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B822238E-8895-4DD4-9F43-44C1B31FE4FB}"/>
              </a:ext>
            </a:extLst>
          </p:cNvPr>
          <p:cNvSpPr>
            <a:spLocks noGrp="1"/>
          </p:cNvSpPr>
          <p:nvPr>
            <p:ph type="sldNum" sz="quarter" idx="12"/>
          </p:nvPr>
        </p:nvSpPr>
        <p:spPr/>
        <p:txBody>
          <a:bodyPr/>
          <a:lstStyle/>
          <a:p>
            <a:fld id="{31160B98-140E-4345-B1A3-2A7247C42973}" type="slidenum">
              <a:rPr lang="fi-FI" smtClean="0"/>
              <a:pPr/>
              <a:t>‹#›</a:t>
            </a:fld>
            <a:endParaRPr lang="fi-FI"/>
          </a:p>
        </p:txBody>
      </p:sp>
      <p:sp>
        <p:nvSpPr>
          <p:cNvPr id="10" name="Text Placeholder 4">
            <a:extLst>
              <a:ext uri="{FF2B5EF4-FFF2-40B4-BE49-F238E27FC236}">
                <a16:creationId xmlns:a16="http://schemas.microsoft.com/office/drawing/2014/main" id="{8B99E224-CCAE-4B55-8BBA-AEDEF873819B}"/>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1598163022"/>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showMasterSp="0" preserve="1" userDrawn="1">
  <p:cSld name="Divider image 3">
    <p:spTree>
      <p:nvGrpSpPr>
        <p:cNvPr id="1" name=""/>
        <p:cNvGrpSpPr/>
        <p:nvPr/>
      </p:nvGrpSpPr>
      <p:grpSpPr>
        <a:xfrm>
          <a:off x="0" y="0"/>
          <a:ext cx="0" cy="0"/>
          <a:chOff x="0" y="0"/>
          <a:chExt cx="0" cy="0"/>
        </a:xfrm>
      </p:grpSpPr>
      <p:pic>
        <p:nvPicPr>
          <p:cNvPr id="786" name="Miltton_TeamsBG_2_8.png" descr="Miltton_TeamsBG_2_8.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787" name="Miltton_Text_Black.png" descr="Miltton_Text_Black.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7" name="Text Placeholder 4">
            <a:extLst>
              <a:ext uri="{FF2B5EF4-FFF2-40B4-BE49-F238E27FC236}">
                <a16:creationId xmlns:a16="http://schemas.microsoft.com/office/drawing/2014/main" id="{00786BF7-1349-4AC4-9385-2541F91F7867}"/>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sp>
        <p:nvSpPr>
          <p:cNvPr id="2" name="Date Placeholder 1">
            <a:extLst>
              <a:ext uri="{FF2B5EF4-FFF2-40B4-BE49-F238E27FC236}">
                <a16:creationId xmlns:a16="http://schemas.microsoft.com/office/drawing/2014/main" id="{6DA4885A-2518-44A4-9A0C-9F6CAF8AA0DF}"/>
              </a:ext>
            </a:extLst>
          </p:cNvPr>
          <p:cNvSpPr>
            <a:spLocks noGrp="1"/>
          </p:cNvSpPr>
          <p:nvPr>
            <p:ph type="dt" sz="half" idx="14"/>
          </p:nvPr>
        </p:nvSpPr>
        <p:spPr/>
        <p:txBody>
          <a:bodyPr/>
          <a:lstStyle/>
          <a:p>
            <a:fld id="{DFCF14CD-0DB4-D44C-8C6B-D1E3F4B14876}" type="datetime1">
              <a:rPr lang="en-US" smtClean="0"/>
              <a:t>11/30/2022</a:t>
            </a:fld>
            <a:endParaRPr lang="fi-FI"/>
          </a:p>
        </p:txBody>
      </p:sp>
      <p:sp>
        <p:nvSpPr>
          <p:cNvPr id="3" name="Footer Placeholder 2">
            <a:extLst>
              <a:ext uri="{FF2B5EF4-FFF2-40B4-BE49-F238E27FC236}">
                <a16:creationId xmlns:a16="http://schemas.microsoft.com/office/drawing/2014/main" id="{5611F71C-D7F6-41B5-825E-46C3E4A54F84}"/>
              </a:ext>
            </a:extLst>
          </p:cNvPr>
          <p:cNvSpPr>
            <a:spLocks noGrp="1"/>
          </p:cNvSpPr>
          <p:nvPr>
            <p:ph type="ftr" sz="quarter" idx="15"/>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DF2BFE2D-2EA8-4381-9C6C-CB7A7A9E0392}"/>
              </a:ext>
            </a:extLst>
          </p:cNvPr>
          <p:cNvSpPr>
            <a:spLocks noGrp="1"/>
          </p:cNvSpPr>
          <p:nvPr>
            <p:ph type="sldNum" sz="quarter" idx="16"/>
          </p:nvPr>
        </p:nvSpPr>
        <p:spPr/>
        <p:txBody>
          <a:bodyPr/>
          <a:lstStyle/>
          <a:p>
            <a:fld id="{31160B98-140E-4345-B1A3-2A7247C42973}" type="slidenum">
              <a:rPr lang="fi-FI" smtClean="0"/>
              <a:pPr/>
              <a:t>‹#›</a:t>
            </a:fld>
            <a:endParaRPr lang="fi-FI"/>
          </a:p>
        </p:txBody>
      </p:sp>
    </p:spTree>
    <p:extLst>
      <p:ext uri="{BB962C8B-B14F-4D97-AF65-F5344CB8AC3E}">
        <p14:creationId xmlns:p14="http://schemas.microsoft.com/office/powerpoint/2010/main" val="1763283905"/>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Circle and Steps">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CF004E31-6D9B-4A78-B83B-A73F38A2626E}"/>
              </a:ext>
            </a:extLst>
          </p:cNvPr>
          <p:cNvSpPr/>
          <p:nvPr userDrawn="1"/>
        </p:nvSpPr>
        <p:spPr>
          <a:xfrm>
            <a:off x="5619750" y="1346200"/>
            <a:ext cx="4375150" cy="4375150"/>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2">
            <a:extLst>
              <a:ext uri="{FF2B5EF4-FFF2-40B4-BE49-F238E27FC236}">
                <a16:creationId xmlns:a16="http://schemas.microsoft.com/office/drawing/2014/main" id="{643F3253-2BA8-4A2B-B22F-C689A30446CD}"/>
              </a:ext>
            </a:extLst>
          </p:cNvPr>
          <p:cNvSpPr>
            <a:spLocks noGrp="1"/>
          </p:cNvSpPr>
          <p:nvPr>
            <p:ph type="body" sz="quarter" idx="34" hasCustomPrompt="1"/>
          </p:nvPr>
        </p:nvSpPr>
        <p:spPr>
          <a:xfrm>
            <a:off x="7353299" y="3081338"/>
            <a:ext cx="859915" cy="887412"/>
          </a:xfrm>
          <a:prstGeom prst="ellipse">
            <a:avLst/>
          </a:prstGeom>
          <a:solidFill>
            <a:srgbClr val="E9F352"/>
          </a:solidFill>
        </p:spPr>
        <p:txBody>
          <a:bodyPr anchor="ctr" anchorCtr="0"/>
          <a:lstStyle>
            <a:lvl1pPr marL="0" indent="0" algn="ctr">
              <a:lnSpc>
                <a:spcPct val="100000"/>
              </a:lnSpc>
              <a:buNone/>
              <a:defRPr sz="1800" b="1"/>
            </a:lvl1pPr>
          </a:lstStyle>
          <a:p>
            <a:pPr lvl="0"/>
            <a:r>
              <a:rPr lang="en-US"/>
              <a:t>X</a:t>
            </a:r>
            <a:endParaRPr lang="en-GB"/>
          </a:p>
        </p:txBody>
      </p:sp>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a:lstStyle/>
          <a:p>
            <a:r>
              <a:rPr lang="en-GB"/>
              <a:t>Click to edit Master title style</a:t>
            </a:r>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5CD7A66D-1F15-5242-BFCA-D32F22C869F6}"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13" name="Text Placeholder 5">
            <a:extLst>
              <a:ext uri="{FF2B5EF4-FFF2-40B4-BE49-F238E27FC236}">
                <a16:creationId xmlns:a16="http://schemas.microsoft.com/office/drawing/2014/main" id="{7356D275-CDCC-4D51-B850-69DCD42A4E40}"/>
              </a:ext>
            </a:extLst>
          </p:cNvPr>
          <p:cNvSpPr>
            <a:spLocks noGrp="1"/>
          </p:cNvSpPr>
          <p:nvPr>
            <p:ph type="body" sz="quarter" idx="57"/>
          </p:nvPr>
        </p:nvSpPr>
        <p:spPr>
          <a:xfrm>
            <a:off x="6953250" y="4152901"/>
            <a:ext cx="1708150" cy="1138542"/>
          </a:xfrm>
        </p:spPr>
        <p:txBody>
          <a:bodyPr anchor="ctr" anchorCtr="0"/>
          <a:lstStyle>
            <a:lvl1pPr marL="0" indent="0" algn="ctr">
              <a:lnSpc>
                <a:spcPct val="130000"/>
              </a:lnSpc>
              <a:buNone/>
              <a:defRPr sz="1200"/>
            </a:lvl1pPr>
          </a:lstStyle>
          <a:p>
            <a:pPr lvl="0"/>
            <a:r>
              <a:rPr lang="en-GB"/>
              <a:t>Click to edit Master text styles</a:t>
            </a:r>
          </a:p>
        </p:txBody>
      </p:sp>
      <p:sp>
        <p:nvSpPr>
          <p:cNvPr id="14" name="Text Placeholder 5">
            <a:extLst>
              <a:ext uri="{FF2B5EF4-FFF2-40B4-BE49-F238E27FC236}">
                <a16:creationId xmlns:a16="http://schemas.microsoft.com/office/drawing/2014/main" id="{E49B8FF8-AC81-44F2-8D4F-FDE641560B77}"/>
              </a:ext>
            </a:extLst>
          </p:cNvPr>
          <p:cNvSpPr>
            <a:spLocks noGrp="1"/>
          </p:cNvSpPr>
          <p:nvPr>
            <p:ph type="body" sz="quarter" idx="58"/>
          </p:nvPr>
        </p:nvSpPr>
        <p:spPr>
          <a:xfrm>
            <a:off x="6953250" y="1771651"/>
            <a:ext cx="1708150" cy="1138542"/>
          </a:xfrm>
        </p:spPr>
        <p:txBody>
          <a:bodyPr anchor="ctr" anchorCtr="0"/>
          <a:lstStyle>
            <a:lvl1pPr marL="0" indent="0" algn="ctr">
              <a:lnSpc>
                <a:spcPct val="130000"/>
              </a:lnSpc>
              <a:buNone/>
              <a:defRPr sz="1200"/>
            </a:lvl1pPr>
          </a:lstStyle>
          <a:p>
            <a:pPr lvl="0"/>
            <a:r>
              <a:rPr lang="en-GB"/>
              <a:t>Click to edit Master text styles</a:t>
            </a:r>
          </a:p>
        </p:txBody>
      </p:sp>
      <p:sp>
        <p:nvSpPr>
          <p:cNvPr id="15" name="Text Placeholder 5">
            <a:extLst>
              <a:ext uri="{FF2B5EF4-FFF2-40B4-BE49-F238E27FC236}">
                <a16:creationId xmlns:a16="http://schemas.microsoft.com/office/drawing/2014/main" id="{3A87E54C-BEA0-4B1E-B49E-BEDC9BC90FD1}"/>
              </a:ext>
            </a:extLst>
          </p:cNvPr>
          <p:cNvSpPr>
            <a:spLocks noGrp="1"/>
          </p:cNvSpPr>
          <p:nvPr>
            <p:ph type="body" sz="quarter" idx="59"/>
          </p:nvPr>
        </p:nvSpPr>
        <p:spPr>
          <a:xfrm>
            <a:off x="5727700" y="2971801"/>
            <a:ext cx="1555750" cy="1138542"/>
          </a:xfrm>
        </p:spPr>
        <p:txBody>
          <a:bodyPr anchor="ctr" anchorCtr="0"/>
          <a:lstStyle>
            <a:lvl1pPr marL="0" indent="0" algn="ctr">
              <a:lnSpc>
                <a:spcPct val="130000"/>
              </a:lnSpc>
              <a:buNone/>
              <a:defRPr sz="1200"/>
            </a:lvl1pPr>
          </a:lstStyle>
          <a:p>
            <a:pPr lvl="0"/>
            <a:r>
              <a:rPr lang="en-GB"/>
              <a:t>Click to edit Master text styles</a:t>
            </a:r>
          </a:p>
        </p:txBody>
      </p:sp>
      <p:sp>
        <p:nvSpPr>
          <p:cNvPr id="16" name="Text Placeholder 5">
            <a:extLst>
              <a:ext uri="{FF2B5EF4-FFF2-40B4-BE49-F238E27FC236}">
                <a16:creationId xmlns:a16="http://schemas.microsoft.com/office/drawing/2014/main" id="{8C88BABE-5380-46DB-AC9D-0903DEC244E6}"/>
              </a:ext>
            </a:extLst>
          </p:cNvPr>
          <p:cNvSpPr>
            <a:spLocks noGrp="1"/>
          </p:cNvSpPr>
          <p:nvPr>
            <p:ph type="body" sz="quarter" idx="60"/>
          </p:nvPr>
        </p:nvSpPr>
        <p:spPr>
          <a:xfrm>
            <a:off x="8318500" y="2971801"/>
            <a:ext cx="1555750" cy="1138542"/>
          </a:xfrm>
        </p:spPr>
        <p:txBody>
          <a:bodyPr anchor="ctr" anchorCtr="0"/>
          <a:lstStyle>
            <a:lvl1pPr marL="0" indent="0" algn="ctr">
              <a:lnSpc>
                <a:spcPct val="130000"/>
              </a:lnSpc>
              <a:buNone/>
              <a:defRPr sz="1200"/>
            </a:lvl1pPr>
          </a:lstStyle>
          <a:p>
            <a:pPr lvl="0"/>
            <a:r>
              <a:rPr lang="en-GB"/>
              <a:t>Click to edit Master text styles</a:t>
            </a:r>
          </a:p>
        </p:txBody>
      </p:sp>
      <p:sp>
        <p:nvSpPr>
          <p:cNvPr id="17" name="1">
            <a:extLst>
              <a:ext uri="{FF2B5EF4-FFF2-40B4-BE49-F238E27FC236}">
                <a16:creationId xmlns:a16="http://schemas.microsoft.com/office/drawing/2014/main" id="{2A83D96B-8F31-4F93-B917-5F0B340B83DB}"/>
              </a:ext>
            </a:extLst>
          </p:cNvPr>
          <p:cNvSpPr txBox="1">
            <a:spLocks noGrp="1"/>
          </p:cNvSpPr>
          <p:nvPr>
            <p:ph type="body" sz="quarter" idx="28" hasCustomPrompt="1"/>
          </p:nvPr>
        </p:nvSpPr>
        <p:spPr>
          <a:xfrm>
            <a:off x="4820079" y="3203239"/>
            <a:ext cx="455944" cy="585922"/>
          </a:xfrm>
          <a:prstGeom prst="rect">
            <a:avLst/>
          </a:prstGeom>
        </p:spPr>
        <p:txBody>
          <a:bodyPr anchor="ctr">
            <a:noAutofit/>
          </a:bodyPr>
          <a:lstStyle>
            <a:lvl1pPr marL="0" indent="0" algn="ctr" defTabSz="412750">
              <a:lnSpc>
                <a:spcPct val="100000"/>
              </a:lnSpc>
              <a:spcBef>
                <a:spcPts val="0"/>
              </a:spcBef>
              <a:buSzTx/>
              <a:buNone/>
              <a:defRPr sz="2700">
                <a:latin typeface="Domaine Display"/>
                <a:ea typeface="Domaine Display"/>
                <a:cs typeface="Domaine Display"/>
                <a:sym typeface="Domaine Display"/>
              </a:defRPr>
            </a:lvl1pPr>
          </a:lstStyle>
          <a:p>
            <a:r>
              <a:rPr lang="fi-FI"/>
              <a:t>X</a:t>
            </a:r>
            <a:endParaRPr/>
          </a:p>
        </p:txBody>
      </p:sp>
      <p:sp>
        <p:nvSpPr>
          <p:cNvPr id="18" name="1">
            <a:extLst>
              <a:ext uri="{FF2B5EF4-FFF2-40B4-BE49-F238E27FC236}">
                <a16:creationId xmlns:a16="http://schemas.microsoft.com/office/drawing/2014/main" id="{57FE8D17-F7EA-4F29-80E0-3F7D1B93C626}"/>
              </a:ext>
            </a:extLst>
          </p:cNvPr>
          <p:cNvSpPr txBox="1">
            <a:spLocks noGrp="1"/>
          </p:cNvSpPr>
          <p:nvPr>
            <p:ph type="body" sz="quarter" idx="61" hasCustomPrompt="1"/>
          </p:nvPr>
        </p:nvSpPr>
        <p:spPr>
          <a:xfrm>
            <a:off x="10287429" y="3203239"/>
            <a:ext cx="455944" cy="585922"/>
          </a:xfrm>
          <a:prstGeom prst="rect">
            <a:avLst/>
          </a:prstGeom>
        </p:spPr>
        <p:txBody>
          <a:bodyPr anchor="ctr">
            <a:noAutofit/>
          </a:bodyPr>
          <a:lstStyle>
            <a:lvl1pPr marL="0" indent="0" algn="ctr" defTabSz="412750">
              <a:lnSpc>
                <a:spcPct val="100000"/>
              </a:lnSpc>
              <a:spcBef>
                <a:spcPts val="0"/>
              </a:spcBef>
              <a:buSzTx/>
              <a:buNone/>
              <a:defRPr sz="2700">
                <a:latin typeface="Domaine Display"/>
                <a:ea typeface="Domaine Display"/>
                <a:cs typeface="Domaine Display"/>
                <a:sym typeface="Domaine Display"/>
              </a:defRPr>
            </a:lvl1pPr>
          </a:lstStyle>
          <a:p>
            <a:r>
              <a:rPr lang="fi-FI"/>
              <a:t>X</a:t>
            </a:r>
            <a:endParaRPr/>
          </a:p>
        </p:txBody>
      </p:sp>
      <p:sp>
        <p:nvSpPr>
          <p:cNvPr id="19" name="1">
            <a:extLst>
              <a:ext uri="{FF2B5EF4-FFF2-40B4-BE49-F238E27FC236}">
                <a16:creationId xmlns:a16="http://schemas.microsoft.com/office/drawing/2014/main" id="{64EC0E97-06FA-4FFD-A963-5165267D9FF1}"/>
              </a:ext>
            </a:extLst>
          </p:cNvPr>
          <p:cNvSpPr txBox="1">
            <a:spLocks noGrp="1"/>
          </p:cNvSpPr>
          <p:nvPr>
            <p:ph type="body" sz="quarter" idx="62" hasCustomPrompt="1"/>
          </p:nvPr>
        </p:nvSpPr>
        <p:spPr>
          <a:xfrm>
            <a:off x="7575979" y="599739"/>
            <a:ext cx="455944" cy="585922"/>
          </a:xfrm>
          <a:prstGeom prst="rect">
            <a:avLst/>
          </a:prstGeom>
        </p:spPr>
        <p:txBody>
          <a:bodyPr anchor="ctr">
            <a:noAutofit/>
          </a:bodyPr>
          <a:lstStyle>
            <a:lvl1pPr marL="0" indent="0" algn="ctr" defTabSz="412750">
              <a:lnSpc>
                <a:spcPct val="100000"/>
              </a:lnSpc>
              <a:spcBef>
                <a:spcPts val="0"/>
              </a:spcBef>
              <a:buSzTx/>
              <a:buNone/>
              <a:defRPr sz="2700">
                <a:latin typeface="Domaine Display"/>
                <a:ea typeface="Domaine Display"/>
                <a:cs typeface="Domaine Display"/>
                <a:sym typeface="Domaine Display"/>
              </a:defRPr>
            </a:lvl1pPr>
          </a:lstStyle>
          <a:p>
            <a:r>
              <a:rPr lang="fi-FI"/>
              <a:t>X</a:t>
            </a:r>
            <a:endParaRPr/>
          </a:p>
        </p:txBody>
      </p:sp>
      <p:sp>
        <p:nvSpPr>
          <p:cNvPr id="20" name="1">
            <a:extLst>
              <a:ext uri="{FF2B5EF4-FFF2-40B4-BE49-F238E27FC236}">
                <a16:creationId xmlns:a16="http://schemas.microsoft.com/office/drawing/2014/main" id="{6869D030-3E39-4EBD-99B8-B3F26DAD86CD}"/>
              </a:ext>
            </a:extLst>
          </p:cNvPr>
          <p:cNvSpPr txBox="1">
            <a:spLocks noGrp="1"/>
          </p:cNvSpPr>
          <p:nvPr>
            <p:ph type="body" sz="quarter" idx="63" hasCustomPrompt="1"/>
          </p:nvPr>
        </p:nvSpPr>
        <p:spPr>
          <a:xfrm>
            <a:off x="7575979" y="5870239"/>
            <a:ext cx="455944" cy="585922"/>
          </a:xfrm>
          <a:prstGeom prst="rect">
            <a:avLst/>
          </a:prstGeom>
        </p:spPr>
        <p:txBody>
          <a:bodyPr anchor="ctr">
            <a:noAutofit/>
          </a:bodyPr>
          <a:lstStyle>
            <a:lvl1pPr marL="0" indent="0" algn="ctr" defTabSz="412750">
              <a:lnSpc>
                <a:spcPct val="100000"/>
              </a:lnSpc>
              <a:spcBef>
                <a:spcPts val="0"/>
              </a:spcBef>
              <a:buSzTx/>
              <a:buNone/>
              <a:defRPr sz="2700">
                <a:latin typeface="Domaine Display"/>
                <a:ea typeface="Domaine Display"/>
                <a:cs typeface="Domaine Display"/>
                <a:sym typeface="Domaine Display"/>
              </a:defRPr>
            </a:lvl1pPr>
          </a:lstStyle>
          <a:p>
            <a:r>
              <a:rPr lang="fi-FI"/>
              <a:t>X</a:t>
            </a:r>
            <a:endParaRPr/>
          </a:p>
        </p:txBody>
      </p:sp>
    </p:spTree>
    <p:extLst>
      <p:ext uri="{BB962C8B-B14F-4D97-AF65-F5344CB8AC3E}">
        <p14:creationId xmlns:p14="http://schemas.microsoft.com/office/powerpoint/2010/main" val="3633772910"/>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Pyramid 1">
    <p:bg>
      <p:bgPr>
        <a:solidFill>
          <a:srgbClr val="E5E4E6"/>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E87A273-735D-4A3B-A540-557F201BEC4A}"/>
              </a:ext>
            </a:extLst>
          </p:cNvPr>
          <p:cNvGrpSpPr/>
          <p:nvPr userDrawn="1"/>
        </p:nvGrpSpPr>
        <p:grpSpPr>
          <a:xfrm>
            <a:off x="4706531" y="1271578"/>
            <a:ext cx="6504135" cy="4386689"/>
            <a:chOff x="4706531" y="1271578"/>
            <a:chExt cx="6504135" cy="4386689"/>
          </a:xfrm>
        </p:grpSpPr>
        <p:sp>
          <p:nvSpPr>
            <p:cNvPr id="21" name="Triangle">
              <a:extLst>
                <a:ext uri="{FF2B5EF4-FFF2-40B4-BE49-F238E27FC236}">
                  <a16:creationId xmlns:a16="http://schemas.microsoft.com/office/drawing/2014/main" id="{CACB75DA-1BEE-491E-94CA-2C2A87EF8B2C}"/>
                </a:ext>
              </a:extLst>
            </p:cNvPr>
            <p:cNvSpPr/>
            <p:nvPr userDrawn="1"/>
          </p:nvSpPr>
          <p:spPr>
            <a:xfrm>
              <a:off x="6787666" y="1350596"/>
              <a:ext cx="4307671" cy="430767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00000"/>
            </a:solidFill>
            <a:ln w="25400">
              <a:solidFill>
                <a:srgbClr val="000000"/>
              </a:solidFill>
              <a:miter lim="400000"/>
            </a:ln>
          </p:spPr>
          <p:txBody>
            <a:bodyPr lIns="25400" tIns="25400" rIns="25400" bIns="25400" anchor="ctr"/>
            <a:lstStyle/>
            <a:p>
              <a:pPr algn="ctr" defTabSz="412750">
                <a:lnSpc>
                  <a:spcPct val="100000"/>
                </a:lnSpc>
                <a:defRPr sz="3200" b="0">
                  <a:solidFill>
                    <a:srgbClr val="FFFFFF"/>
                  </a:solidFill>
                  <a:latin typeface="Helvetica Neue"/>
                  <a:ea typeface="Helvetica Neue"/>
                  <a:cs typeface="Helvetica Neue"/>
                  <a:sym typeface="Helvetica Neue"/>
                </a:defRPr>
              </a:pPr>
              <a:endParaRPr sz="1600"/>
            </a:p>
          </p:txBody>
        </p:sp>
        <p:sp>
          <p:nvSpPr>
            <p:cNvPr id="22" name="Rectangle">
              <a:extLst>
                <a:ext uri="{FF2B5EF4-FFF2-40B4-BE49-F238E27FC236}">
                  <a16:creationId xmlns:a16="http://schemas.microsoft.com/office/drawing/2014/main" id="{F91F32B2-592A-4159-A5D4-36A27C18E10B}"/>
                </a:ext>
              </a:extLst>
            </p:cNvPr>
            <p:cNvSpPr/>
            <p:nvPr userDrawn="1"/>
          </p:nvSpPr>
          <p:spPr>
            <a:xfrm>
              <a:off x="6065742" y="1271578"/>
              <a:ext cx="5144924" cy="3154814"/>
            </a:xfrm>
            <a:prstGeom prst="rect">
              <a:avLst/>
            </a:prstGeom>
            <a:solidFill>
              <a:schemeClr val="accent3">
                <a:hueOff val="1800000"/>
                <a:satOff val="1520"/>
                <a:lumOff val="-1764"/>
              </a:schemeClr>
            </a:solidFill>
            <a:ln w="12700">
              <a:miter lim="400000"/>
            </a:ln>
          </p:spPr>
          <p:txBody>
            <a:bodyPr lIns="25400" tIns="25400" rIns="25400" bIns="2540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23" name="Triangle">
              <a:extLst>
                <a:ext uri="{FF2B5EF4-FFF2-40B4-BE49-F238E27FC236}">
                  <a16:creationId xmlns:a16="http://schemas.microsoft.com/office/drawing/2014/main" id="{BB4DBC4F-B275-4622-902F-BE8161218B33}"/>
                </a:ext>
              </a:extLst>
            </p:cNvPr>
            <p:cNvSpPr/>
            <p:nvPr userDrawn="1"/>
          </p:nvSpPr>
          <p:spPr>
            <a:xfrm>
              <a:off x="6787666" y="1350596"/>
              <a:ext cx="4307671" cy="430767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ln w="25400">
              <a:solidFill>
                <a:srgbClr val="000000"/>
              </a:solidFill>
              <a:miter lim="400000"/>
            </a:ln>
          </p:spPr>
          <p:txBody>
            <a:bodyPr lIns="25400" tIns="25400" rIns="25400" bIns="25400" anchor="ctr"/>
            <a:lstStyle/>
            <a:p>
              <a:pPr algn="ctr" defTabSz="412750">
                <a:lnSpc>
                  <a:spcPct val="100000"/>
                </a:lnSpc>
                <a:defRPr sz="3200" b="0">
                  <a:solidFill>
                    <a:srgbClr val="FFFFFF"/>
                  </a:solidFill>
                  <a:latin typeface="Helvetica Neue"/>
                  <a:ea typeface="Helvetica Neue"/>
                  <a:cs typeface="Helvetica Neue"/>
                  <a:sym typeface="Helvetica Neue"/>
                </a:defRPr>
              </a:pPr>
              <a:endParaRPr sz="1600"/>
            </a:p>
          </p:txBody>
        </p:sp>
        <p:sp>
          <p:nvSpPr>
            <p:cNvPr id="24" name="Line">
              <a:extLst>
                <a:ext uri="{FF2B5EF4-FFF2-40B4-BE49-F238E27FC236}">
                  <a16:creationId xmlns:a16="http://schemas.microsoft.com/office/drawing/2014/main" id="{AF112777-38F5-4F14-A306-12A7129357E5}"/>
                </a:ext>
              </a:extLst>
            </p:cNvPr>
            <p:cNvSpPr/>
            <p:nvPr userDrawn="1"/>
          </p:nvSpPr>
          <p:spPr>
            <a:xfrm>
              <a:off x="4706531" y="5653504"/>
              <a:ext cx="3498160" cy="1"/>
            </a:xfrm>
            <a:prstGeom prst="line">
              <a:avLst/>
            </a:prstGeom>
            <a:ln w="19050">
              <a:solidFill>
                <a:srgbClr val="000000"/>
              </a:solidFill>
              <a:miter lim="400000"/>
            </a:ln>
          </p:spPr>
          <p:txBody>
            <a:bodyPr tIns="45720" bIns="45720"/>
            <a:lstStyle/>
            <a:p>
              <a:pPr defTabSz="914400">
                <a:lnSpc>
                  <a:spcPct val="100000"/>
                </a:lnSpc>
                <a:defRPr sz="3600">
                  <a:solidFill>
                    <a:srgbClr val="414359"/>
                  </a:solidFill>
                </a:defRPr>
              </a:pPr>
              <a:endParaRPr sz="1800"/>
            </a:p>
          </p:txBody>
        </p:sp>
        <p:sp>
          <p:nvSpPr>
            <p:cNvPr id="25" name="Line">
              <a:extLst>
                <a:ext uri="{FF2B5EF4-FFF2-40B4-BE49-F238E27FC236}">
                  <a16:creationId xmlns:a16="http://schemas.microsoft.com/office/drawing/2014/main" id="{FD9FEA37-0C58-440C-A0DA-DA82F7B5A958}"/>
                </a:ext>
              </a:extLst>
            </p:cNvPr>
            <p:cNvSpPr/>
            <p:nvPr userDrawn="1"/>
          </p:nvSpPr>
          <p:spPr>
            <a:xfrm>
              <a:off x="8049794" y="3129991"/>
              <a:ext cx="1783416" cy="1"/>
            </a:xfrm>
            <a:prstGeom prst="line">
              <a:avLst/>
            </a:prstGeom>
            <a:ln w="25400">
              <a:solidFill>
                <a:srgbClr val="000000"/>
              </a:solidFill>
              <a:miter lim="400000"/>
            </a:ln>
          </p:spPr>
          <p:txBody>
            <a:bodyPr tIns="45720" bIns="45720"/>
            <a:lstStyle/>
            <a:p>
              <a:pPr defTabSz="914400">
                <a:lnSpc>
                  <a:spcPct val="100000"/>
                </a:lnSpc>
                <a:defRPr sz="3600">
                  <a:solidFill>
                    <a:srgbClr val="414359"/>
                  </a:solidFill>
                </a:defRPr>
              </a:pPr>
              <a:endParaRPr sz="1800"/>
            </a:p>
          </p:txBody>
        </p:sp>
      </p:grpSp>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a:lstStyle/>
          <a:p>
            <a:r>
              <a:rPr lang="en-GB"/>
              <a:t>Click to edit Master title style</a:t>
            </a:r>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100576C3-0947-FD40-A6DC-E17B5BBDC5E9}"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26" name="Text Placeholder 5">
            <a:extLst>
              <a:ext uri="{FF2B5EF4-FFF2-40B4-BE49-F238E27FC236}">
                <a16:creationId xmlns:a16="http://schemas.microsoft.com/office/drawing/2014/main" id="{9DC41D1B-183E-41CE-814C-43A295648448}"/>
              </a:ext>
            </a:extLst>
          </p:cNvPr>
          <p:cNvSpPr>
            <a:spLocks noGrp="1"/>
          </p:cNvSpPr>
          <p:nvPr>
            <p:ph type="body" sz="quarter" idx="59"/>
          </p:nvPr>
        </p:nvSpPr>
        <p:spPr>
          <a:xfrm>
            <a:off x="4722743" y="4102101"/>
            <a:ext cx="1708150" cy="1472778"/>
          </a:xfrm>
        </p:spPr>
        <p:txBody>
          <a:bodyPr anchor="b" anchorCtr="0"/>
          <a:lstStyle>
            <a:lvl1pPr marL="0" indent="0" algn="l">
              <a:lnSpc>
                <a:spcPct val="100000"/>
              </a:lnSpc>
              <a:buNone/>
              <a:defRPr sz="1000"/>
            </a:lvl1pPr>
          </a:lstStyle>
          <a:p>
            <a:pPr lvl="0"/>
            <a:r>
              <a:rPr lang="en-GB"/>
              <a:t>Click to edit Master text styles</a:t>
            </a:r>
          </a:p>
        </p:txBody>
      </p:sp>
      <p:sp>
        <p:nvSpPr>
          <p:cNvPr id="14" name="Text Placeholder 5">
            <a:extLst>
              <a:ext uri="{FF2B5EF4-FFF2-40B4-BE49-F238E27FC236}">
                <a16:creationId xmlns:a16="http://schemas.microsoft.com/office/drawing/2014/main" id="{E49B8FF8-AC81-44F2-8D4F-FDE641560B77}"/>
              </a:ext>
            </a:extLst>
          </p:cNvPr>
          <p:cNvSpPr>
            <a:spLocks noGrp="1"/>
          </p:cNvSpPr>
          <p:nvPr>
            <p:ph type="body" sz="quarter" idx="58"/>
          </p:nvPr>
        </p:nvSpPr>
        <p:spPr>
          <a:xfrm>
            <a:off x="7591286" y="4058097"/>
            <a:ext cx="2655957" cy="329779"/>
          </a:xfrm>
        </p:spPr>
        <p:txBody>
          <a:bodyPr anchor="ctr" anchorCtr="0"/>
          <a:lstStyle>
            <a:lvl1pPr marL="0" indent="0" algn="ctr">
              <a:lnSpc>
                <a:spcPct val="100000"/>
              </a:lnSpc>
              <a:buNone/>
              <a:defRPr sz="1000" b="0"/>
            </a:lvl1pPr>
          </a:lstStyle>
          <a:p>
            <a:pPr lvl="0"/>
            <a:r>
              <a:rPr lang="en-GB"/>
              <a:t>Click to edit Master text styles</a:t>
            </a:r>
          </a:p>
        </p:txBody>
      </p:sp>
      <p:sp>
        <p:nvSpPr>
          <p:cNvPr id="27" name="Text Placeholder 5">
            <a:extLst>
              <a:ext uri="{FF2B5EF4-FFF2-40B4-BE49-F238E27FC236}">
                <a16:creationId xmlns:a16="http://schemas.microsoft.com/office/drawing/2014/main" id="{9AE4A875-1E2A-42F2-8866-0F466013F074}"/>
              </a:ext>
            </a:extLst>
          </p:cNvPr>
          <p:cNvSpPr>
            <a:spLocks noGrp="1"/>
          </p:cNvSpPr>
          <p:nvPr>
            <p:ph type="body" sz="quarter" idx="60"/>
          </p:nvPr>
        </p:nvSpPr>
        <p:spPr>
          <a:xfrm>
            <a:off x="7591286" y="2756347"/>
            <a:ext cx="2655957" cy="329779"/>
          </a:xfrm>
        </p:spPr>
        <p:txBody>
          <a:bodyPr anchor="ctr" anchorCtr="0"/>
          <a:lstStyle>
            <a:lvl1pPr marL="0" indent="0" algn="ctr">
              <a:lnSpc>
                <a:spcPct val="100000"/>
              </a:lnSpc>
              <a:buNone/>
              <a:defRPr sz="1000" b="0"/>
            </a:lvl1pPr>
          </a:lstStyle>
          <a:p>
            <a:pPr lvl="0"/>
            <a:r>
              <a:rPr lang="en-GB"/>
              <a:t>Click to edit Master text styles</a:t>
            </a:r>
          </a:p>
        </p:txBody>
      </p:sp>
      <p:sp>
        <p:nvSpPr>
          <p:cNvPr id="28" name="Text Placeholder 5">
            <a:extLst>
              <a:ext uri="{FF2B5EF4-FFF2-40B4-BE49-F238E27FC236}">
                <a16:creationId xmlns:a16="http://schemas.microsoft.com/office/drawing/2014/main" id="{6C2B56DF-7C97-4383-9870-9FD21C5CF435}"/>
              </a:ext>
            </a:extLst>
          </p:cNvPr>
          <p:cNvSpPr>
            <a:spLocks noGrp="1"/>
          </p:cNvSpPr>
          <p:nvPr>
            <p:ph type="body" sz="quarter" idx="61"/>
          </p:nvPr>
        </p:nvSpPr>
        <p:spPr>
          <a:xfrm>
            <a:off x="7591286" y="5289997"/>
            <a:ext cx="2655957" cy="329779"/>
          </a:xfrm>
        </p:spPr>
        <p:txBody>
          <a:bodyPr anchor="ctr" anchorCtr="0"/>
          <a:lstStyle>
            <a:lvl1pPr marL="0" indent="0" algn="ctr">
              <a:lnSpc>
                <a:spcPct val="100000"/>
              </a:lnSpc>
              <a:buNone/>
              <a:defRPr sz="1000" b="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2518334428"/>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Pyramid 2">
    <p:bg>
      <p:bgPr>
        <a:solidFill>
          <a:srgbClr val="E5E4E6"/>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4F5B9C8-6676-445C-AA44-C7091BF636ED}"/>
              </a:ext>
            </a:extLst>
          </p:cNvPr>
          <p:cNvGrpSpPr/>
          <p:nvPr userDrawn="1"/>
        </p:nvGrpSpPr>
        <p:grpSpPr>
          <a:xfrm>
            <a:off x="4706531" y="1328728"/>
            <a:ext cx="6894587" cy="4430807"/>
            <a:chOff x="4706531" y="1328728"/>
            <a:chExt cx="6894587" cy="4430807"/>
          </a:xfrm>
        </p:grpSpPr>
        <p:sp>
          <p:nvSpPr>
            <p:cNvPr id="15" name="Triangle">
              <a:extLst>
                <a:ext uri="{FF2B5EF4-FFF2-40B4-BE49-F238E27FC236}">
                  <a16:creationId xmlns:a16="http://schemas.microsoft.com/office/drawing/2014/main" id="{81AC0645-567E-43DB-BA5D-F5B31D014926}"/>
                </a:ext>
              </a:extLst>
            </p:cNvPr>
            <p:cNvSpPr/>
            <p:nvPr/>
          </p:nvSpPr>
          <p:spPr>
            <a:xfrm>
              <a:off x="6787666" y="1350596"/>
              <a:ext cx="4307671" cy="430767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00000"/>
            </a:solidFill>
            <a:ln w="25400">
              <a:solidFill>
                <a:srgbClr val="000000"/>
              </a:solidFill>
              <a:miter lim="400000"/>
            </a:ln>
          </p:spPr>
          <p:txBody>
            <a:bodyPr lIns="25400" tIns="25400" rIns="25400" bIns="25400" anchor="ctr"/>
            <a:lstStyle/>
            <a:p>
              <a:pPr algn="ctr" defTabSz="412750">
                <a:lnSpc>
                  <a:spcPct val="100000"/>
                </a:lnSpc>
                <a:defRPr sz="3200" b="0">
                  <a:solidFill>
                    <a:srgbClr val="FFFFFF"/>
                  </a:solidFill>
                  <a:latin typeface="Helvetica Neue"/>
                  <a:ea typeface="Helvetica Neue"/>
                  <a:cs typeface="Helvetica Neue"/>
                  <a:sym typeface="Helvetica Neue"/>
                </a:defRPr>
              </a:pPr>
              <a:endParaRPr sz="1600"/>
            </a:p>
          </p:txBody>
        </p:sp>
        <p:sp>
          <p:nvSpPr>
            <p:cNvPr id="16" name="Rectangle">
              <a:extLst>
                <a:ext uri="{FF2B5EF4-FFF2-40B4-BE49-F238E27FC236}">
                  <a16:creationId xmlns:a16="http://schemas.microsoft.com/office/drawing/2014/main" id="{186750AA-8686-49FD-A711-256025EE81C2}"/>
                </a:ext>
              </a:extLst>
            </p:cNvPr>
            <p:cNvSpPr/>
            <p:nvPr/>
          </p:nvSpPr>
          <p:spPr>
            <a:xfrm>
              <a:off x="6456194" y="4429430"/>
              <a:ext cx="5144924" cy="1330105"/>
            </a:xfrm>
            <a:prstGeom prst="rect">
              <a:avLst/>
            </a:prstGeom>
            <a:solidFill>
              <a:schemeClr val="accent3">
                <a:hueOff val="1800000"/>
                <a:satOff val="1520"/>
                <a:lumOff val="-1764"/>
              </a:schemeClr>
            </a:solidFill>
            <a:ln w="12700">
              <a:miter lim="400000"/>
            </a:ln>
          </p:spPr>
          <p:txBody>
            <a:bodyPr lIns="25400" tIns="25400" rIns="25400" bIns="2540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17" name="Rectangle">
              <a:extLst>
                <a:ext uri="{FF2B5EF4-FFF2-40B4-BE49-F238E27FC236}">
                  <a16:creationId xmlns:a16="http://schemas.microsoft.com/office/drawing/2014/main" id="{7836C7F7-B2CF-4EB1-B2EB-81AA54C9222D}"/>
                </a:ext>
              </a:extLst>
            </p:cNvPr>
            <p:cNvSpPr/>
            <p:nvPr/>
          </p:nvSpPr>
          <p:spPr>
            <a:xfrm>
              <a:off x="6065742" y="1328728"/>
              <a:ext cx="5144924" cy="1783652"/>
            </a:xfrm>
            <a:prstGeom prst="rect">
              <a:avLst/>
            </a:prstGeom>
            <a:solidFill>
              <a:schemeClr val="accent3">
                <a:hueOff val="1800000"/>
                <a:satOff val="1520"/>
                <a:lumOff val="-1764"/>
              </a:schemeClr>
            </a:solidFill>
            <a:ln w="12700">
              <a:miter lim="400000"/>
            </a:ln>
          </p:spPr>
          <p:txBody>
            <a:bodyPr lIns="25400" tIns="25400" rIns="25400" bIns="2540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18" name="Triangle">
              <a:extLst>
                <a:ext uri="{FF2B5EF4-FFF2-40B4-BE49-F238E27FC236}">
                  <a16:creationId xmlns:a16="http://schemas.microsoft.com/office/drawing/2014/main" id="{1FC7AA41-E7EB-4457-B033-25D95D1425F1}"/>
                </a:ext>
              </a:extLst>
            </p:cNvPr>
            <p:cNvSpPr/>
            <p:nvPr/>
          </p:nvSpPr>
          <p:spPr>
            <a:xfrm>
              <a:off x="6787666" y="1350596"/>
              <a:ext cx="4307671" cy="430767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ln w="25400">
              <a:solidFill>
                <a:srgbClr val="000000"/>
              </a:solidFill>
              <a:miter lim="400000"/>
            </a:ln>
          </p:spPr>
          <p:txBody>
            <a:bodyPr lIns="25400" tIns="25400" rIns="25400" bIns="25400" anchor="ctr"/>
            <a:lstStyle/>
            <a:p>
              <a:pPr algn="ctr" defTabSz="412750">
                <a:lnSpc>
                  <a:spcPct val="100000"/>
                </a:lnSpc>
                <a:defRPr sz="3200" b="0">
                  <a:solidFill>
                    <a:srgbClr val="FFFFFF"/>
                  </a:solidFill>
                  <a:latin typeface="Helvetica Neue"/>
                  <a:ea typeface="Helvetica Neue"/>
                  <a:cs typeface="Helvetica Neue"/>
                  <a:sym typeface="Helvetica Neue"/>
                </a:defRPr>
              </a:pPr>
              <a:endParaRPr sz="1600"/>
            </a:p>
          </p:txBody>
        </p:sp>
        <p:sp>
          <p:nvSpPr>
            <p:cNvPr id="19" name="Line">
              <a:extLst>
                <a:ext uri="{FF2B5EF4-FFF2-40B4-BE49-F238E27FC236}">
                  <a16:creationId xmlns:a16="http://schemas.microsoft.com/office/drawing/2014/main" id="{817C2782-E2C9-4306-9CF6-0C5FD6692FA5}"/>
                </a:ext>
              </a:extLst>
            </p:cNvPr>
            <p:cNvSpPr/>
            <p:nvPr/>
          </p:nvSpPr>
          <p:spPr>
            <a:xfrm>
              <a:off x="4706531" y="4416392"/>
              <a:ext cx="3498160" cy="1"/>
            </a:xfrm>
            <a:prstGeom prst="line">
              <a:avLst/>
            </a:prstGeom>
            <a:ln w="19050">
              <a:solidFill>
                <a:srgbClr val="000000"/>
              </a:solidFill>
              <a:miter lim="400000"/>
            </a:ln>
          </p:spPr>
          <p:txBody>
            <a:bodyPr tIns="45720" bIns="45720"/>
            <a:lstStyle/>
            <a:p>
              <a:pPr defTabSz="914400">
                <a:lnSpc>
                  <a:spcPct val="100000"/>
                </a:lnSpc>
                <a:defRPr sz="3600">
                  <a:solidFill>
                    <a:srgbClr val="414359"/>
                  </a:solidFill>
                </a:defRPr>
              </a:pPr>
              <a:endParaRPr sz="1800"/>
            </a:p>
          </p:txBody>
        </p:sp>
      </p:grpSp>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a:lstStyle/>
          <a:p>
            <a:r>
              <a:rPr lang="en-GB"/>
              <a:t>Click to edit Master title style</a:t>
            </a:r>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5773CB59-9078-A642-852B-C91D7AF1CD91}"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26" name="Text Placeholder 5">
            <a:extLst>
              <a:ext uri="{FF2B5EF4-FFF2-40B4-BE49-F238E27FC236}">
                <a16:creationId xmlns:a16="http://schemas.microsoft.com/office/drawing/2014/main" id="{9DC41D1B-183E-41CE-814C-43A295648448}"/>
              </a:ext>
            </a:extLst>
          </p:cNvPr>
          <p:cNvSpPr>
            <a:spLocks noGrp="1"/>
          </p:cNvSpPr>
          <p:nvPr>
            <p:ph type="body" sz="quarter" idx="59"/>
          </p:nvPr>
        </p:nvSpPr>
        <p:spPr>
          <a:xfrm>
            <a:off x="4722743" y="2870201"/>
            <a:ext cx="1708150" cy="1472778"/>
          </a:xfrm>
        </p:spPr>
        <p:txBody>
          <a:bodyPr anchor="b" anchorCtr="0"/>
          <a:lstStyle>
            <a:lvl1pPr marL="0" indent="0" algn="l">
              <a:lnSpc>
                <a:spcPct val="100000"/>
              </a:lnSpc>
              <a:buNone/>
              <a:defRPr sz="1000"/>
            </a:lvl1pPr>
          </a:lstStyle>
          <a:p>
            <a:pPr lvl="0"/>
            <a:r>
              <a:rPr lang="en-GB"/>
              <a:t>Click to edit Master text styles</a:t>
            </a:r>
          </a:p>
        </p:txBody>
      </p:sp>
      <p:sp>
        <p:nvSpPr>
          <p:cNvPr id="14" name="Text Placeholder 5">
            <a:extLst>
              <a:ext uri="{FF2B5EF4-FFF2-40B4-BE49-F238E27FC236}">
                <a16:creationId xmlns:a16="http://schemas.microsoft.com/office/drawing/2014/main" id="{E49B8FF8-AC81-44F2-8D4F-FDE641560B77}"/>
              </a:ext>
            </a:extLst>
          </p:cNvPr>
          <p:cNvSpPr>
            <a:spLocks noGrp="1"/>
          </p:cNvSpPr>
          <p:nvPr>
            <p:ph type="body" sz="quarter" idx="58"/>
          </p:nvPr>
        </p:nvSpPr>
        <p:spPr>
          <a:xfrm>
            <a:off x="7591286" y="4058097"/>
            <a:ext cx="2655957" cy="329779"/>
          </a:xfrm>
        </p:spPr>
        <p:txBody>
          <a:bodyPr anchor="ctr" anchorCtr="0"/>
          <a:lstStyle>
            <a:lvl1pPr marL="0" indent="0" algn="ctr">
              <a:lnSpc>
                <a:spcPct val="100000"/>
              </a:lnSpc>
              <a:buNone/>
              <a:defRPr sz="1000" b="1">
                <a:solidFill>
                  <a:schemeClr val="bg1"/>
                </a:solidFill>
              </a:defRPr>
            </a:lvl1pPr>
          </a:lstStyle>
          <a:p>
            <a:pPr lvl="0"/>
            <a:r>
              <a:rPr lang="en-GB"/>
              <a:t>Click to edit Master text styles</a:t>
            </a:r>
          </a:p>
        </p:txBody>
      </p:sp>
      <p:sp>
        <p:nvSpPr>
          <p:cNvPr id="27" name="Text Placeholder 5">
            <a:extLst>
              <a:ext uri="{FF2B5EF4-FFF2-40B4-BE49-F238E27FC236}">
                <a16:creationId xmlns:a16="http://schemas.microsoft.com/office/drawing/2014/main" id="{9AE4A875-1E2A-42F2-8866-0F466013F074}"/>
              </a:ext>
            </a:extLst>
          </p:cNvPr>
          <p:cNvSpPr>
            <a:spLocks noGrp="1"/>
          </p:cNvSpPr>
          <p:nvPr>
            <p:ph type="body" sz="quarter" idx="60"/>
          </p:nvPr>
        </p:nvSpPr>
        <p:spPr>
          <a:xfrm>
            <a:off x="7591286" y="2756347"/>
            <a:ext cx="2655957" cy="329779"/>
          </a:xfrm>
        </p:spPr>
        <p:txBody>
          <a:bodyPr anchor="ctr" anchorCtr="0"/>
          <a:lstStyle>
            <a:lvl1pPr marL="0" indent="0" algn="ctr">
              <a:lnSpc>
                <a:spcPct val="100000"/>
              </a:lnSpc>
              <a:buNone/>
              <a:defRPr sz="1000" b="0"/>
            </a:lvl1pPr>
          </a:lstStyle>
          <a:p>
            <a:pPr lvl="0"/>
            <a:r>
              <a:rPr lang="en-GB"/>
              <a:t>Click to edit Master text styles</a:t>
            </a:r>
          </a:p>
        </p:txBody>
      </p:sp>
      <p:sp>
        <p:nvSpPr>
          <p:cNvPr id="28" name="Text Placeholder 5">
            <a:extLst>
              <a:ext uri="{FF2B5EF4-FFF2-40B4-BE49-F238E27FC236}">
                <a16:creationId xmlns:a16="http://schemas.microsoft.com/office/drawing/2014/main" id="{6C2B56DF-7C97-4383-9870-9FD21C5CF435}"/>
              </a:ext>
            </a:extLst>
          </p:cNvPr>
          <p:cNvSpPr>
            <a:spLocks noGrp="1"/>
          </p:cNvSpPr>
          <p:nvPr>
            <p:ph type="body" sz="quarter" idx="61"/>
          </p:nvPr>
        </p:nvSpPr>
        <p:spPr>
          <a:xfrm>
            <a:off x="7591286" y="5289997"/>
            <a:ext cx="2655957" cy="329779"/>
          </a:xfrm>
        </p:spPr>
        <p:txBody>
          <a:bodyPr anchor="ctr" anchorCtr="0"/>
          <a:lstStyle>
            <a:lvl1pPr marL="0" indent="0" algn="ctr">
              <a:lnSpc>
                <a:spcPct val="100000"/>
              </a:lnSpc>
              <a:buNone/>
              <a:defRPr sz="1000" b="0">
                <a:solidFill>
                  <a:schemeClr val="tx1"/>
                </a:solidFill>
              </a:defRPr>
            </a:lvl1pPr>
          </a:lstStyle>
          <a:p>
            <a:pPr lvl="0"/>
            <a:r>
              <a:rPr lang="en-GB"/>
              <a:t>Click to edit Master text styles</a:t>
            </a:r>
          </a:p>
        </p:txBody>
      </p:sp>
    </p:spTree>
    <p:extLst>
      <p:ext uri="{BB962C8B-B14F-4D97-AF65-F5344CB8AC3E}">
        <p14:creationId xmlns:p14="http://schemas.microsoft.com/office/powerpoint/2010/main" val="3544622652"/>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Pyramid 3">
    <p:bg>
      <p:bgPr>
        <a:solidFill>
          <a:srgbClr val="E5E4E6"/>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7C344D5-4A05-4313-901B-D8A4EAC0A092}"/>
              </a:ext>
            </a:extLst>
          </p:cNvPr>
          <p:cNvGrpSpPr/>
          <p:nvPr userDrawn="1"/>
        </p:nvGrpSpPr>
        <p:grpSpPr>
          <a:xfrm>
            <a:off x="4706531" y="1356946"/>
            <a:ext cx="6894587" cy="4491488"/>
            <a:chOff x="4706531" y="1356946"/>
            <a:chExt cx="6894587" cy="4491488"/>
          </a:xfrm>
        </p:grpSpPr>
        <p:sp>
          <p:nvSpPr>
            <p:cNvPr id="15" name="Triangle">
              <a:extLst>
                <a:ext uri="{FF2B5EF4-FFF2-40B4-BE49-F238E27FC236}">
                  <a16:creationId xmlns:a16="http://schemas.microsoft.com/office/drawing/2014/main" id="{A591AF52-4D8E-496B-9FE9-6AD5E4CFE99A}"/>
                </a:ext>
              </a:extLst>
            </p:cNvPr>
            <p:cNvSpPr/>
            <p:nvPr/>
          </p:nvSpPr>
          <p:spPr>
            <a:xfrm>
              <a:off x="6787666" y="1356946"/>
              <a:ext cx="4307671" cy="430767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00000"/>
            </a:solidFill>
            <a:ln w="25400">
              <a:solidFill>
                <a:srgbClr val="000000"/>
              </a:solidFill>
              <a:miter lim="400000"/>
            </a:ln>
          </p:spPr>
          <p:txBody>
            <a:bodyPr lIns="25400" tIns="25400" rIns="25400" bIns="25400" anchor="ctr"/>
            <a:lstStyle/>
            <a:p>
              <a:pPr algn="ctr" defTabSz="412750">
                <a:lnSpc>
                  <a:spcPct val="100000"/>
                </a:lnSpc>
                <a:defRPr sz="3200" b="0">
                  <a:solidFill>
                    <a:srgbClr val="FFFFFF"/>
                  </a:solidFill>
                  <a:latin typeface="Helvetica Neue"/>
                  <a:ea typeface="Helvetica Neue"/>
                  <a:cs typeface="Helvetica Neue"/>
                  <a:sym typeface="Helvetica Neue"/>
                </a:defRPr>
              </a:pPr>
              <a:endParaRPr sz="1600"/>
            </a:p>
          </p:txBody>
        </p:sp>
        <p:sp>
          <p:nvSpPr>
            <p:cNvPr id="16" name="Rectangle">
              <a:extLst>
                <a:ext uri="{FF2B5EF4-FFF2-40B4-BE49-F238E27FC236}">
                  <a16:creationId xmlns:a16="http://schemas.microsoft.com/office/drawing/2014/main" id="{DEB69230-BC7F-4CB7-9348-7E3044519719}"/>
                </a:ext>
              </a:extLst>
            </p:cNvPr>
            <p:cNvSpPr/>
            <p:nvPr/>
          </p:nvSpPr>
          <p:spPr>
            <a:xfrm>
              <a:off x="6456194" y="3142201"/>
              <a:ext cx="5144924" cy="2706233"/>
            </a:xfrm>
            <a:prstGeom prst="rect">
              <a:avLst/>
            </a:prstGeom>
            <a:solidFill>
              <a:schemeClr val="accent3">
                <a:hueOff val="1800000"/>
                <a:satOff val="1520"/>
                <a:lumOff val="-1764"/>
              </a:schemeClr>
            </a:solidFill>
            <a:ln w="12700">
              <a:miter lim="400000"/>
            </a:ln>
          </p:spPr>
          <p:txBody>
            <a:bodyPr lIns="25400" tIns="25400" rIns="25400" bIns="2540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17" name="Triangle">
              <a:extLst>
                <a:ext uri="{FF2B5EF4-FFF2-40B4-BE49-F238E27FC236}">
                  <a16:creationId xmlns:a16="http://schemas.microsoft.com/office/drawing/2014/main" id="{B64ADB6B-87B7-4C65-BCD7-E79981E75162}"/>
                </a:ext>
              </a:extLst>
            </p:cNvPr>
            <p:cNvSpPr/>
            <p:nvPr/>
          </p:nvSpPr>
          <p:spPr>
            <a:xfrm>
              <a:off x="6787666" y="1356946"/>
              <a:ext cx="4307671" cy="430767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ln w="25400">
              <a:solidFill>
                <a:srgbClr val="000000"/>
              </a:solidFill>
              <a:miter lim="400000"/>
            </a:ln>
          </p:spPr>
          <p:txBody>
            <a:bodyPr lIns="25400" tIns="25400" rIns="25400" bIns="25400" anchor="ctr"/>
            <a:lstStyle/>
            <a:p>
              <a:pPr algn="ctr" defTabSz="412750">
                <a:lnSpc>
                  <a:spcPct val="100000"/>
                </a:lnSpc>
                <a:defRPr sz="3200" b="0">
                  <a:solidFill>
                    <a:srgbClr val="FFFFFF"/>
                  </a:solidFill>
                  <a:latin typeface="Helvetica Neue"/>
                  <a:ea typeface="Helvetica Neue"/>
                  <a:cs typeface="Helvetica Neue"/>
                  <a:sym typeface="Helvetica Neue"/>
                </a:defRPr>
              </a:pPr>
              <a:endParaRPr sz="1600"/>
            </a:p>
          </p:txBody>
        </p:sp>
        <p:sp>
          <p:nvSpPr>
            <p:cNvPr id="18" name="Line">
              <a:extLst>
                <a:ext uri="{FF2B5EF4-FFF2-40B4-BE49-F238E27FC236}">
                  <a16:creationId xmlns:a16="http://schemas.microsoft.com/office/drawing/2014/main" id="{6AE7070F-CB45-495B-A7E9-BC5E90C4AF0F}"/>
                </a:ext>
              </a:extLst>
            </p:cNvPr>
            <p:cNvSpPr/>
            <p:nvPr/>
          </p:nvSpPr>
          <p:spPr>
            <a:xfrm>
              <a:off x="7407356" y="4436420"/>
              <a:ext cx="3068292" cy="1"/>
            </a:xfrm>
            <a:prstGeom prst="line">
              <a:avLst/>
            </a:prstGeom>
            <a:ln w="25400">
              <a:solidFill>
                <a:srgbClr val="000000"/>
              </a:solidFill>
              <a:miter lim="400000"/>
            </a:ln>
          </p:spPr>
          <p:txBody>
            <a:bodyPr tIns="45720" bIns="45720"/>
            <a:lstStyle/>
            <a:p>
              <a:pPr defTabSz="914400">
                <a:lnSpc>
                  <a:spcPct val="100000"/>
                </a:lnSpc>
                <a:defRPr sz="3600">
                  <a:solidFill>
                    <a:srgbClr val="414359"/>
                  </a:solidFill>
                </a:defRPr>
              </a:pPr>
              <a:endParaRPr sz="1800"/>
            </a:p>
          </p:txBody>
        </p:sp>
        <p:sp>
          <p:nvSpPr>
            <p:cNvPr id="19" name="Line">
              <a:extLst>
                <a:ext uri="{FF2B5EF4-FFF2-40B4-BE49-F238E27FC236}">
                  <a16:creationId xmlns:a16="http://schemas.microsoft.com/office/drawing/2014/main" id="{48BD3253-8800-450F-8457-B2BDA6836B3F}"/>
                </a:ext>
              </a:extLst>
            </p:cNvPr>
            <p:cNvSpPr/>
            <p:nvPr/>
          </p:nvSpPr>
          <p:spPr>
            <a:xfrm>
              <a:off x="4706531" y="3125229"/>
              <a:ext cx="3498160" cy="1"/>
            </a:xfrm>
            <a:prstGeom prst="line">
              <a:avLst/>
            </a:prstGeom>
            <a:ln w="19050">
              <a:solidFill>
                <a:srgbClr val="000000"/>
              </a:solidFill>
              <a:miter lim="400000"/>
            </a:ln>
          </p:spPr>
          <p:txBody>
            <a:bodyPr tIns="45720" bIns="45720"/>
            <a:lstStyle/>
            <a:p>
              <a:pPr defTabSz="914400">
                <a:lnSpc>
                  <a:spcPct val="100000"/>
                </a:lnSpc>
                <a:defRPr sz="3600">
                  <a:solidFill>
                    <a:srgbClr val="414359"/>
                  </a:solidFill>
                </a:defRPr>
              </a:pPr>
              <a:endParaRPr sz="1800"/>
            </a:p>
          </p:txBody>
        </p:sp>
      </p:grpSp>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a:lstStyle/>
          <a:p>
            <a:r>
              <a:rPr lang="en-GB"/>
              <a:t>Click to edit Master title style</a:t>
            </a:r>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DE9E1000-CE41-464D-8508-E4A5CB811378}"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26" name="Text Placeholder 5">
            <a:extLst>
              <a:ext uri="{FF2B5EF4-FFF2-40B4-BE49-F238E27FC236}">
                <a16:creationId xmlns:a16="http://schemas.microsoft.com/office/drawing/2014/main" id="{9DC41D1B-183E-41CE-814C-43A295648448}"/>
              </a:ext>
            </a:extLst>
          </p:cNvPr>
          <p:cNvSpPr>
            <a:spLocks noGrp="1"/>
          </p:cNvSpPr>
          <p:nvPr>
            <p:ph type="body" sz="quarter" idx="59"/>
          </p:nvPr>
        </p:nvSpPr>
        <p:spPr>
          <a:xfrm>
            <a:off x="4722743" y="1625601"/>
            <a:ext cx="1708150" cy="1472778"/>
          </a:xfrm>
        </p:spPr>
        <p:txBody>
          <a:bodyPr anchor="b" anchorCtr="0"/>
          <a:lstStyle>
            <a:lvl1pPr marL="0" indent="0" algn="l">
              <a:lnSpc>
                <a:spcPct val="100000"/>
              </a:lnSpc>
              <a:buNone/>
              <a:defRPr sz="1000"/>
            </a:lvl1pPr>
          </a:lstStyle>
          <a:p>
            <a:pPr lvl="0"/>
            <a:r>
              <a:rPr lang="en-GB"/>
              <a:t>Click to edit Master text styles</a:t>
            </a:r>
          </a:p>
        </p:txBody>
      </p:sp>
      <p:sp>
        <p:nvSpPr>
          <p:cNvPr id="14" name="Text Placeholder 5">
            <a:extLst>
              <a:ext uri="{FF2B5EF4-FFF2-40B4-BE49-F238E27FC236}">
                <a16:creationId xmlns:a16="http://schemas.microsoft.com/office/drawing/2014/main" id="{E49B8FF8-AC81-44F2-8D4F-FDE641560B77}"/>
              </a:ext>
            </a:extLst>
          </p:cNvPr>
          <p:cNvSpPr>
            <a:spLocks noGrp="1"/>
          </p:cNvSpPr>
          <p:nvPr>
            <p:ph type="body" sz="quarter" idx="58"/>
          </p:nvPr>
        </p:nvSpPr>
        <p:spPr>
          <a:xfrm>
            <a:off x="7591286" y="4058097"/>
            <a:ext cx="2655957" cy="329779"/>
          </a:xfrm>
        </p:spPr>
        <p:txBody>
          <a:bodyPr anchor="ctr" anchorCtr="0"/>
          <a:lstStyle>
            <a:lvl1pPr marL="0" indent="0" algn="ctr">
              <a:lnSpc>
                <a:spcPct val="100000"/>
              </a:lnSpc>
              <a:buNone/>
              <a:defRPr sz="1000" b="0"/>
            </a:lvl1pPr>
          </a:lstStyle>
          <a:p>
            <a:pPr lvl="0"/>
            <a:r>
              <a:rPr lang="en-GB"/>
              <a:t>Click to edit Master text styles</a:t>
            </a:r>
          </a:p>
        </p:txBody>
      </p:sp>
      <p:sp>
        <p:nvSpPr>
          <p:cNvPr id="27" name="Text Placeholder 5">
            <a:extLst>
              <a:ext uri="{FF2B5EF4-FFF2-40B4-BE49-F238E27FC236}">
                <a16:creationId xmlns:a16="http://schemas.microsoft.com/office/drawing/2014/main" id="{9AE4A875-1E2A-42F2-8866-0F466013F074}"/>
              </a:ext>
            </a:extLst>
          </p:cNvPr>
          <p:cNvSpPr>
            <a:spLocks noGrp="1"/>
          </p:cNvSpPr>
          <p:nvPr>
            <p:ph type="body" sz="quarter" idx="60"/>
          </p:nvPr>
        </p:nvSpPr>
        <p:spPr>
          <a:xfrm>
            <a:off x="7591286" y="2756347"/>
            <a:ext cx="2655957" cy="329779"/>
          </a:xfrm>
        </p:spPr>
        <p:txBody>
          <a:bodyPr anchor="ctr" anchorCtr="0"/>
          <a:lstStyle>
            <a:lvl1pPr marL="0" indent="0" algn="ctr">
              <a:lnSpc>
                <a:spcPct val="100000"/>
              </a:lnSpc>
              <a:buNone/>
              <a:defRPr sz="1000" b="1">
                <a:solidFill>
                  <a:schemeClr val="bg1"/>
                </a:solidFill>
              </a:defRPr>
            </a:lvl1pPr>
          </a:lstStyle>
          <a:p>
            <a:pPr lvl="0"/>
            <a:r>
              <a:rPr lang="en-GB"/>
              <a:t>Click to edit Master text styles</a:t>
            </a:r>
          </a:p>
        </p:txBody>
      </p:sp>
      <p:sp>
        <p:nvSpPr>
          <p:cNvPr id="28" name="Text Placeholder 5">
            <a:extLst>
              <a:ext uri="{FF2B5EF4-FFF2-40B4-BE49-F238E27FC236}">
                <a16:creationId xmlns:a16="http://schemas.microsoft.com/office/drawing/2014/main" id="{6C2B56DF-7C97-4383-9870-9FD21C5CF435}"/>
              </a:ext>
            </a:extLst>
          </p:cNvPr>
          <p:cNvSpPr>
            <a:spLocks noGrp="1"/>
          </p:cNvSpPr>
          <p:nvPr>
            <p:ph type="body" sz="quarter" idx="61"/>
          </p:nvPr>
        </p:nvSpPr>
        <p:spPr>
          <a:xfrm>
            <a:off x="7591286" y="5289997"/>
            <a:ext cx="2655957" cy="329779"/>
          </a:xfrm>
        </p:spPr>
        <p:txBody>
          <a:bodyPr anchor="ctr" anchorCtr="0"/>
          <a:lstStyle>
            <a:lvl1pPr marL="0" indent="0" algn="ctr">
              <a:lnSpc>
                <a:spcPct val="100000"/>
              </a:lnSpc>
              <a:buNone/>
              <a:defRPr sz="1000" b="0">
                <a:solidFill>
                  <a:schemeClr val="tx1"/>
                </a:solidFill>
              </a:defRPr>
            </a:lvl1pPr>
          </a:lstStyle>
          <a:p>
            <a:pPr lvl="0"/>
            <a:r>
              <a:rPr lang="en-GB"/>
              <a:t>Click to edit Master text styles</a:t>
            </a:r>
          </a:p>
        </p:txBody>
      </p:sp>
    </p:spTree>
    <p:extLst>
      <p:ext uri="{BB962C8B-B14F-4D97-AF65-F5344CB8AC3E}">
        <p14:creationId xmlns:p14="http://schemas.microsoft.com/office/powerpoint/2010/main" val="40208282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tro Summary">
    <p:bg>
      <p:bgPr>
        <a:solidFill>
          <a:srgbClr val="E9F35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06789F3-151D-4A78-8134-2617E04A66C0}"/>
              </a:ext>
            </a:extLst>
          </p:cNvPr>
          <p:cNvSpPr>
            <a:spLocks noGrp="1"/>
          </p:cNvSpPr>
          <p:nvPr>
            <p:ph type="pic" sz="quarter" idx="13"/>
          </p:nvPr>
        </p:nvSpPr>
        <p:spPr>
          <a:xfrm>
            <a:off x="0" y="0"/>
            <a:ext cx="7035800" cy="6858000"/>
          </a:xfrm>
          <a:solidFill>
            <a:schemeClr val="bg1">
              <a:lumMod val="95000"/>
            </a:schemeClr>
          </a:solidFill>
        </p:spPr>
        <p:txBody>
          <a:bodyPr anchor="ctr" anchorCtr="0"/>
          <a:lstStyle>
            <a:lvl1pPr marL="0" indent="0" algn="ctr">
              <a:buNone/>
              <a:defRPr sz="1800"/>
            </a:lvl1pPr>
          </a:lstStyle>
          <a:p>
            <a:r>
              <a:rPr lang="en-GB"/>
              <a:t>Click icon to add picture</a:t>
            </a:r>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p>
            <a:fld id="{3A668A61-DD35-A241-9381-9229258BC784}" type="datetime1">
              <a:rPr lang="en-US" smtClean="0"/>
              <a:t>11/30/2022</a:t>
            </a:fld>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p>
            <a:fld id="{31160B98-140E-4345-B1A3-2A7247C42973}" type="slidenum">
              <a:rPr lang="fi-FI" smtClean="0"/>
              <a:t>‹#›</a:t>
            </a:fld>
            <a:endParaRPr lang="fi-FI"/>
          </a:p>
        </p:txBody>
      </p:sp>
      <p:sp>
        <p:nvSpPr>
          <p:cNvPr id="12" name="Text Placeholder 4">
            <a:extLst>
              <a:ext uri="{FF2B5EF4-FFF2-40B4-BE49-F238E27FC236}">
                <a16:creationId xmlns:a16="http://schemas.microsoft.com/office/drawing/2014/main" id="{B2FC95EC-4105-4BC0-A1F7-D0861812094F}"/>
              </a:ext>
            </a:extLst>
          </p:cNvPr>
          <p:cNvSpPr>
            <a:spLocks noGrp="1"/>
          </p:cNvSpPr>
          <p:nvPr>
            <p:ph type="body" sz="quarter" idx="17"/>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sp>
        <p:nvSpPr>
          <p:cNvPr id="5" name="Text Placeholder 4">
            <a:extLst>
              <a:ext uri="{FF2B5EF4-FFF2-40B4-BE49-F238E27FC236}">
                <a16:creationId xmlns:a16="http://schemas.microsoft.com/office/drawing/2014/main" id="{E424E037-125E-466A-83D1-5B89637DF9D9}"/>
              </a:ext>
            </a:extLst>
          </p:cNvPr>
          <p:cNvSpPr>
            <a:spLocks noGrp="1"/>
          </p:cNvSpPr>
          <p:nvPr>
            <p:ph type="body" sz="quarter" idx="18"/>
          </p:nvPr>
        </p:nvSpPr>
        <p:spPr>
          <a:xfrm>
            <a:off x="7696200" y="730249"/>
            <a:ext cx="4052888" cy="5391151"/>
          </a:xfrm>
        </p:spPr>
        <p:txBody>
          <a:bodyPr anchor="ctr" anchorCtr="0"/>
          <a:lstStyle>
            <a:lvl1pPr marL="0" indent="0">
              <a:buNone/>
              <a:defRPr sz="2250"/>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610930100"/>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Circle and Text">
    <p:spTree>
      <p:nvGrpSpPr>
        <p:cNvPr id="1" name=""/>
        <p:cNvGrpSpPr/>
        <p:nvPr/>
      </p:nvGrpSpPr>
      <p:grpSpPr>
        <a:xfrm>
          <a:off x="0" y="0"/>
          <a:ext cx="0" cy="0"/>
          <a:chOff x="0" y="0"/>
          <a:chExt cx="0" cy="0"/>
        </a:xfrm>
      </p:grpSpPr>
      <p:grpSp>
        <p:nvGrpSpPr>
          <p:cNvPr id="21" name="Group">
            <a:extLst>
              <a:ext uri="{FF2B5EF4-FFF2-40B4-BE49-F238E27FC236}">
                <a16:creationId xmlns:a16="http://schemas.microsoft.com/office/drawing/2014/main" id="{E43AAB55-269A-41CC-8CD6-FDD114D88897}"/>
              </a:ext>
            </a:extLst>
          </p:cNvPr>
          <p:cNvGrpSpPr/>
          <p:nvPr userDrawn="1"/>
        </p:nvGrpSpPr>
        <p:grpSpPr>
          <a:xfrm>
            <a:off x="5604286" y="1349380"/>
            <a:ext cx="4412635" cy="4388058"/>
            <a:chOff x="0" y="0"/>
            <a:chExt cx="8825268" cy="8776113"/>
          </a:xfrm>
        </p:grpSpPr>
        <p:sp>
          <p:nvSpPr>
            <p:cNvPr id="22" name="Circle">
              <a:extLst>
                <a:ext uri="{FF2B5EF4-FFF2-40B4-BE49-F238E27FC236}">
                  <a16:creationId xmlns:a16="http://schemas.microsoft.com/office/drawing/2014/main" id="{AF2404DD-D74D-4956-B9E3-85D0BFA8E23C}"/>
                </a:ext>
              </a:extLst>
            </p:cNvPr>
            <p:cNvSpPr/>
            <p:nvPr/>
          </p:nvSpPr>
          <p:spPr>
            <a:xfrm>
              <a:off x="662" y="0"/>
              <a:ext cx="8776114" cy="8776114"/>
            </a:xfrm>
            <a:prstGeom prst="ellipse">
              <a:avLst/>
            </a:prstGeom>
            <a:solidFill>
              <a:schemeClr val="accent1">
                <a:lumOff val="-7254"/>
              </a:schemeClr>
            </a:solidFill>
            <a:ln w="12700" cap="flat">
              <a:noFill/>
              <a:miter lim="400000"/>
            </a:ln>
            <a:effectLst/>
          </p:spPr>
          <p:txBody>
            <a:bodyPr wrap="square" lIns="0" tIns="0" rIns="0" bIns="0" numCol="1" anchor="ctr">
              <a:noAutofit/>
            </a:bodyP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23" name="Line">
              <a:extLst>
                <a:ext uri="{FF2B5EF4-FFF2-40B4-BE49-F238E27FC236}">
                  <a16:creationId xmlns:a16="http://schemas.microsoft.com/office/drawing/2014/main" id="{61E06C98-FD05-4A79-B7B0-68C1AA44B430}"/>
                </a:ext>
              </a:extLst>
            </p:cNvPr>
            <p:cNvSpPr/>
            <p:nvPr/>
          </p:nvSpPr>
          <p:spPr>
            <a:xfrm flipH="1" flipV="1">
              <a:off x="0" y="4388056"/>
              <a:ext cx="8825269" cy="1"/>
            </a:xfrm>
            <a:prstGeom prst="line">
              <a:avLst/>
            </a:prstGeom>
            <a:noFill/>
            <a:ln w="25400" cap="flat">
              <a:solidFill>
                <a:srgbClr val="FFFFFF"/>
              </a:solidFill>
              <a:prstDash val="solid"/>
              <a:miter lim="400000"/>
            </a:ln>
            <a:effectLst/>
          </p:spPr>
          <p:txBody>
            <a:bodyPr wrap="square" lIns="0" tIns="0" rIns="0" bIns="0" numCol="1" anchor="ctr">
              <a:noAutofit/>
            </a:bodyP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24" name="Line">
              <a:extLst>
                <a:ext uri="{FF2B5EF4-FFF2-40B4-BE49-F238E27FC236}">
                  <a16:creationId xmlns:a16="http://schemas.microsoft.com/office/drawing/2014/main" id="{03FE3234-38E3-4FD1-97F7-40D5EF35B0C2}"/>
                </a:ext>
              </a:extLst>
            </p:cNvPr>
            <p:cNvSpPr/>
            <p:nvPr/>
          </p:nvSpPr>
          <p:spPr>
            <a:xfrm flipH="1" flipV="1">
              <a:off x="2132166" y="550184"/>
              <a:ext cx="4388058" cy="7600339"/>
            </a:xfrm>
            <a:prstGeom prst="line">
              <a:avLst/>
            </a:prstGeom>
            <a:noFill/>
            <a:ln w="25400" cap="flat">
              <a:solidFill>
                <a:srgbClr val="FFFFFF"/>
              </a:solidFill>
              <a:prstDash val="solid"/>
              <a:miter lim="400000"/>
            </a:ln>
            <a:effectLst/>
          </p:spPr>
          <p:txBody>
            <a:bodyPr wrap="square" lIns="0" tIns="0" rIns="0" bIns="0" numCol="1" anchor="ctr">
              <a:noAutofit/>
            </a:bodyP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25" name="Line">
              <a:extLst>
                <a:ext uri="{FF2B5EF4-FFF2-40B4-BE49-F238E27FC236}">
                  <a16:creationId xmlns:a16="http://schemas.microsoft.com/office/drawing/2014/main" id="{A495D081-8E7F-4E41-80D6-B891D4DE7BA6}"/>
                </a:ext>
              </a:extLst>
            </p:cNvPr>
            <p:cNvSpPr/>
            <p:nvPr/>
          </p:nvSpPr>
          <p:spPr>
            <a:xfrm flipV="1">
              <a:off x="2103379" y="437776"/>
              <a:ext cx="4517856" cy="7825155"/>
            </a:xfrm>
            <a:prstGeom prst="line">
              <a:avLst/>
            </a:prstGeom>
            <a:noFill/>
            <a:ln w="25400" cap="flat">
              <a:solidFill>
                <a:srgbClr val="FFFFFF"/>
              </a:solidFill>
              <a:prstDash val="solid"/>
              <a:miter lim="400000"/>
            </a:ln>
            <a:effectLst/>
          </p:spPr>
          <p:txBody>
            <a:bodyPr wrap="square" lIns="0" tIns="0" rIns="0" bIns="0" numCol="1" anchor="ctr">
              <a:noAutofit/>
            </a:bodyP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grpSp>
      <p:sp>
        <p:nvSpPr>
          <p:cNvPr id="26" name="Lorem ipsum">
            <a:extLst>
              <a:ext uri="{FF2B5EF4-FFF2-40B4-BE49-F238E27FC236}">
                <a16:creationId xmlns:a16="http://schemas.microsoft.com/office/drawing/2014/main" id="{848CE43D-0D1A-45E1-AEDB-5A395CBD71BE}"/>
              </a:ext>
            </a:extLst>
          </p:cNvPr>
          <p:cNvSpPr txBox="1">
            <a:spLocks noGrp="1"/>
          </p:cNvSpPr>
          <p:nvPr>
            <p:ph type="body" sz="quarter" idx="21"/>
          </p:nvPr>
        </p:nvSpPr>
        <p:spPr>
          <a:xfrm>
            <a:off x="10132110" y="2548774"/>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27" name="Lorem ipsum">
            <a:extLst>
              <a:ext uri="{FF2B5EF4-FFF2-40B4-BE49-F238E27FC236}">
                <a16:creationId xmlns:a16="http://schemas.microsoft.com/office/drawing/2014/main" id="{B2400E12-B294-4F25-8C85-4E116F27A82F}"/>
              </a:ext>
            </a:extLst>
          </p:cNvPr>
          <p:cNvSpPr txBox="1">
            <a:spLocks noGrp="1"/>
          </p:cNvSpPr>
          <p:nvPr>
            <p:ph type="body" sz="quarter" idx="22"/>
          </p:nvPr>
        </p:nvSpPr>
        <p:spPr>
          <a:xfrm>
            <a:off x="10132110" y="4094787"/>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29" name="Lorem ipsum">
            <a:extLst>
              <a:ext uri="{FF2B5EF4-FFF2-40B4-BE49-F238E27FC236}">
                <a16:creationId xmlns:a16="http://schemas.microsoft.com/office/drawing/2014/main" id="{001D42ED-77F4-41AE-9695-24B969AF17C6}"/>
              </a:ext>
            </a:extLst>
          </p:cNvPr>
          <p:cNvSpPr txBox="1">
            <a:spLocks noGrp="1"/>
          </p:cNvSpPr>
          <p:nvPr>
            <p:ph type="body" sz="quarter" idx="24"/>
          </p:nvPr>
        </p:nvSpPr>
        <p:spPr>
          <a:xfrm>
            <a:off x="7054462" y="5961146"/>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30" name="Lorem ipsum">
            <a:extLst>
              <a:ext uri="{FF2B5EF4-FFF2-40B4-BE49-F238E27FC236}">
                <a16:creationId xmlns:a16="http://schemas.microsoft.com/office/drawing/2014/main" id="{188FB893-09DE-4745-8930-9B8F41CDD81C}"/>
              </a:ext>
            </a:extLst>
          </p:cNvPr>
          <p:cNvSpPr txBox="1">
            <a:spLocks noGrp="1"/>
          </p:cNvSpPr>
          <p:nvPr>
            <p:ph type="body" sz="quarter" idx="25"/>
          </p:nvPr>
        </p:nvSpPr>
        <p:spPr>
          <a:xfrm>
            <a:off x="7054462" y="946456"/>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31" name="Lorem ipsum">
            <a:extLst>
              <a:ext uri="{FF2B5EF4-FFF2-40B4-BE49-F238E27FC236}">
                <a16:creationId xmlns:a16="http://schemas.microsoft.com/office/drawing/2014/main" id="{FD36E205-032F-4791-A795-DA74D26C4155}"/>
              </a:ext>
            </a:extLst>
          </p:cNvPr>
          <p:cNvSpPr txBox="1">
            <a:spLocks noGrp="1"/>
          </p:cNvSpPr>
          <p:nvPr>
            <p:ph type="body" sz="quarter" idx="26"/>
          </p:nvPr>
        </p:nvSpPr>
        <p:spPr>
          <a:xfrm>
            <a:off x="6865998" y="1704848"/>
            <a:ext cx="1966982" cy="192360"/>
          </a:xfrm>
          <a:prstGeom prst="rect">
            <a:avLst/>
          </a:prstGeom>
        </p:spPr>
        <p:txBody>
          <a:bodyPr anchor="ctr">
            <a:spAutoFit/>
          </a:bodyPr>
          <a:lstStyle>
            <a:lvl1pPr marL="0" indent="0" algn="ctr" defTabSz="412750">
              <a:lnSpc>
                <a:spcPct val="100000"/>
              </a:lnSpc>
              <a:spcBef>
                <a:spcPts val="0"/>
              </a:spcBef>
              <a:buSzTx/>
              <a:buNone/>
              <a:defRPr sz="1250" b="1">
                <a:latin typeface="+mn-lt"/>
                <a:ea typeface="+mn-ea"/>
                <a:cs typeface="+mn-cs"/>
                <a:sym typeface="Helvetica"/>
              </a:defRPr>
            </a:lvl1pPr>
          </a:lstStyle>
          <a:p>
            <a:pPr lvl="0"/>
            <a:r>
              <a:rPr lang="en-GB"/>
              <a:t>Click to edit Master text styles</a:t>
            </a:r>
          </a:p>
        </p:txBody>
      </p:sp>
      <p:sp>
        <p:nvSpPr>
          <p:cNvPr id="32" name="Lorem ipsum">
            <a:extLst>
              <a:ext uri="{FF2B5EF4-FFF2-40B4-BE49-F238E27FC236}">
                <a16:creationId xmlns:a16="http://schemas.microsoft.com/office/drawing/2014/main" id="{68926688-7E85-402C-9759-4A0EDFD8CDEC}"/>
              </a:ext>
            </a:extLst>
          </p:cNvPr>
          <p:cNvSpPr txBox="1">
            <a:spLocks noGrp="1"/>
          </p:cNvSpPr>
          <p:nvPr>
            <p:ph type="body" sz="quarter" idx="27"/>
          </p:nvPr>
        </p:nvSpPr>
        <p:spPr>
          <a:xfrm>
            <a:off x="8169864" y="2610782"/>
            <a:ext cx="1966981" cy="192360"/>
          </a:xfrm>
          <a:prstGeom prst="rect">
            <a:avLst/>
          </a:prstGeom>
        </p:spPr>
        <p:txBody>
          <a:bodyPr anchor="ctr">
            <a:spAutoFit/>
          </a:bodyPr>
          <a:lstStyle>
            <a:lvl1pPr marL="0" indent="0" algn="ctr" defTabSz="412750">
              <a:lnSpc>
                <a:spcPct val="100000"/>
              </a:lnSpc>
              <a:spcBef>
                <a:spcPts val="0"/>
              </a:spcBef>
              <a:buSzTx/>
              <a:buNone/>
              <a:defRPr sz="1250" b="1">
                <a:latin typeface="+mn-lt"/>
                <a:ea typeface="+mn-ea"/>
                <a:cs typeface="+mn-cs"/>
                <a:sym typeface="Helvetica"/>
              </a:defRPr>
            </a:lvl1pPr>
          </a:lstStyle>
          <a:p>
            <a:pPr lvl="0"/>
            <a:r>
              <a:rPr lang="en-GB"/>
              <a:t>Click to edit Master text styles</a:t>
            </a:r>
          </a:p>
        </p:txBody>
      </p:sp>
      <p:sp>
        <p:nvSpPr>
          <p:cNvPr id="33" name="Lorem ipsum">
            <a:extLst>
              <a:ext uri="{FF2B5EF4-FFF2-40B4-BE49-F238E27FC236}">
                <a16:creationId xmlns:a16="http://schemas.microsoft.com/office/drawing/2014/main" id="{3A0D2CD0-7B35-4824-B6C9-A847539B939D}"/>
              </a:ext>
            </a:extLst>
          </p:cNvPr>
          <p:cNvSpPr txBox="1">
            <a:spLocks noGrp="1"/>
          </p:cNvSpPr>
          <p:nvPr>
            <p:ph type="body" sz="quarter" idx="28"/>
          </p:nvPr>
        </p:nvSpPr>
        <p:spPr>
          <a:xfrm>
            <a:off x="5528264" y="2610782"/>
            <a:ext cx="1966981" cy="192360"/>
          </a:xfrm>
          <a:prstGeom prst="rect">
            <a:avLst/>
          </a:prstGeom>
        </p:spPr>
        <p:txBody>
          <a:bodyPr anchor="ctr">
            <a:spAutoFit/>
          </a:bodyPr>
          <a:lstStyle>
            <a:lvl1pPr marL="0" indent="0" algn="ctr" defTabSz="412750">
              <a:lnSpc>
                <a:spcPct val="100000"/>
              </a:lnSpc>
              <a:spcBef>
                <a:spcPts val="0"/>
              </a:spcBef>
              <a:buSzTx/>
              <a:buNone/>
              <a:defRPr sz="1250" b="1">
                <a:latin typeface="+mn-lt"/>
                <a:ea typeface="+mn-ea"/>
                <a:cs typeface="+mn-cs"/>
                <a:sym typeface="Helvetica"/>
              </a:defRPr>
            </a:lvl1pPr>
          </a:lstStyle>
          <a:p>
            <a:pPr lvl="0"/>
            <a:r>
              <a:rPr lang="en-GB"/>
              <a:t>Click to edit Master text styles</a:t>
            </a:r>
          </a:p>
        </p:txBody>
      </p:sp>
      <p:sp>
        <p:nvSpPr>
          <p:cNvPr id="34" name="Lorem ipsum">
            <a:extLst>
              <a:ext uri="{FF2B5EF4-FFF2-40B4-BE49-F238E27FC236}">
                <a16:creationId xmlns:a16="http://schemas.microsoft.com/office/drawing/2014/main" id="{B24CAAD9-729B-4660-8CDC-66CDBF859A55}"/>
              </a:ext>
            </a:extLst>
          </p:cNvPr>
          <p:cNvSpPr txBox="1">
            <a:spLocks noGrp="1"/>
          </p:cNvSpPr>
          <p:nvPr>
            <p:ph type="body" sz="quarter" idx="29"/>
          </p:nvPr>
        </p:nvSpPr>
        <p:spPr>
          <a:xfrm>
            <a:off x="8169864" y="4050115"/>
            <a:ext cx="1966981" cy="192360"/>
          </a:xfrm>
          <a:prstGeom prst="rect">
            <a:avLst/>
          </a:prstGeom>
        </p:spPr>
        <p:txBody>
          <a:bodyPr anchor="ctr">
            <a:spAutoFit/>
          </a:bodyPr>
          <a:lstStyle>
            <a:lvl1pPr marL="0" indent="0" algn="ctr" defTabSz="412750">
              <a:lnSpc>
                <a:spcPct val="100000"/>
              </a:lnSpc>
              <a:spcBef>
                <a:spcPts val="0"/>
              </a:spcBef>
              <a:buSzTx/>
              <a:buNone/>
              <a:defRPr sz="1250" b="1">
                <a:latin typeface="+mn-lt"/>
                <a:ea typeface="+mn-ea"/>
                <a:cs typeface="+mn-cs"/>
                <a:sym typeface="Helvetica"/>
              </a:defRPr>
            </a:lvl1pPr>
          </a:lstStyle>
          <a:p>
            <a:pPr lvl="0"/>
            <a:r>
              <a:rPr lang="en-GB"/>
              <a:t>Click to edit Master text styles</a:t>
            </a:r>
          </a:p>
        </p:txBody>
      </p:sp>
      <p:sp>
        <p:nvSpPr>
          <p:cNvPr id="35" name="Lorem ipsum">
            <a:extLst>
              <a:ext uri="{FF2B5EF4-FFF2-40B4-BE49-F238E27FC236}">
                <a16:creationId xmlns:a16="http://schemas.microsoft.com/office/drawing/2014/main" id="{4B6E38A3-B0E7-485A-8ECF-9DFAE5F0A7F6}"/>
              </a:ext>
            </a:extLst>
          </p:cNvPr>
          <p:cNvSpPr txBox="1">
            <a:spLocks noGrp="1"/>
          </p:cNvSpPr>
          <p:nvPr>
            <p:ph type="body" sz="quarter" idx="30"/>
          </p:nvPr>
        </p:nvSpPr>
        <p:spPr>
          <a:xfrm>
            <a:off x="5528264" y="4050115"/>
            <a:ext cx="1966981" cy="192360"/>
          </a:xfrm>
          <a:prstGeom prst="rect">
            <a:avLst/>
          </a:prstGeom>
        </p:spPr>
        <p:txBody>
          <a:bodyPr anchor="ctr">
            <a:spAutoFit/>
          </a:bodyPr>
          <a:lstStyle>
            <a:lvl1pPr marL="0" indent="0" algn="ctr" defTabSz="412750">
              <a:lnSpc>
                <a:spcPct val="100000"/>
              </a:lnSpc>
              <a:spcBef>
                <a:spcPts val="0"/>
              </a:spcBef>
              <a:buSzTx/>
              <a:buNone/>
              <a:defRPr sz="1250" b="1">
                <a:latin typeface="+mn-lt"/>
                <a:ea typeface="+mn-ea"/>
                <a:cs typeface="+mn-cs"/>
                <a:sym typeface="Helvetica"/>
              </a:defRPr>
            </a:lvl1pPr>
          </a:lstStyle>
          <a:p>
            <a:pPr lvl="0"/>
            <a:r>
              <a:rPr lang="en-GB"/>
              <a:t>Click to edit Master text styles</a:t>
            </a:r>
          </a:p>
        </p:txBody>
      </p:sp>
      <p:sp>
        <p:nvSpPr>
          <p:cNvPr id="36" name="Lorem ipsum">
            <a:extLst>
              <a:ext uri="{FF2B5EF4-FFF2-40B4-BE49-F238E27FC236}">
                <a16:creationId xmlns:a16="http://schemas.microsoft.com/office/drawing/2014/main" id="{4E4B39A2-D0FE-448E-8F81-B38285E23E6B}"/>
              </a:ext>
            </a:extLst>
          </p:cNvPr>
          <p:cNvSpPr txBox="1">
            <a:spLocks noGrp="1"/>
          </p:cNvSpPr>
          <p:nvPr>
            <p:ph type="body" sz="quarter" idx="31"/>
          </p:nvPr>
        </p:nvSpPr>
        <p:spPr>
          <a:xfrm>
            <a:off x="6865998" y="5005388"/>
            <a:ext cx="1966982" cy="192360"/>
          </a:xfrm>
          <a:prstGeom prst="rect">
            <a:avLst/>
          </a:prstGeom>
        </p:spPr>
        <p:txBody>
          <a:bodyPr anchor="ctr">
            <a:spAutoFit/>
          </a:bodyPr>
          <a:lstStyle>
            <a:lvl1pPr marL="0" indent="0" algn="ctr" defTabSz="412750">
              <a:lnSpc>
                <a:spcPct val="100000"/>
              </a:lnSpc>
              <a:spcBef>
                <a:spcPts val="0"/>
              </a:spcBef>
              <a:buSzTx/>
              <a:buNone/>
              <a:defRPr sz="1250" b="1">
                <a:latin typeface="+mn-lt"/>
                <a:ea typeface="+mn-ea"/>
                <a:cs typeface="+mn-cs"/>
                <a:sym typeface="Helvetica"/>
              </a:defRPr>
            </a:lvl1pPr>
          </a:lstStyle>
          <a:p>
            <a:pPr lvl="0"/>
            <a:r>
              <a:rPr lang="en-GB"/>
              <a:t>Click to edit Master text styles</a:t>
            </a:r>
          </a:p>
        </p:txBody>
      </p:sp>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a:lstStyle/>
          <a:p>
            <a:r>
              <a:rPr lang="en-GB"/>
              <a:t>Click to edit Master title style</a:t>
            </a:r>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2E2D0D57-5AF4-994B-9C59-11324D65AB5C}"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40" name="Lorem ipsum">
            <a:extLst>
              <a:ext uri="{FF2B5EF4-FFF2-40B4-BE49-F238E27FC236}">
                <a16:creationId xmlns:a16="http://schemas.microsoft.com/office/drawing/2014/main" id="{54E16CDB-BD08-3D40-9DD8-3F80417F3994}"/>
              </a:ext>
            </a:extLst>
          </p:cNvPr>
          <p:cNvSpPr txBox="1">
            <a:spLocks noGrp="1"/>
          </p:cNvSpPr>
          <p:nvPr>
            <p:ph type="body" sz="quarter" idx="33"/>
          </p:nvPr>
        </p:nvSpPr>
        <p:spPr>
          <a:xfrm>
            <a:off x="3916505" y="2548774"/>
            <a:ext cx="1590052" cy="179216"/>
          </a:xfrm>
          <a:prstGeom prst="rect">
            <a:avLst/>
          </a:prstGeom>
        </p:spPr>
        <p:txBody>
          <a:bodyPr anchor="ctr">
            <a:spAutoFit/>
          </a:bodyPr>
          <a:lstStyle>
            <a:lvl1pPr marL="0" indent="0" algn="r" defTabSz="412750">
              <a:lnSpc>
                <a:spcPct val="13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41" name="Lorem ipsum">
            <a:extLst>
              <a:ext uri="{FF2B5EF4-FFF2-40B4-BE49-F238E27FC236}">
                <a16:creationId xmlns:a16="http://schemas.microsoft.com/office/drawing/2014/main" id="{D807A0F3-E8B0-374C-AD47-7C4720D543F3}"/>
              </a:ext>
            </a:extLst>
          </p:cNvPr>
          <p:cNvSpPr txBox="1">
            <a:spLocks noGrp="1"/>
          </p:cNvSpPr>
          <p:nvPr>
            <p:ph type="body" sz="quarter" idx="34"/>
          </p:nvPr>
        </p:nvSpPr>
        <p:spPr>
          <a:xfrm>
            <a:off x="3916505" y="4094787"/>
            <a:ext cx="1590052" cy="179216"/>
          </a:xfrm>
          <a:prstGeom prst="rect">
            <a:avLst/>
          </a:prstGeom>
        </p:spPr>
        <p:txBody>
          <a:bodyPr anchor="ctr">
            <a:spAutoFit/>
          </a:bodyPr>
          <a:lstStyle>
            <a:lvl1pPr marL="0" indent="0" algn="r" defTabSz="412750">
              <a:lnSpc>
                <a:spcPct val="130000"/>
              </a:lnSpc>
              <a:spcBef>
                <a:spcPts val="0"/>
              </a:spcBef>
              <a:buSzTx/>
              <a:buNone/>
              <a:defRPr sz="1000">
                <a:latin typeface="+mn-lt"/>
                <a:ea typeface="+mn-ea"/>
                <a:cs typeface="+mn-cs"/>
                <a:sym typeface="Helvetica"/>
              </a:defRPr>
            </a:lvl1pPr>
          </a:lstStyle>
          <a:p>
            <a:pPr lvl="0"/>
            <a:r>
              <a:rPr lang="en-GB"/>
              <a:t>Click to edit Master text styles</a:t>
            </a:r>
          </a:p>
        </p:txBody>
      </p:sp>
    </p:spTree>
    <p:extLst>
      <p:ext uri="{BB962C8B-B14F-4D97-AF65-F5344CB8AC3E}">
        <p14:creationId xmlns:p14="http://schemas.microsoft.com/office/powerpoint/2010/main" val="2725579148"/>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Title and Text Picture">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F49C4248-E627-4DFE-963D-609199C60CF9}"/>
              </a:ext>
            </a:extLst>
          </p:cNvPr>
          <p:cNvSpPr>
            <a:spLocks noGrp="1"/>
          </p:cNvSpPr>
          <p:nvPr>
            <p:ph type="pic" sz="quarter" idx="13"/>
          </p:nvPr>
        </p:nvSpPr>
        <p:spPr>
          <a:xfrm>
            <a:off x="-1" y="0"/>
            <a:ext cx="5400000" cy="6858000"/>
          </a:xfrm>
          <a:solidFill>
            <a:schemeClr val="bg1">
              <a:lumMod val="95000"/>
            </a:schemeClr>
          </a:solidFill>
        </p:spPr>
        <p:txBody>
          <a:bodyPr anchor="ctr" anchorCtr="0"/>
          <a:lstStyle>
            <a:lvl1pPr marL="0" indent="0" algn="ctr">
              <a:buNone/>
              <a:defRPr sz="1800"/>
            </a:lvl1pPr>
          </a:lstStyle>
          <a:p>
            <a:r>
              <a:rPr lang="en-GB"/>
              <a:t>Click icon to add picture</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975351" y="2057400"/>
            <a:ext cx="4991100" cy="41202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p>
            <a:fld id="{50AB074F-EB4D-DF41-88E2-8F4422A917BE}" type="datetime1">
              <a:rPr lang="en-US" smtClean="0"/>
              <a:t>11/30/2022</a:t>
            </a:fld>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p>
            <a:fld id="{31160B98-140E-4345-B1A3-2A7247C42973}" type="slidenum">
              <a:rPr lang="fi-FI" smtClean="0"/>
              <a:t>‹#›</a:t>
            </a:fld>
            <a:endParaRPr lang="fi-FI"/>
          </a:p>
        </p:txBody>
      </p:sp>
      <p:sp>
        <p:nvSpPr>
          <p:cNvPr id="2" name="Title 1">
            <a:extLst>
              <a:ext uri="{FF2B5EF4-FFF2-40B4-BE49-F238E27FC236}">
                <a16:creationId xmlns:a16="http://schemas.microsoft.com/office/drawing/2014/main" id="{42F11A0A-C208-45AA-99C2-CF1F5CAE0482}"/>
              </a:ext>
            </a:extLst>
          </p:cNvPr>
          <p:cNvSpPr>
            <a:spLocks noGrp="1"/>
          </p:cNvSpPr>
          <p:nvPr>
            <p:ph type="title"/>
          </p:nvPr>
        </p:nvSpPr>
        <p:spPr>
          <a:xfrm>
            <a:off x="553163" y="1969879"/>
            <a:ext cx="4131480" cy="1179721"/>
          </a:xfrm>
        </p:spPr>
        <p:txBody>
          <a:bodyPr/>
          <a:lstStyle>
            <a:lvl1pPr algn="r">
              <a:defRPr sz="3200"/>
            </a:lvl1pPr>
          </a:lstStyle>
          <a:p>
            <a:r>
              <a:rPr lang="en-GB"/>
              <a:t>Click to edit Master title style</a:t>
            </a:r>
          </a:p>
        </p:txBody>
      </p:sp>
      <p:sp>
        <p:nvSpPr>
          <p:cNvPr id="12" name="Text Placeholder 4">
            <a:extLst>
              <a:ext uri="{FF2B5EF4-FFF2-40B4-BE49-F238E27FC236}">
                <a16:creationId xmlns:a16="http://schemas.microsoft.com/office/drawing/2014/main" id="{B2FC95EC-4105-4BC0-A1F7-D0861812094F}"/>
              </a:ext>
            </a:extLst>
          </p:cNvPr>
          <p:cNvSpPr>
            <a:spLocks noGrp="1"/>
          </p:cNvSpPr>
          <p:nvPr>
            <p:ph type="body" sz="quarter" idx="17"/>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2456214416"/>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Title and Text Color">
    <p:bg>
      <p:bgPr>
        <a:solidFill>
          <a:srgbClr val="E9F35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2B67B97-1398-4778-ABD6-B39255FC97D5}"/>
              </a:ext>
            </a:extLst>
          </p:cNvPr>
          <p:cNvSpPr/>
          <p:nvPr userDrawn="1"/>
        </p:nvSpPr>
        <p:spPr>
          <a:xfrm flipH="1">
            <a:off x="5400000" y="0"/>
            <a:ext cx="67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975351" y="2057400"/>
            <a:ext cx="4991100" cy="41202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p>
            <a:fld id="{BF7AEDF4-972D-224F-80A3-3C28BB37E82A}" type="datetime1">
              <a:rPr lang="en-US" smtClean="0"/>
              <a:t>11/30/2022</a:t>
            </a:fld>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p>
            <a:fld id="{31160B98-140E-4345-B1A3-2A7247C42973}" type="slidenum">
              <a:rPr lang="fi-FI" smtClean="0"/>
              <a:t>‹#›</a:t>
            </a:fld>
            <a:endParaRPr lang="fi-FI"/>
          </a:p>
        </p:txBody>
      </p:sp>
      <p:sp>
        <p:nvSpPr>
          <p:cNvPr id="2" name="Title 1">
            <a:extLst>
              <a:ext uri="{FF2B5EF4-FFF2-40B4-BE49-F238E27FC236}">
                <a16:creationId xmlns:a16="http://schemas.microsoft.com/office/drawing/2014/main" id="{42F11A0A-C208-45AA-99C2-CF1F5CAE0482}"/>
              </a:ext>
            </a:extLst>
          </p:cNvPr>
          <p:cNvSpPr>
            <a:spLocks noGrp="1"/>
          </p:cNvSpPr>
          <p:nvPr>
            <p:ph type="title"/>
          </p:nvPr>
        </p:nvSpPr>
        <p:spPr>
          <a:xfrm>
            <a:off x="553163" y="1969879"/>
            <a:ext cx="4131480" cy="1179721"/>
          </a:xfrm>
        </p:spPr>
        <p:txBody>
          <a:bodyPr/>
          <a:lstStyle>
            <a:lvl1pPr algn="r">
              <a:defRPr sz="3200"/>
            </a:lvl1pPr>
          </a:lstStyle>
          <a:p>
            <a:r>
              <a:rPr lang="en-GB"/>
              <a:t>Click to edit Master title style</a:t>
            </a:r>
          </a:p>
        </p:txBody>
      </p:sp>
      <p:sp>
        <p:nvSpPr>
          <p:cNvPr id="12" name="Text Placeholder 4">
            <a:extLst>
              <a:ext uri="{FF2B5EF4-FFF2-40B4-BE49-F238E27FC236}">
                <a16:creationId xmlns:a16="http://schemas.microsoft.com/office/drawing/2014/main" id="{B2FC95EC-4105-4BC0-A1F7-D0861812094F}"/>
              </a:ext>
            </a:extLst>
          </p:cNvPr>
          <p:cNvSpPr>
            <a:spLocks noGrp="1"/>
          </p:cNvSpPr>
          <p:nvPr>
            <p:ph type="body" sz="quarter" idx="17"/>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pic>
        <p:nvPicPr>
          <p:cNvPr id="14" name="Miltton_Text_Black.png">
            <a:extLst>
              <a:ext uri="{FF2B5EF4-FFF2-40B4-BE49-F238E27FC236}">
                <a16:creationId xmlns:a16="http://schemas.microsoft.com/office/drawing/2014/main" id="{93A0454E-A6B6-4B72-B8FE-81F84746B80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Tree>
    <p:extLst>
      <p:ext uri="{BB962C8B-B14F-4D97-AF65-F5344CB8AC3E}">
        <p14:creationId xmlns:p14="http://schemas.microsoft.com/office/powerpoint/2010/main" val="3464641055"/>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Columns 1-4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a:lstStyle/>
          <a:p>
            <a:r>
              <a:rPr lang="en-GB"/>
              <a:t>Click to edit Master title style</a:t>
            </a:r>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5F0EEF72-5E4A-5E4A-886C-63355702E1E1}"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21" name="Text Placeholder 5">
            <a:extLst>
              <a:ext uri="{FF2B5EF4-FFF2-40B4-BE49-F238E27FC236}">
                <a16:creationId xmlns:a16="http://schemas.microsoft.com/office/drawing/2014/main" id="{C26B45C3-31D9-4BAA-B765-BAB9F0FA50BC}"/>
              </a:ext>
            </a:extLst>
          </p:cNvPr>
          <p:cNvSpPr>
            <a:spLocks noGrp="1"/>
          </p:cNvSpPr>
          <p:nvPr>
            <p:ph type="body" sz="quarter" idx="57"/>
          </p:nvPr>
        </p:nvSpPr>
        <p:spPr>
          <a:xfrm>
            <a:off x="952501" y="2482849"/>
            <a:ext cx="2146299" cy="3275221"/>
          </a:xfrm>
        </p:spPr>
        <p:txBody>
          <a:bodyPr/>
          <a:lstStyle>
            <a:lvl1pPr marL="0" indent="0">
              <a:lnSpc>
                <a:spcPct val="130000"/>
              </a:lnSpc>
              <a:buNone/>
              <a:defRPr sz="1000"/>
            </a:lvl1pPr>
          </a:lstStyle>
          <a:p>
            <a:pPr lvl="0"/>
            <a:r>
              <a:rPr lang="en-GB"/>
              <a:t>Click to edit Master text styles</a:t>
            </a:r>
          </a:p>
        </p:txBody>
      </p:sp>
      <p:sp>
        <p:nvSpPr>
          <p:cNvPr id="22" name="Text Placeholder 6">
            <a:extLst>
              <a:ext uri="{FF2B5EF4-FFF2-40B4-BE49-F238E27FC236}">
                <a16:creationId xmlns:a16="http://schemas.microsoft.com/office/drawing/2014/main" id="{E65D2ABF-97FC-4BDD-BDB8-E326E108140D}"/>
              </a:ext>
            </a:extLst>
          </p:cNvPr>
          <p:cNvSpPr>
            <a:spLocks noGrp="1"/>
          </p:cNvSpPr>
          <p:nvPr>
            <p:ph type="body" sz="quarter" idx="59"/>
          </p:nvPr>
        </p:nvSpPr>
        <p:spPr>
          <a:xfrm>
            <a:off x="952501" y="2081659"/>
            <a:ext cx="2019299" cy="331341"/>
          </a:xfrm>
          <a:solidFill>
            <a:srgbClr val="E9F352"/>
          </a:solidFill>
        </p:spPr>
        <p:txBody>
          <a:bodyPr anchor="ctr" anchorCtr="0"/>
          <a:lstStyle>
            <a:lvl1pPr marL="0" indent="0" algn="ctr">
              <a:lnSpc>
                <a:spcPct val="100000"/>
              </a:lnSpc>
              <a:buNone/>
              <a:defRPr sz="1500" b="1"/>
            </a:lvl1pPr>
            <a:lvl2pPr marL="457200" indent="0">
              <a:buNone/>
              <a:defRPr/>
            </a:lvl2pPr>
          </a:lstStyle>
          <a:p>
            <a:pPr lvl="0"/>
            <a:r>
              <a:rPr lang="en-GB"/>
              <a:t>Click to edit Master text styles</a:t>
            </a:r>
          </a:p>
        </p:txBody>
      </p:sp>
      <p:sp>
        <p:nvSpPr>
          <p:cNvPr id="23" name="Text Placeholder 5">
            <a:extLst>
              <a:ext uri="{FF2B5EF4-FFF2-40B4-BE49-F238E27FC236}">
                <a16:creationId xmlns:a16="http://schemas.microsoft.com/office/drawing/2014/main" id="{3182F74D-F757-4E60-B4DE-6F2D0C5209D0}"/>
              </a:ext>
            </a:extLst>
          </p:cNvPr>
          <p:cNvSpPr>
            <a:spLocks noGrp="1"/>
          </p:cNvSpPr>
          <p:nvPr>
            <p:ph type="body" sz="quarter" idx="60"/>
          </p:nvPr>
        </p:nvSpPr>
        <p:spPr>
          <a:xfrm>
            <a:off x="3594101" y="2482849"/>
            <a:ext cx="2146299" cy="3275221"/>
          </a:xfrm>
        </p:spPr>
        <p:txBody>
          <a:bodyPr/>
          <a:lstStyle>
            <a:lvl1pPr marL="0" indent="0">
              <a:lnSpc>
                <a:spcPct val="130000"/>
              </a:lnSpc>
              <a:buNone/>
              <a:defRPr sz="1000"/>
            </a:lvl1pPr>
          </a:lstStyle>
          <a:p>
            <a:pPr lvl="0"/>
            <a:r>
              <a:rPr lang="en-GB"/>
              <a:t>Click to edit Master text styles</a:t>
            </a:r>
          </a:p>
        </p:txBody>
      </p:sp>
      <p:sp>
        <p:nvSpPr>
          <p:cNvPr id="24" name="Text Placeholder 6">
            <a:extLst>
              <a:ext uri="{FF2B5EF4-FFF2-40B4-BE49-F238E27FC236}">
                <a16:creationId xmlns:a16="http://schemas.microsoft.com/office/drawing/2014/main" id="{EAA7D05C-0140-4AB4-A998-F815BEF1F4C3}"/>
              </a:ext>
            </a:extLst>
          </p:cNvPr>
          <p:cNvSpPr>
            <a:spLocks noGrp="1"/>
          </p:cNvSpPr>
          <p:nvPr>
            <p:ph type="body" sz="quarter" idx="61"/>
          </p:nvPr>
        </p:nvSpPr>
        <p:spPr>
          <a:xfrm>
            <a:off x="3594101" y="2081659"/>
            <a:ext cx="2019299" cy="331341"/>
          </a:xfrm>
          <a:solidFill>
            <a:srgbClr val="E9F352"/>
          </a:solidFill>
        </p:spPr>
        <p:txBody>
          <a:bodyPr anchor="ctr" anchorCtr="0"/>
          <a:lstStyle>
            <a:lvl1pPr marL="0" indent="0" algn="ctr">
              <a:lnSpc>
                <a:spcPct val="100000"/>
              </a:lnSpc>
              <a:buNone/>
              <a:defRPr sz="1500" b="1"/>
            </a:lvl1pPr>
            <a:lvl2pPr marL="457200" indent="0">
              <a:buNone/>
              <a:defRPr/>
            </a:lvl2pPr>
          </a:lstStyle>
          <a:p>
            <a:pPr lvl="0"/>
            <a:r>
              <a:rPr lang="en-GB"/>
              <a:t>Click to edit Master text styles</a:t>
            </a:r>
          </a:p>
        </p:txBody>
      </p:sp>
      <p:sp>
        <p:nvSpPr>
          <p:cNvPr id="25" name="Text Placeholder 5">
            <a:extLst>
              <a:ext uri="{FF2B5EF4-FFF2-40B4-BE49-F238E27FC236}">
                <a16:creationId xmlns:a16="http://schemas.microsoft.com/office/drawing/2014/main" id="{55A5C64D-0B89-40CB-859C-4B16F48A36E1}"/>
              </a:ext>
            </a:extLst>
          </p:cNvPr>
          <p:cNvSpPr>
            <a:spLocks noGrp="1"/>
          </p:cNvSpPr>
          <p:nvPr>
            <p:ph type="body" sz="quarter" idx="62"/>
          </p:nvPr>
        </p:nvSpPr>
        <p:spPr>
          <a:xfrm>
            <a:off x="6108701" y="2482849"/>
            <a:ext cx="2146299" cy="3275221"/>
          </a:xfrm>
        </p:spPr>
        <p:txBody>
          <a:bodyPr/>
          <a:lstStyle>
            <a:lvl1pPr marL="0" indent="0">
              <a:lnSpc>
                <a:spcPct val="130000"/>
              </a:lnSpc>
              <a:buNone/>
              <a:defRPr sz="1000"/>
            </a:lvl1pPr>
          </a:lstStyle>
          <a:p>
            <a:pPr lvl="0"/>
            <a:r>
              <a:rPr lang="en-GB"/>
              <a:t>Click to edit Master text styles</a:t>
            </a:r>
          </a:p>
        </p:txBody>
      </p:sp>
      <p:sp>
        <p:nvSpPr>
          <p:cNvPr id="26" name="Text Placeholder 6">
            <a:extLst>
              <a:ext uri="{FF2B5EF4-FFF2-40B4-BE49-F238E27FC236}">
                <a16:creationId xmlns:a16="http://schemas.microsoft.com/office/drawing/2014/main" id="{DFADF89A-FBBA-4143-98C0-AD7DDB1D1434}"/>
              </a:ext>
            </a:extLst>
          </p:cNvPr>
          <p:cNvSpPr>
            <a:spLocks noGrp="1"/>
          </p:cNvSpPr>
          <p:nvPr>
            <p:ph type="body" sz="quarter" idx="63"/>
          </p:nvPr>
        </p:nvSpPr>
        <p:spPr>
          <a:xfrm>
            <a:off x="6108701" y="2081659"/>
            <a:ext cx="2019299" cy="331341"/>
          </a:xfrm>
          <a:solidFill>
            <a:srgbClr val="E9F352"/>
          </a:solidFill>
        </p:spPr>
        <p:txBody>
          <a:bodyPr anchor="ctr" anchorCtr="0"/>
          <a:lstStyle>
            <a:lvl1pPr marL="0" indent="0" algn="ctr">
              <a:lnSpc>
                <a:spcPct val="100000"/>
              </a:lnSpc>
              <a:buNone/>
              <a:defRPr sz="1500" b="1"/>
            </a:lvl1pPr>
            <a:lvl2pPr marL="457200" indent="0">
              <a:buNone/>
              <a:defRPr/>
            </a:lvl2pPr>
          </a:lstStyle>
          <a:p>
            <a:pPr lvl="0"/>
            <a:r>
              <a:rPr lang="en-GB"/>
              <a:t>Click to edit Master text styles</a:t>
            </a:r>
          </a:p>
        </p:txBody>
      </p:sp>
      <p:sp>
        <p:nvSpPr>
          <p:cNvPr id="27" name="Text Placeholder 5">
            <a:extLst>
              <a:ext uri="{FF2B5EF4-FFF2-40B4-BE49-F238E27FC236}">
                <a16:creationId xmlns:a16="http://schemas.microsoft.com/office/drawing/2014/main" id="{69346970-8905-4F76-A70E-11DC75C4D2D3}"/>
              </a:ext>
            </a:extLst>
          </p:cNvPr>
          <p:cNvSpPr>
            <a:spLocks noGrp="1"/>
          </p:cNvSpPr>
          <p:nvPr>
            <p:ph type="body" sz="quarter" idx="64"/>
          </p:nvPr>
        </p:nvSpPr>
        <p:spPr>
          <a:xfrm>
            <a:off x="8674101" y="2482849"/>
            <a:ext cx="2146299" cy="3275221"/>
          </a:xfrm>
        </p:spPr>
        <p:txBody>
          <a:bodyPr/>
          <a:lstStyle>
            <a:lvl1pPr marL="0" indent="0">
              <a:lnSpc>
                <a:spcPct val="130000"/>
              </a:lnSpc>
              <a:buNone/>
              <a:defRPr sz="1000"/>
            </a:lvl1pPr>
          </a:lstStyle>
          <a:p>
            <a:pPr lvl="0"/>
            <a:r>
              <a:rPr lang="en-GB"/>
              <a:t>Click to edit Master text styles</a:t>
            </a:r>
          </a:p>
        </p:txBody>
      </p:sp>
      <p:sp>
        <p:nvSpPr>
          <p:cNvPr id="28" name="Text Placeholder 6">
            <a:extLst>
              <a:ext uri="{FF2B5EF4-FFF2-40B4-BE49-F238E27FC236}">
                <a16:creationId xmlns:a16="http://schemas.microsoft.com/office/drawing/2014/main" id="{9601163C-612D-444C-9CF6-F491EC16327A}"/>
              </a:ext>
            </a:extLst>
          </p:cNvPr>
          <p:cNvSpPr>
            <a:spLocks noGrp="1"/>
          </p:cNvSpPr>
          <p:nvPr>
            <p:ph type="body" sz="quarter" idx="65"/>
          </p:nvPr>
        </p:nvSpPr>
        <p:spPr>
          <a:xfrm>
            <a:off x="8674101" y="2081659"/>
            <a:ext cx="2019299" cy="331341"/>
          </a:xfrm>
          <a:solidFill>
            <a:srgbClr val="E9F352"/>
          </a:solidFill>
        </p:spPr>
        <p:txBody>
          <a:bodyPr anchor="ctr" anchorCtr="0"/>
          <a:lstStyle>
            <a:lvl1pPr marL="0" indent="0" algn="ctr">
              <a:lnSpc>
                <a:spcPct val="100000"/>
              </a:lnSpc>
              <a:buNone/>
              <a:defRPr sz="1500" b="1"/>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154298976"/>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Columns 1-6 Picture">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06789F3-151D-4A78-8134-2617E04A66C0}"/>
              </a:ext>
            </a:extLst>
          </p:cNvPr>
          <p:cNvSpPr>
            <a:spLocks noGrp="1"/>
          </p:cNvSpPr>
          <p:nvPr>
            <p:ph type="pic" sz="quarter" idx="13"/>
          </p:nvPr>
        </p:nvSpPr>
        <p:spPr>
          <a:xfrm>
            <a:off x="-1" y="0"/>
            <a:ext cx="5400000" cy="6858000"/>
          </a:xfrm>
          <a:solidFill>
            <a:schemeClr val="bg1">
              <a:lumMod val="95000"/>
            </a:schemeClr>
          </a:solidFill>
        </p:spPr>
        <p:txBody>
          <a:bodyPr anchor="ctr" anchorCtr="0"/>
          <a:lstStyle>
            <a:lvl1pPr marL="0" indent="0" algn="ctr">
              <a:buNone/>
              <a:defRPr sz="1800"/>
            </a:lvl1pPr>
          </a:lstStyle>
          <a:p>
            <a:r>
              <a:rPr lang="en-GB"/>
              <a:t>Click icon to add picture</a:t>
            </a:r>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p>
            <a:fld id="{47EDAE86-33C1-2349-A449-FD7E6D1C280E}" type="datetime1">
              <a:rPr lang="en-US" smtClean="0"/>
              <a:t>11/30/2022</a:t>
            </a:fld>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p>
            <a:fld id="{31160B98-140E-4345-B1A3-2A7247C42973}" type="slidenum">
              <a:rPr lang="fi-FI" smtClean="0"/>
              <a:t>‹#›</a:t>
            </a:fld>
            <a:endParaRPr lang="fi-FI"/>
          </a:p>
        </p:txBody>
      </p:sp>
      <p:sp>
        <p:nvSpPr>
          <p:cNvPr id="2" name="Title 1">
            <a:extLst>
              <a:ext uri="{FF2B5EF4-FFF2-40B4-BE49-F238E27FC236}">
                <a16:creationId xmlns:a16="http://schemas.microsoft.com/office/drawing/2014/main" id="{42F11A0A-C208-45AA-99C2-CF1F5CAE0482}"/>
              </a:ext>
            </a:extLst>
          </p:cNvPr>
          <p:cNvSpPr>
            <a:spLocks noGrp="1"/>
          </p:cNvSpPr>
          <p:nvPr>
            <p:ph type="title"/>
          </p:nvPr>
        </p:nvSpPr>
        <p:spPr>
          <a:xfrm>
            <a:off x="553163" y="1157079"/>
            <a:ext cx="4131480" cy="1179721"/>
          </a:xfrm>
        </p:spPr>
        <p:txBody>
          <a:bodyPr/>
          <a:lstStyle>
            <a:lvl1pPr algn="r">
              <a:defRPr sz="3200"/>
            </a:lvl1pPr>
          </a:lstStyle>
          <a:p>
            <a:r>
              <a:rPr lang="en-GB"/>
              <a:t>Click to edit Master title style</a:t>
            </a:r>
          </a:p>
        </p:txBody>
      </p:sp>
      <p:sp>
        <p:nvSpPr>
          <p:cNvPr id="12" name="Text Placeholder 4">
            <a:extLst>
              <a:ext uri="{FF2B5EF4-FFF2-40B4-BE49-F238E27FC236}">
                <a16:creationId xmlns:a16="http://schemas.microsoft.com/office/drawing/2014/main" id="{B2FC95EC-4105-4BC0-A1F7-D0861812094F}"/>
              </a:ext>
            </a:extLst>
          </p:cNvPr>
          <p:cNvSpPr>
            <a:spLocks noGrp="1"/>
          </p:cNvSpPr>
          <p:nvPr>
            <p:ph type="body" sz="quarter" idx="17"/>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sp>
        <p:nvSpPr>
          <p:cNvPr id="5" name="Text Placeholder 4">
            <a:extLst>
              <a:ext uri="{FF2B5EF4-FFF2-40B4-BE49-F238E27FC236}">
                <a16:creationId xmlns:a16="http://schemas.microsoft.com/office/drawing/2014/main" id="{69D3501D-3E7B-45F8-AE2F-2D72C51ED3BA}"/>
              </a:ext>
            </a:extLst>
          </p:cNvPr>
          <p:cNvSpPr>
            <a:spLocks noGrp="1"/>
          </p:cNvSpPr>
          <p:nvPr>
            <p:ph type="body" sz="quarter" idx="18"/>
          </p:nvPr>
        </p:nvSpPr>
        <p:spPr>
          <a:xfrm>
            <a:off x="6028614" y="1435259"/>
            <a:ext cx="2128841" cy="1055065"/>
          </a:xfrm>
        </p:spPr>
        <p:txBody>
          <a:bodyPr/>
          <a:lstStyle>
            <a:lvl1pPr>
              <a:lnSpc>
                <a:spcPct val="130000"/>
              </a:lnSpc>
              <a:defRPr sz="1000"/>
            </a:lvl1pPr>
          </a:lstStyle>
          <a:p>
            <a:pPr lvl="0"/>
            <a:r>
              <a:rPr lang="en-GB"/>
              <a:t>Click to edit Master text styles</a:t>
            </a:r>
          </a:p>
        </p:txBody>
      </p:sp>
      <p:sp>
        <p:nvSpPr>
          <p:cNvPr id="13" name="Text Placeholder 4">
            <a:extLst>
              <a:ext uri="{FF2B5EF4-FFF2-40B4-BE49-F238E27FC236}">
                <a16:creationId xmlns:a16="http://schemas.microsoft.com/office/drawing/2014/main" id="{4360A90E-BA53-47F9-8AC5-F55BF988B365}"/>
              </a:ext>
            </a:extLst>
          </p:cNvPr>
          <p:cNvSpPr>
            <a:spLocks noGrp="1"/>
          </p:cNvSpPr>
          <p:nvPr>
            <p:ph type="body" sz="quarter" idx="19"/>
          </p:nvPr>
        </p:nvSpPr>
        <p:spPr>
          <a:xfrm>
            <a:off x="8783389" y="1435259"/>
            <a:ext cx="2158420" cy="1055065"/>
          </a:xfrm>
        </p:spPr>
        <p:txBody>
          <a:bodyPr/>
          <a:lstStyle>
            <a:lvl1pPr>
              <a:lnSpc>
                <a:spcPct val="130000"/>
              </a:lnSpc>
              <a:defRPr sz="1000"/>
            </a:lvl1pPr>
          </a:lstStyle>
          <a:p>
            <a:pPr lvl="0"/>
            <a:r>
              <a:rPr lang="en-GB"/>
              <a:t>Click to edit Master text styles</a:t>
            </a:r>
          </a:p>
        </p:txBody>
      </p:sp>
      <p:sp>
        <p:nvSpPr>
          <p:cNvPr id="14" name="Text Placeholder 4">
            <a:extLst>
              <a:ext uri="{FF2B5EF4-FFF2-40B4-BE49-F238E27FC236}">
                <a16:creationId xmlns:a16="http://schemas.microsoft.com/office/drawing/2014/main" id="{8CDA0B6A-EE73-45DE-9A1D-DBC29501C24B}"/>
              </a:ext>
            </a:extLst>
          </p:cNvPr>
          <p:cNvSpPr>
            <a:spLocks noGrp="1"/>
          </p:cNvSpPr>
          <p:nvPr>
            <p:ph type="body" sz="quarter" idx="20"/>
          </p:nvPr>
        </p:nvSpPr>
        <p:spPr>
          <a:xfrm>
            <a:off x="6028614" y="3149759"/>
            <a:ext cx="2128841" cy="1055065"/>
          </a:xfrm>
        </p:spPr>
        <p:txBody>
          <a:bodyPr/>
          <a:lstStyle>
            <a:lvl1pPr>
              <a:lnSpc>
                <a:spcPct val="130000"/>
              </a:lnSpc>
              <a:defRPr sz="1000"/>
            </a:lvl1pPr>
          </a:lstStyle>
          <a:p>
            <a:pPr lvl="0"/>
            <a:r>
              <a:rPr lang="en-GB"/>
              <a:t>Click to edit Master text styles</a:t>
            </a:r>
          </a:p>
        </p:txBody>
      </p:sp>
      <p:sp>
        <p:nvSpPr>
          <p:cNvPr id="15" name="Text Placeholder 4">
            <a:extLst>
              <a:ext uri="{FF2B5EF4-FFF2-40B4-BE49-F238E27FC236}">
                <a16:creationId xmlns:a16="http://schemas.microsoft.com/office/drawing/2014/main" id="{1CC48621-8773-456A-849A-95B35E1CDDBA}"/>
              </a:ext>
            </a:extLst>
          </p:cNvPr>
          <p:cNvSpPr>
            <a:spLocks noGrp="1"/>
          </p:cNvSpPr>
          <p:nvPr>
            <p:ph type="body" sz="quarter" idx="21"/>
          </p:nvPr>
        </p:nvSpPr>
        <p:spPr>
          <a:xfrm>
            <a:off x="8783389" y="3149759"/>
            <a:ext cx="2158420" cy="1055065"/>
          </a:xfrm>
        </p:spPr>
        <p:txBody>
          <a:bodyPr/>
          <a:lstStyle>
            <a:lvl1pPr>
              <a:lnSpc>
                <a:spcPct val="130000"/>
              </a:lnSpc>
              <a:defRPr sz="1000"/>
            </a:lvl1pPr>
          </a:lstStyle>
          <a:p>
            <a:pPr lvl="0"/>
            <a:r>
              <a:rPr lang="en-GB"/>
              <a:t>Click to edit Master text styles</a:t>
            </a:r>
          </a:p>
        </p:txBody>
      </p:sp>
      <p:sp>
        <p:nvSpPr>
          <p:cNvPr id="16" name="Text Placeholder 4">
            <a:extLst>
              <a:ext uri="{FF2B5EF4-FFF2-40B4-BE49-F238E27FC236}">
                <a16:creationId xmlns:a16="http://schemas.microsoft.com/office/drawing/2014/main" id="{EB3917A7-796B-4D2C-9E99-CC559E61F71F}"/>
              </a:ext>
            </a:extLst>
          </p:cNvPr>
          <p:cNvSpPr>
            <a:spLocks noGrp="1"/>
          </p:cNvSpPr>
          <p:nvPr>
            <p:ph type="body" sz="quarter" idx="22"/>
          </p:nvPr>
        </p:nvSpPr>
        <p:spPr>
          <a:xfrm>
            <a:off x="6028614" y="4864259"/>
            <a:ext cx="2128841" cy="1055065"/>
          </a:xfrm>
        </p:spPr>
        <p:txBody>
          <a:bodyPr/>
          <a:lstStyle>
            <a:lvl1pPr>
              <a:lnSpc>
                <a:spcPct val="130000"/>
              </a:lnSpc>
              <a:defRPr sz="1000"/>
            </a:lvl1pPr>
          </a:lstStyle>
          <a:p>
            <a:pPr lvl="0"/>
            <a:r>
              <a:rPr lang="en-GB"/>
              <a:t>Click to edit Master text styles</a:t>
            </a:r>
          </a:p>
        </p:txBody>
      </p:sp>
      <p:sp>
        <p:nvSpPr>
          <p:cNvPr id="17" name="Text Placeholder 4">
            <a:extLst>
              <a:ext uri="{FF2B5EF4-FFF2-40B4-BE49-F238E27FC236}">
                <a16:creationId xmlns:a16="http://schemas.microsoft.com/office/drawing/2014/main" id="{62A21834-363E-4F86-8DE2-BF8B56CE5A8F}"/>
              </a:ext>
            </a:extLst>
          </p:cNvPr>
          <p:cNvSpPr>
            <a:spLocks noGrp="1"/>
          </p:cNvSpPr>
          <p:nvPr>
            <p:ph type="body" sz="quarter" idx="23"/>
          </p:nvPr>
        </p:nvSpPr>
        <p:spPr>
          <a:xfrm>
            <a:off x="8783389" y="4864259"/>
            <a:ext cx="2158420" cy="1055065"/>
          </a:xfrm>
        </p:spPr>
        <p:txBody>
          <a:bodyPr/>
          <a:lstStyle>
            <a:lvl1pPr>
              <a:lnSpc>
                <a:spcPct val="130000"/>
              </a:lnSpc>
              <a:defRPr sz="1000"/>
            </a:lvl1pPr>
          </a:lstStyle>
          <a:p>
            <a:pPr lvl="0"/>
            <a:r>
              <a:rPr lang="en-GB"/>
              <a:t>Click to edit Master text styles</a:t>
            </a:r>
          </a:p>
        </p:txBody>
      </p:sp>
      <p:sp>
        <p:nvSpPr>
          <p:cNvPr id="18" name="Measurements">
            <a:extLst>
              <a:ext uri="{FF2B5EF4-FFF2-40B4-BE49-F238E27FC236}">
                <a16:creationId xmlns:a16="http://schemas.microsoft.com/office/drawing/2014/main" id="{92D4ACD4-B04B-EC40-B11B-4DECFA7E6102}"/>
              </a:ext>
            </a:extLst>
          </p:cNvPr>
          <p:cNvSpPr txBox="1">
            <a:spLocks noGrp="1"/>
          </p:cNvSpPr>
          <p:nvPr>
            <p:ph type="body" sz="quarter" idx="53"/>
          </p:nvPr>
        </p:nvSpPr>
        <p:spPr>
          <a:xfrm>
            <a:off x="6028614" y="1100329"/>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pPr lvl="0"/>
            <a:r>
              <a:rPr lang="en-GB"/>
              <a:t>Click to edit Master text styles</a:t>
            </a:r>
          </a:p>
        </p:txBody>
      </p:sp>
      <p:sp>
        <p:nvSpPr>
          <p:cNvPr id="19" name="Measurements">
            <a:extLst>
              <a:ext uri="{FF2B5EF4-FFF2-40B4-BE49-F238E27FC236}">
                <a16:creationId xmlns:a16="http://schemas.microsoft.com/office/drawing/2014/main" id="{D36FBD0C-1EC1-334E-89E1-82D1EF5431DE}"/>
              </a:ext>
            </a:extLst>
          </p:cNvPr>
          <p:cNvSpPr txBox="1">
            <a:spLocks noGrp="1"/>
          </p:cNvSpPr>
          <p:nvPr>
            <p:ph type="body" sz="quarter" idx="54"/>
          </p:nvPr>
        </p:nvSpPr>
        <p:spPr>
          <a:xfrm>
            <a:off x="8783389" y="1100329"/>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pPr lvl="0"/>
            <a:r>
              <a:rPr lang="en-GB"/>
              <a:t>Click to edit Master text styles</a:t>
            </a:r>
          </a:p>
        </p:txBody>
      </p:sp>
      <p:sp>
        <p:nvSpPr>
          <p:cNvPr id="20" name="Measurements">
            <a:extLst>
              <a:ext uri="{FF2B5EF4-FFF2-40B4-BE49-F238E27FC236}">
                <a16:creationId xmlns:a16="http://schemas.microsoft.com/office/drawing/2014/main" id="{5159CB55-4738-754C-A380-499D0805D887}"/>
              </a:ext>
            </a:extLst>
          </p:cNvPr>
          <p:cNvSpPr txBox="1">
            <a:spLocks noGrp="1"/>
          </p:cNvSpPr>
          <p:nvPr>
            <p:ph type="body" sz="quarter" idx="55"/>
          </p:nvPr>
        </p:nvSpPr>
        <p:spPr>
          <a:xfrm>
            <a:off x="6028614" y="2819853"/>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pPr lvl="0"/>
            <a:r>
              <a:rPr lang="en-GB"/>
              <a:t>Click to edit Master text styles</a:t>
            </a:r>
          </a:p>
        </p:txBody>
      </p:sp>
      <p:sp>
        <p:nvSpPr>
          <p:cNvPr id="21" name="Measurements">
            <a:extLst>
              <a:ext uri="{FF2B5EF4-FFF2-40B4-BE49-F238E27FC236}">
                <a16:creationId xmlns:a16="http://schemas.microsoft.com/office/drawing/2014/main" id="{F791A673-5E86-CE4D-A964-CFEBFE556584}"/>
              </a:ext>
            </a:extLst>
          </p:cNvPr>
          <p:cNvSpPr txBox="1">
            <a:spLocks noGrp="1"/>
          </p:cNvSpPr>
          <p:nvPr>
            <p:ph type="body" sz="quarter" idx="56"/>
          </p:nvPr>
        </p:nvSpPr>
        <p:spPr>
          <a:xfrm>
            <a:off x="8783389" y="2819853"/>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pPr lvl="0"/>
            <a:r>
              <a:rPr lang="en-GB"/>
              <a:t>Click to edit Master text styles</a:t>
            </a:r>
          </a:p>
        </p:txBody>
      </p:sp>
      <p:sp>
        <p:nvSpPr>
          <p:cNvPr id="24" name="Measurements">
            <a:extLst>
              <a:ext uri="{FF2B5EF4-FFF2-40B4-BE49-F238E27FC236}">
                <a16:creationId xmlns:a16="http://schemas.microsoft.com/office/drawing/2014/main" id="{E45AB52D-1FDD-304D-B89E-D9FF6BB6B177}"/>
              </a:ext>
            </a:extLst>
          </p:cNvPr>
          <p:cNvSpPr txBox="1">
            <a:spLocks noGrp="1"/>
          </p:cNvSpPr>
          <p:nvPr>
            <p:ph type="body" sz="quarter" idx="57"/>
          </p:nvPr>
        </p:nvSpPr>
        <p:spPr>
          <a:xfrm>
            <a:off x="6028614" y="4533097"/>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pPr lvl="0"/>
            <a:r>
              <a:rPr lang="en-GB"/>
              <a:t>Click to edit Master text styles</a:t>
            </a:r>
          </a:p>
        </p:txBody>
      </p:sp>
      <p:sp>
        <p:nvSpPr>
          <p:cNvPr id="25" name="Measurements">
            <a:extLst>
              <a:ext uri="{FF2B5EF4-FFF2-40B4-BE49-F238E27FC236}">
                <a16:creationId xmlns:a16="http://schemas.microsoft.com/office/drawing/2014/main" id="{52B89791-47A7-5A4C-B9CD-F308FD85311E}"/>
              </a:ext>
            </a:extLst>
          </p:cNvPr>
          <p:cNvSpPr txBox="1">
            <a:spLocks noGrp="1"/>
          </p:cNvSpPr>
          <p:nvPr>
            <p:ph type="body" sz="quarter" idx="58"/>
          </p:nvPr>
        </p:nvSpPr>
        <p:spPr>
          <a:xfrm>
            <a:off x="8783389" y="4533097"/>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pPr lvl="0"/>
            <a:r>
              <a:rPr lang="en-GB"/>
              <a:t>Click to edit Master text styles</a:t>
            </a:r>
          </a:p>
        </p:txBody>
      </p:sp>
    </p:spTree>
    <p:extLst>
      <p:ext uri="{BB962C8B-B14F-4D97-AF65-F5344CB8AC3E}">
        <p14:creationId xmlns:p14="http://schemas.microsoft.com/office/powerpoint/2010/main" val="890462898"/>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Columns 1-6 Color">
    <p:bg>
      <p:bgPr>
        <a:solidFill>
          <a:srgbClr val="E9F35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99E5C17-D48E-4584-AB09-900998A8D081}"/>
              </a:ext>
            </a:extLst>
          </p:cNvPr>
          <p:cNvSpPr/>
          <p:nvPr userDrawn="1"/>
        </p:nvSpPr>
        <p:spPr>
          <a:xfrm flipH="1">
            <a:off x="5400000" y="0"/>
            <a:ext cx="67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p>
            <a:fld id="{E1909668-8068-DC4C-8F86-FB5DF382360D}" type="datetime1">
              <a:rPr lang="en-US" smtClean="0"/>
              <a:t>11/30/2022</a:t>
            </a:fld>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p>
            <a:fld id="{31160B98-140E-4345-B1A3-2A7247C42973}" type="slidenum">
              <a:rPr lang="fi-FI" smtClean="0"/>
              <a:t>‹#›</a:t>
            </a:fld>
            <a:endParaRPr lang="fi-FI"/>
          </a:p>
        </p:txBody>
      </p:sp>
      <p:sp>
        <p:nvSpPr>
          <p:cNvPr id="2" name="Title 1">
            <a:extLst>
              <a:ext uri="{FF2B5EF4-FFF2-40B4-BE49-F238E27FC236}">
                <a16:creationId xmlns:a16="http://schemas.microsoft.com/office/drawing/2014/main" id="{42F11A0A-C208-45AA-99C2-CF1F5CAE0482}"/>
              </a:ext>
            </a:extLst>
          </p:cNvPr>
          <p:cNvSpPr>
            <a:spLocks noGrp="1"/>
          </p:cNvSpPr>
          <p:nvPr>
            <p:ph type="title"/>
          </p:nvPr>
        </p:nvSpPr>
        <p:spPr>
          <a:xfrm>
            <a:off x="553163" y="1157079"/>
            <a:ext cx="4131480" cy="1179721"/>
          </a:xfrm>
        </p:spPr>
        <p:txBody>
          <a:bodyPr/>
          <a:lstStyle>
            <a:lvl1pPr algn="r">
              <a:defRPr sz="3200"/>
            </a:lvl1pPr>
          </a:lstStyle>
          <a:p>
            <a:r>
              <a:rPr lang="en-GB"/>
              <a:t>Click to edit Master title style</a:t>
            </a:r>
          </a:p>
        </p:txBody>
      </p:sp>
      <p:sp>
        <p:nvSpPr>
          <p:cNvPr id="12" name="Text Placeholder 4">
            <a:extLst>
              <a:ext uri="{FF2B5EF4-FFF2-40B4-BE49-F238E27FC236}">
                <a16:creationId xmlns:a16="http://schemas.microsoft.com/office/drawing/2014/main" id="{B2FC95EC-4105-4BC0-A1F7-D0861812094F}"/>
              </a:ext>
            </a:extLst>
          </p:cNvPr>
          <p:cNvSpPr>
            <a:spLocks noGrp="1"/>
          </p:cNvSpPr>
          <p:nvPr>
            <p:ph type="body" sz="quarter" idx="17"/>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pic>
        <p:nvPicPr>
          <p:cNvPr id="19" name="Miltton_Text_Black.png">
            <a:extLst>
              <a:ext uri="{FF2B5EF4-FFF2-40B4-BE49-F238E27FC236}">
                <a16:creationId xmlns:a16="http://schemas.microsoft.com/office/drawing/2014/main" id="{B4C90CE1-8955-462E-BE7A-2E57B3B3092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
        <p:nvSpPr>
          <p:cNvPr id="18" name="Text Placeholder 4">
            <a:extLst>
              <a:ext uri="{FF2B5EF4-FFF2-40B4-BE49-F238E27FC236}">
                <a16:creationId xmlns:a16="http://schemas.microsoft.com/office/drawing/2014/main" id="{621BB9AA-A8DE-5A45-A49F-0C5ACAF43D99}"/>
              </a:ext>
            </a:extLst>
          </p:cNvPr>
          <p:cNvSpPr>
            <a:spLocks noGrp="1"/>
          </p:cNvSpPr>
          <p:nvPr>
            <p:ph type="body" sz="quarter" idx="18"/>
          </p:nvPr>
        </p:nvSpPr>
        <p:spPr>
          <a:xfrm>
            <a:off x="6028614" y="1435259"/>
            <a:ext cx="2128841" cy="1055065"/>
          </a:xfrm>
        </p:spPr>
        <p:txBody>
          <a:bodyPr/>
          <a:lstStyle>
            <a:lvl1pPr>
              <a:lnSpc>
                <a:spcPct val="130000"/>
              </a:lnSpc>
              <a:defRPr sz="1000"/>
            </a:lvl1pPr>
          </a:lstStyle>
          <a:p>
            <a:pPr lvl="0"/>
            <a:r>
              <a:rPr lang="en-GB"/>
              <a:t>Click to edit Master text styles</a:t>
            </a:r>
          </a:p>
        </p:txBody>
      </p:sp>
      <p:sp>
        <p:nvSpPr>
          <p:cNvPr id="21" name="Text Placeholder 4">
            <a:extLst>
              <a:ext uri="{FF2B5EF4-FFF2-40B4-BE49-F238E27FC236}">
                <a16:creationId xmlns:a16="http://schemas.microsoft.com/office/drawing/2014/main" id="{D8770DA4-26A0-9445-96FC-C57772DEDF93}"/>
              </a:ext>
            </a:extLst>
          </p:cNvPr>
          <p:cNvSpPr>
            <a:spLocks noGrp="1"/>
          </p:cNvSpPr>
          <p:nvPr>
            <p:ph type="body" sz="quarter" idx="19"/>
          </p:nvPr>
        </p:nvSpPr>
        <p:spPr>
          <a:xfrm>
            <a:off x="8783389" y="1435259"/>
            <a:ext cx="2158420" cy="1055065"/>
          </a:xfrm>
        </p:spPr>
        <p:txBody>
          <a:bodyPr/>
          <a:lstStyle>
            <a:lvl1pPr>
              <a:lnSpc>
                <a:spcPct val="130000"/>
              </a:lnSpc>
              <a:defRPr sz="1000"/>
            </a:lvl1pPr>
          </a:lstStyle>
          <a:p>
            <a:pPr lvl="0"/>
            <a:r>
              <a:rPr lang="en-GB"/>
              <a:t>Click to edit Master text styles</a:t>
            </a:r>
          </a:p>
        </p:txBody>
      </p:sp>
      <p:sp>
        <p:nvSpPr>
          <p:cNvPr id="22" name="Text Placeholder 4">
            <a:extLst>
              <a:ext uri="{FF2B5EF4-FFF2-40B4-BE49-F238E27FC236}">
                <a16:creationId xmlns:a16="http://schemas.microsoft.com/office/drawing/2014/main" id="{02BF6501-7E8D-964C-983D-5DBD2B4EB0B3}"/>
              </a:ext>
            </a:extLst>
          </p:cNvPr>
          <p:cNvSpPr>
            <a:spLocks noGrp="1"/>
          </p:cNvSpPr>
          <p:nvPr>
            <p:ph type="body" sz="quarter" idx="20"/>
          </p:nvPr>
        </p:nvSpPr>
        <p:spPr>
          <a:xfrm>
            <a:off x="6028614" y="3149759"/>
            <a:ext cx="2128841" cy="1055065"/>
          </a:xfrm>
        </p:spPr>
        <p:txBody>
          <a:bodyPr/>
          <a:lstStyle>
            <a:lvl1pPr>
              <a:lnSpc>
                <a:spcPct val="130000"/>
              </a:lnSpc>
              <a:defRPr sz="1000"/>
            </a:lvl1pPr>
          </a:lstStyle>
          <a:p>
            <a:pPr lvl="0"/>
            <a:r>
              <a:rPr lang="en-GB"/>
              <a:t>Click to edit Master text styles</a:t>
            </a:r>
          </a:p>
        </p:txBody>
      </p:sp>
      <p:sp>
        <p:nvSpPr>
          <p:cNvPr id="23" name="Text Placeholder 4">
            <a:extLst>
              <a:ext uri="{FF2B5EF4-FFF2-40B4-BE49-F238E27FC236}">
                <a16:creationId xmlns:a16="http://schemas.microsoft.com/office/drawing/2014/main" id="{3C26892C-EEDD-324B-A655-B1DCD5D405A7}"/>
              </a:ext>
            </a:extLst>
          </p:cNvPr>
          <p:cNvSpPr>
            <a:spLocks noGrp="1"/>
          </p:cNvSpPr>
          <p:nvPr>
            <p:ph type="body" sz="quarter" idx="21"/>
          </p:nvPr>
        </p:nvSpPr>
        <p:spPr>
          <a:xfrm>
            <a:off x="8783389" y="3149759"/>
            <a:ext cx="2158420" cy="1055065"/>
          </a:xfrm>
        </p:spPr>
        <p:txBody>
          <a:bodyPr/>
          <a:lstStyle>
            <a:lvl1pPr>
              <a:lnSpc>
                <a:spcPct val="130000"/>
              </a:lnSpc>
              <a:defRPr sz="1000"/>
            </a:lvl1pPr>
          </a:lstStyle>
          <a:p>
            <a:pPr lvl="0"/>
            <a:r>
              <a:rPr lang="en-GB"/>
              <a:t>Click to edit Master text styles</a:t>
            </a:r>
          </a:p>
        </p:txBody>
      </p:sp>
      <p:sp>
        <p:nvSpPr>
          <p:cNvPr id="24" name="Text Placeholder 4">
            <a:extLst>
              <a:ext uri="{FF2B5EF4-FFF2-40B4-BE49-F238E27FC236}">
                <a16:creationId xmlns:a16="http://schemas.microsoft.com/office/drawing/2014/main" id="{6FB1F827-F53C-4C4D-9F19-7E94E77DB5AD}"/>
              </a:ext>
            </a:extLst>
          </p:cNvPr>
          <p:cNvSpPr>
            <a:spLocks noGrp="1"/>
          </p:cNvSpPr>
          <p:nvPr>
            <p:ph type="body" sz="quarter" idx="22"/>
          </p:nvPr>
        </p:nvSpPr>
        <p:spPr>
          <a:xfrm>
            <a:off x="6028614" y="4864259"/>
            <a:ext cx="2128841" cy="1055065"/>
          </a:xfrm>
        </p:spPr>
        <p:txBody>
          <a:bodyPr/>
          <a:lstStyle>
            <a:lvl1pPr>
              <a:lnSpc>
                <a:spcPct val="130000"/>
              </a:lnSpc>
              <a:defRPr sz="1000"/>
            </a:lvl1pPr>
          </a:lstStyle>
          <a:p>
            <a:pPr lvl="0"/>
            <a:r>
              <a:rPr lang="en-GB"/>
              <a:t>Click to edit Master text styles</a:t>
            </a:r>
          </a:p>
        </p:txBody>
      </p:sp>
      <p:sp>
        <p:nvSpPr>
          <p:cNvPr id="25" name="Text Placeholder 4">
            <a:extLst>
              <a:ext uri="{FF2B5EF4-FFF2-40B4-BE49-F238E27FC236}">
                <a16:creationId xmlns:a16="http://schemas.microsoft.com/office/drawing/2014/main" id="{DA12A612-BAB3-4F4B-8428-E51B806EBDA5}"/>
              </a:ext>
            </a:extLst>
          </p:cNvPr>
          <p:cNvSpPr>
            <a:spLocks noGrp="1"/>
          </p:cNvSpPr>
          <p:nvPr>
            <p:ph type="body" sz="quarter" idx="23"/>
          </p:nvPr>
        </p:nvSpPr>
        <p:spPr>
          <a:xfrm>
            <a:off x="8783389" y="4864259"/>
            <a:ext cx="2158420" cy="1055065"/>
          </a:xfrm>
        </p:spPr>
        <p:txBody>
          <a:bodyPr/>
          <a:lstStyle>
            <a:lvl1pPr>
              <a:lnSpc>
                <a:spcPct val="130000"/>
              </a:lnSpc>
              <a:defRPr sz="1000"/>
            </a:lvl1pPr>
          </a:lstStyle>
          <a:p>
            <a:pPr lvl="0"/>
            <a:r>
              <a:rPr lang="en-GB"/>
              <a:t>Click to edit Master text styles</a:t>
            </a:r>
          </a:p>
        </p:txBody>
      </p:sp>
      <p:sp>
        <p:nvSpPr>
          <p:cNvPr id="26" name="Measurements">
            <a:extLst>
              <a:ext uri="{FF2B5EF4-FFF2-40B4-BE49-F238E27FC236}">
                <a16:creationId xmlns:a16="http://schemas.microsoft.com/office/drawing/2014/main" id="{37E252F8-166F-0447-BC35-92A1A86310E6}"/>
              </a:ext>
            </a:extLst>
          </p:cNvPr>
          <p:cNvSpPr txBox="1">
            <a:spLocks noGrp="1"/>
          </p:cNvSpPr>
          <p:nvPr>
            <p:ph type="body" sz="quarter" idx="53"/>
          </p:nvPr>
        </p:nvSpPr>
        <p:spPr>
          <a:xfrm>
            <a:off x="6028614" y="1100329"/>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pPr lvl="0"/>
            <a:r>
              <a:rPr lang="en-GB"/>
              <a:t>Click to edit Master text styles</a:t>
            </a:r>
          </a:p>
        </p:txBody>
      </p:sp>
      <p:sp>
        <p:nvSpPr>
          <p:cNvPr id="27" name="Measurements">
            <a:extLst>
              <a:ext uri="{FF2B5EF4-FFF2-40B4-BE49-F238E27FC236}">
                <a16:creationId xmlns:a16="http://schemas.microsoft.com/office/drawing/2014/main" id="{DDA85719-3158-CB4A-ABDD-DF1988F90178}"/>
              </a:ext>
            </a:extLst>
          </p:cNvPr>
          <p:cNvSpPr txBox="1">
            <a:spLocks noGrp="1"/>
          </p:cNvSpPr>
          <p:nvPr>
            <p:ph type="body" sz="quarter" idx="54"/>
          </p:nvPr>
        </p:nvSpPr>
        <p:spPr>
          <a:xfrm>
            <a:off x="8783389" y="1100329"/>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pPr lvl="0"/>
            <a:r>
              <a:rPr lang="en-GB"/>
              <a:t>Click to edit Master text styles</a:t>
            </a:r>
          </a:p>
        </p:txBody>
      </p:sp>
      <p:sp>
        <p:nvSpPr>
          <p:cNvPr id="28" name="Measurements">
            <a:extLst>
              <a:ext uri="{FF2B5EF4-FFF2-40B4-BE49-F238E27FC236}">
                <a16:creationId xmlns:a16="http://schemas.microsoft.com/office/drawing/2014/main" id="{5C8969B2-630D-E544-8E3E-28834DB7E13B}"/>
              </a:ext>
            </a:extLst>
          </p:cNvPr>
          <p:cNvSpPr txBox="1">
            <a:spLocks noGrp="1"/>
          </p:cNvSpPr>
          <p:nvPr>
            <p:ph type="body" sz="quarter" idx="55"/>
          </p:nvPr>
        </p:nvSpPr>
        <p:spPr>
          <a:xfrm>
            <a:off x="6028614" y="2819853"/>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pPr lvl="0"/>
            <a:r>
              <a:rPr lang="en-GB"/>
              <a:t>Click to edit Master text styles</a:t>
            </a:r>
          </a:p>
        </p:txBody>
      </p:sp>
      <p:sp>
        <p:nvSpPr>
          <p:cNvPr id="29" name="Measurements">
            <a:extLst>
              <a:ext uri="{FF2B5EF4-FFF2-40B4-BE49-F238E27FC236}">
                <a16:creationId xmlns:a16="http://schemas.microsoft.com/office/drawing/2014/main" id="{80CF7A2E-738A-594F-9031-19563F1620A7}"/>
              </a:ext>
            </a:extLst>
          </p:cNvPr>
          <p:cNvSpPr txBox="1">
            <a:spLocks noGrp="1"/>
          </p:cNvSpPr>
          <p:nvPr>
            <p:ph type="body" sz="quarter" idx="56"/>
          </p:nvPr>
        </p:nvSpPr>
        <p:spPr>
          <a:xfrm>
            <a:off x="8783389" y="2819853"/>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pPr lvl="0"/>
            <a:r>
              <a:rPr lang="en-GB"/>
              <a:t>Click to edit Master text styles</a:t>
            </a:r>
          </a:p>
        </p:txBody>
      </p:sp>
      <p:sp>
        <p:nvSpPr>
          <p:cNvPr id="30" name="Measurements">
            <a:extLst>
              <a:ext uri="{FF2B5EF4-FFF2-40B4-BE49-F238E27FC236}">
                <a16:creationId xmlns:a16="http://schemas.microsoft.com/office/drawing/2014/main" id="{A3662B3E-086D-BB4E-AEEB-E120AFA0F32A}"/>
              </a:ext>
            </a:extLst>
          </p:cNvPr>
          <p:cNvSpPr txBox="1">
            <a:spLocks noGrp="1"/>
          </p:cNvSpPr>
          <p:nvPr>
            <p:ph type="body" sz="quarter" idx="57"/>
          </p:nvPr>
        </p:nvSpPr>
        <p:spPr>
          <a:xfrm>
            <a:off x="6028614" y="4533097"/>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pPr lvl="0"/>
            <a:r>
              <a:rPr lang="en-GB"/>
              <a:t>Click to edit Master text styles</a:t>
            </a:r>
          </a:p>
        </p:txBody>
      </p:sp>
      <p:sp>
        <p:nvSpPr>
          <p:cNvPr id="31" name="Measurements">
            <a:extLst>
              <a:ext uri="{FF2B5EF4-FFF2-40B4-BE49-F238E27FC236}">
                <a16:creationId xmlns:a16="http://schemas.microsoft.com/office/drawing/2014/main" id="{42FCB728-0677-0644-8561-90307060CF7C}"/>
              </a:ext>
            </a:extLst>
          </p:cNvPr>
          <p:cNvSpPr txBox="1">
            <a:spLocks noGrp="1"/>
          </p:cNvSpPr>
          <p:nvPr>
            <p:ph type="body" sz="quarter" idx="58"/>
          </p:nvPr>
        </p:nvSpPr>
        <p:spPr>
          <a:xfrm>
            <a:off x="8783389" y="4533097"/>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pPr lvl="0"/>
            <a:r>
              <a:rPr lang="en-GB"/>
              <a:t>Click to edit Master text styles</a:t>
            </a:r>
          </a:p>
        </p:txBody>
      </p:sp>
    </p:spTree>
    <p:extLst>
      <p:ext uri="{BB962C8B-B14F-4D97-AF65-F5344CB8AC3E}">
        <p14:creationId xmlns:p14="http://schemas.microsoft.com/office/powerpoint/2010/main" val="3798349326"/>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Table 6 Columns">
    <p:spTree>
      <p:nvGrpSpPr>
        <p:cNvPr id="1" name=""/>
        <p:cNvGrpSpPr/>
        <p:nvPr/>
      </p:nvGrpSpPr>
      <p:grpSpPr>
        <a:xfrm>
          <a:off x="0" y="0"/>
          <a:ext cx="0" cy="0"/>
          <a:chOff x="0" y="0"/>
          <a:chExt cx="0" cy="0"/>
        </a:xfrm>
      </p:grpSpPr>
      <p:sp>
        <p:nvSpPr>
          <p:cNvPr id="714" name="Lorem ipsum"/>
          <p:cNvSpPr txBox="1">
            <a:spLocks noGrp="1"/>
          </p:cNvSpPr>
          <p:nvPr>
            <p:ph type="body" sz="quarter" idx="27"/>
          </p:nvPr>
        </p:nvSpPr>
        <p:spPr>
          <a:xfrm>
            <a:off x="883242" y="1238054"/>
            <a:ext cx="1758358" cy="628846"/>
          </a:xfrm>
          <a:prstGeom prst="rect">
            <a:avLst/>
          </a:prstGeom>
          <a:solidFill>
            <a:srgbClr val="E9F352"/>
          </a:solidFill>
          <a:ln>
            <a:noFill/>
          </a:ln>
        </p:spPr>
        <p:txBody>
          <a:bodyPr anchor="ctr">
            <a:noAutofit/>
          </a:bodyPr>
          <a:lstStyle>
            <a:lvl1pPr marL="0" indent="0" algn="ctr" defTabSz="412750">
              <a:lnSpc>
                <a:spcPct val="100000"/>
              </a:lnSpc>
              <a:spcBef>
                <a:spcPts val="50"/>
              </a:spcBef>
              <a:buSzTx/>
              <a:buNone/>
              <a:defRPr sz="1200" b="1">
                <a:latin typeface="+mn-lt"/>
                <a:ea typeface="+mn-ea"/>
                <a:cs typeface="+mn-cs"/>
                <a:sym typeface="Helvetica"/>
              </a:defRPr>
            </a:lvl1pPr>
          </a:lstStyle>
          <a:p>
            <a:pPr lvl="0"/>
            <a:r>
              <a:rPr lang="en-GB"/>
              <a:t>Click to edit Master text styles</a:t>
            </a:r>
          </a:p>
        </p:txBody>
      </p:sp>
      <p:sp>
        <p:nvSpPr>
          <p:cNvPr id="722" name="LOREM IPSUM"/>
          <p:cNvSpPr txBox="1">
            <a:spLocks noGrp="1"/>
          </p:cNvSpPr>
          <p:nvPr>
            <p:ph type="body" sz="quarter" idx="34"/>
          </p:nvPr>
        </p:nvSpPr>
        <p:spPr>
          <a:xfrm rot="16200000">
            <a:off x="-441894" y="2843330"/>
            <a:ext cx="1894575" cy="221114"/>
          </a:xfrm>
          <a:prstGeom prst="rect">
            <a:avLst/>
          </a:prstGeom>
        </p:spPr>
        <p:txBody>
          <a:bodyPr wrap="square" anchor="ctr">
            <a:spAutoFit/>
          </a:bodyPr>
          <a:lstStyle>
            <a:lvl1pPr marL="0" indent="0" algn="ctr" defTabSz="412750">
              <a:lnSpc>
                <a:spcPct val="100000"/>
              </a:lnSpc>
              <a:spcBef>
                <a:spcPts val="0"/>
              </a:spcBef>
              <a:buSzTx/>
              <a:buNone/>
              <a:defRPr sz="1000" b="1">
                <a:latin typeface="+mn-lt"/>
                <a:ea typeface="+mn-ea"/>
                <a:cs typeface="+mn-cs"/>
                <a:sym typeface="Helvetica"/>
              </a:defRPr>
            </a:lvl1pPr>
          </a:lstStyle>
          <a:p>
            <a:pPr lvl="0"/>
            <a:r>
              <a:rPr lang="en-GB"/>
              <a:t>Click to edit Master text styles</a:t>
            </a:r>
          </a:p>
        </p:txBody>
      </p:sp>
      <p:sp>
        <p:nvSpPr>
          <p:cNvPr id="2" name="Date Placeholder 1">
            <a:extLst>
              <a:ext uri="{FF2B5EF4-FFF2-40B4-BE49-F238E27FC236}">
                <a16:creationId xmlns:a16="http://schemas.microsoft.com/office/drawing/2014/main" id="{8C3FAB2A-87B9-4377-B3AC-A160558B8204}"/>
              </a:ext>
            </a:extLst>
          </p:cNvPr>
          <p:cNvSpPr>
            <a:spLocks noGrp="1"/>
          </p:cNvSpPr>
          <p:nvPr>
            <p:ph type="dt" sz="half" idx="48"/>
          </p:nvPr>
        </p:nvSpPr>
        <p:spPr/>
        <p:txBody>
          <a:bodyPr/>
          <a:lstStyle/>
          <a:p>
            <a:fld id="{FD709AC3-9599-064E-826D-43DD970A2809}" type="datetime1">
              <a:rPr lang="en-US" smtClean="0"/>
              <a:t>11/30/2022</a:t>
            </a:fld>
            <a:endParaRPr lang="fi-FI"/>
          </a:p>
        </p:txBody>
      </p:sp>
      <p:sp>
        <p:nvSpPr>
          <p:cNvPr id="3" name="Footer Placeholder 2">
            <a:extLst>
              <a:ext uri="{FF2B5EF4-FFF2-40B4-BE49-F238E27FC236}">
                <a16:creationId xmlns:a16="http://schemas.microsoft.com/office/drawing/2014/main" id="{C540A4F8-E7CE-4467-B5EC-4B4805E855CB}"/>
              </a:ext>
            </a:extLst>
          </p:cNvPr>
          <p:cNvSpPr>
            <a:spLocks noGrp="1"/>
          </p:cNvSpPr>
          <p:nvPr>
            <p:ph type="ftr" sz="quarter" idx="49"/>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4E12246F-B168-41B6-B4DD-EB935BF14401}"/>
              </a:ext>
            </a:extLst>
          </p:cNvPr>
          <p:cNvSpPr>
            <a:spLocks noGrp="1"/>
          </p:cNvSpPr>
          <p:nvPr>
            <p:ph type="sldNum" sz="quarter" idx="50"/>
          </p:nvPr>
        </p:nvSpPr>
        <p:spPr/>
        <p:txBody>
          <a:bodyPr/>
          <a:lstStyle/>
          <a:p>
            <a:fld id="{31160B98-140E-4345-B1A3-2A7247C42973}" type="slidenum">
              <a:rPr lang="fi-FI" smtClean="0"/>
              <a:pPr/>
              <a:t>‹#›</a:t>
            </a:fld>
            <a:endParaRPr lang="fi-FI"/>
          </a:p>
        </p:txBody>
      </p:sp>
      <p:sp>
        <p:nvSpPr>
          <p:cNvPr id="39" name="Text Placeholder 4">
            <a:extLst>
              <a:ext uri="{FF2B5EF4-FFF2-40B4-BE49-F238E27FC236}">
                <a16:creationId xmlns:a16="http://schemas.microsoft.com/office/drawing/2014/main" id="{BEABA653-12B5-4CED-93DC-FEA6258D7BC1}"/>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sp>
        <p:nvSpPr>
          <p:cNvPr id="6" name="Text Placeholder 5">
            <a:extLst>
              <a:ext uri="{FF2B5EF4-FFF2-40B4-BE49-F238E27FC236}">
                <a16:creationId xmlns:a16="http://schemas.microsoft.com/office/drawing/2014/main" id="{23CEECB3-5AA1-45C0-9608-03037EA0CF03}"/>
              </a:ext>
            </a:extLst>
          </p:cNvPr>
          <p:cNvSpPr>
            <a:spLocks noGrp="1"/>
          </p:cNvSpPr>
          <p:nvPr>
            <p:ph type="body" sz="quarter" idx="57"/>
          </p:nvPr>
        </p:nvSpPr>
        <p:spPr>
          <a:xfrm>
            <a:off x="883242" y="1949450"/>
            <a:ext cx="1758358" cy="2000250"/>
          </a:xfrm>
          <a:solidFill>
            <a:srgbClr val="F2F2F2"/>
          </a:solidFill>
        </p:spPr>
        <p:txBody>
          <a:bodyPr lIns="324000" tIns="180000" rIns="108000"/>
          <a:lstStyle>
            <a:lvl1pPr marL="0" indent="0">
              <a:lnSpc>
                <a:spcPct val="130000"/>
              </a:lnSpc>
              <a:buNone/>
              <a:defRPr sz="1000"/>
            </a:lvl1pPr>
          </a:lstStyle>
          <a:p>
            <a:pPr lvl="0"/>
            <a:r>
              <a:rPr lang="en-GB"/>
              <a:t>Click to edit Master text styles</a:t>
            </a:r>
          </a:p>
        </p:txBody>
      </p:sp>
      <p:sp>
        <p:nvSpPr>
          <p:cNvPr id="5" name="Title 4">
            <a:extLst>
              <a:ext uri="{FF2B5EF4-FFF2-40B4-BE49-F238E27FC236}">
                <a16:creationId xmlns:a16="http://schemas.microsoft.com/office/drawing/2014/main" id="{82939920-E34F-4BFA-8ED1-BA327D827EBC}"/>
              </a:ext>
            </a:extLst>
          </p:cNvPr>
          <p:cNvSpPr>
            <a:spLocks noGrp="1"/>
          </p:cNvSpPr>
          <p:nvPr>
            <p:ph type="title"/>
          </p:nvPr>
        </p:nvSpPr>
        <p:spPr>
          <a:xfrm>
            <a:off x="953036" y="801479"/>
            <a:ext cx="10284807" cy="366921"/>
          </a:xfrm>
        </p:spPr>
        <p:txBody>
          <a:bodyPr/>
          <a:lstStyle>
            <a:lvl1pPr algn="ctr">
              <a:defRPr/>
            </a:lvl1pPr>
          </a:lstStyle>
          <a:p>
            <a:r>
              <a:rPr lang="en-GB"/>
              <a:t>Click to edit Master title style</a:t>
            </a:r>
          </a:p>
        </p:txBody>
      </p:sp>
      <p:sp>
        <p:nvSpPr>
          <p:cNvPr id="31" name="Lorem ipsum">
            <a:extLst>
              <a:ext uri="{FF2B5EF4-FFF2-40B4-BE49-F238E27FC236}">
                <a16:creationId xmlns:a16="http://schemas.microsoft.com/office/drawing/2014/main" id="{B9701954-748C-4AE4-8759-BE1A4A1B5CB4}"/>
              </a:ext>
            </a:extLst>
          </p:cNvPr>
          <p:cNvSpPr txBox="1">
            <a:spLocks noGrp="1"/>
          </p:cNvSpPr>
          <p:nvPr>
            <p:ph type="body" sz="quarter" idx="58"/>
          </p:nvPr>
        </p:nvSpPr>
        <p:spPr>
          <a:xfrm>
            <a:off x="2705692" y="1238054"/>
            <a:ext cx="1758358" cy="628846"/>
          </a:xfrm>
          <a:prstGeom prst="rect">
            <a:avLst/>
          </a:prstGeom>
          <a:solidFill>
            <a:srgbClr val="E9F352"/>
          </a:solidFill>
          <a:ln>
            <a:noFill/>
          </a:ln>
        </p:spPr>
        <p:txBody>
          <a:bodyPr anchor="ctr">
            <a:noAutofit/>
          </a:bodyPr>
          <a:lstStyle>
            <a:lvl1pPr marL="0" indent="0" algn="ctr" defTabSz="412750">
              <a:lnSpc>
                <a:spcPct val="100000"/>
              </a:lnSpc>
              <a:spcBef>
                <a:spcPts val="50"/>
              </a:spcBef>
              <a:buSzTx/>
              <a:buNone/>
              <a:defRPr sz="1200" b="1">
                <a:latin typeface="+mn-lt"/>
                <a:ea typeface="+mn-ea"/>
                <a:cs typeface="+mn-cs"/>
                <a:sym typeface="Helvetica"/>
              </a:defRPr>
            </a:lvl1pPr>
          </a:lstStyle>
          <a:p>
            <a:pPr lvl="0"/>
            <a:r>
              <a:rPr lang="en-GB"/>
              <a:t>Click to edit Master text styles</a:t>
            </a:r>
          </a:p>
        </p:txBody>
      </p:sp>
      <p:sp>
        <p:nvSpPr>
          <p:cNvPr id="32" name="Text Placeholder 5">
            <a:extLst>
              <a:ext uri="{FF2B5EF4-FFF2-40B4-BE49-F238E27FC236}">
                <a16:creationId xmlns:a16="http://schemas.microsoft.com/office/drawing/2014/main" id="{3D0F4402-3CFD-4B0B-8B2A-13A2706D4C3A}"/>
              </a:ext>
            </a:extLst>
          </p:cNvPr>
          <p:cNvSpPr>
            <a:spLocks noGrp="1"/>
          </p:cNvSpPr>
          <p:nvPr>
            <p:ph type="body" sz="quarter" idx="59"/>
          </p:nvPr>
        </p:nvSpPr>
        <p:spPr>
          <a:xfrm>
            <a:off x="2705692" y="1949450"/>
            <a:ext cx="1758358" cy="2000250"/>
          </a:xfrm>
          <a:solidFill>
            <a:srgbClr val="F2F2F2"/>
          </a:solidFill>
        </p:spPr>
        <p:txBody>
          <a:bodyPr lIns="324000" tIns="180000" rIns="108000"/>
          <a:lstStyle>
            <a:lvl1pPr marL="0" indent="0">
              <a:lnSpc>
                <a:spcPct val="130000"/>
              </a:lnSpc>
              <a:buNone/>
              <a:defRPr sz="1000"/>
            </a:lvl1pPr>
          </a:lstStyle>
          <a:p>
            <a:pPr lvl="0"/>
            <a:r>
              <a:rPr lang="en-GB"/>
              <a:t>Click to edit Master text styles</a:t>
            </a:r>
          </a:p>
        </p:txBody>
      </p:sp>
      <p:sp>
        <p:nvSpPr>
          <p:cNvPr id="33" name="Lorem ipsum">
            <a:extLst>
              <a:ext uri="{FF2B5EF4-FFF2-40B4-BE49-F238E27FC236}">
                <a16:creationId xmlns:a16="http://schemas.microsoft.com/office/drawing/2014/main" id="{7B61CB29-54F6-407E-AE0C-94FBE79EEF7B}"/>
              </a:ext>
            </a:extLst>
          </p:cNvPr>
          <p:cNvSpPr txBox="1">
            <a:spLocks noGrp="1"/>
          </p:cNvSpPr>
          <p:nvPr>
            <p:ph type="body" sz="quarter" idx="60"/>
          </p:nvPr>
        </p:nvSpPr>
        <p:spPr>
          <a:xfrm>
            <a:off x="4528142" y="1238054"/>
            <a:ext cx="1758358" cy="628846"/>
          </a:xfrm>
          <a:prstGeom prst="rect">
            <a:avLst/>
          </a:prstGeom>
          <a:solidFill>
            <a:srgbClr val="E9F352"/>
          </a:solidFill>
          <a:ln>
            <a:noFill/>
          </a:ln>
        </p:spPr>
        <p:txBody>
          <a:bodyPr anchor="ctr">
            <a:noAutofit/>
          </a:bodyPr>
          <a:lstStyle>
            <a:lvl1pPr marL="0" indent="0" algn="ctr" defTabSz="412750">
              <a:lnSpc>
                <a:spcPct val="100000"/>
              </a:lnSpc>
              <a:spcBef>
                <a:spcPts val="50"/>
              </a:spcBef>
              <a:buSzTx/>
              <a:buNone/>
              <a:defRPr sz="1200" b="1">
                <a:latin typeface="+mn-lt"/>
                <a:ea typeface="+mn-ea"/>
                <a:cs typeface="+mn-cs"/>
                <a:sym typeface="Helvetica"/>
              </a:defRPr>
            </a:lvl1pPr>
          </a:lstStyle>
          <a:p>
            <a:pPr lvl="0"/>
            <a:r>
              <a:rPr lang="en-GB"/>
              <a:t>Click to edit Master text styles</a:t>
            </a:r>
          </a:p>
        </p:txBody>
      </p:sp>
      <p:sp>
        <p:nvSpPr>
          <p:cNvPr id="34" name="Text Placeholder 5">
            <a:extLst>
              <a:ext uri="{FF2B5EF4-FFF2-40B4-BE49-F238E27FC236}">
                <a16:creationId xmlns:a16="http://schemas.microsoft.com/office/drawing/2014/main" id="{860668A3-9EE1-4B6E-B136-8BE393DE2723}"/>
              </a:ext>
            </a:extLst>
          </p:cNvPr>
          <p:cNvSpPr>
            <a:spLocks noGrp="1"/>
          </p:cNvSpPr>
          <p:nvPr>
            <p:ph type="body" sz="quarter" idx="61"/>
          </p:nvPr>
        </p:nvSpPr>
        <p:spPr>
          <a:xfrm>
            <a:off x="4528142" y="1949450"/>
            <a:ext cx="1758358" cy="2000250"/>
          </a:xfrm>
          <a:solidFill>
            <a:srgbClr val="F2F2F2"/>
          </a:solidFill>
        </p:spPr>
        <p:txBody>
          <a:bodyPr lIns="324000" tIns="180000" rIns="108000"/>
          <a:lstStyle>
            <a:lvl1pPr marL="0" indent="0">
              <a:lnSpc>
                <a:spcPct val="130000"/>
              </a:lnSpc>
              <a:buNone/>
              <a:defRPr sz="1000"/>
            </a:lvl1pPr>
          </a:lstStyle>
          <a:p>
            <a:pPr lvl="0"/>
            <a:r>
              <a:rPr lang="en-GB"/>
              <a:t>Click to edit Master text styles</a:t>
            </a:r>
          </a:p>
        </p:txBody>
      </p:sp>
      <p:sp>
        <p:nvSpPr>
          <p:cNvPr id="36" name="Lorem ipsum">
            <a:extLst>
              <a:ext uri="{FF2B5EF4-FFF2-40B4-BE49-F238E27FC236}">
                <a16:creationId xmlns:a16="http://schemas.microsoft.com/office/drawing/2014/main" id="{D28A22C9-69F1-4D22-A28C-E7BF087A6F23}"/>
              </a:ext>
            </a:extLst>
          </p:cNvPr>
          <p:cNvSpPr txBox="1">
            <a:spLocks noGrp="1"/>
          </p:cNvSpPr>
          <p:nvPr>
            <p:ph type="body" sz="quarter" idx="62"/>
          </p:nvPr>
        </p:nvSpPr>
        <p:spPr>
          <a:xfrm>
            <a:off x="6344242" y="1238054"/>
            <a:ext cx="1758358" cy="628846"/>
          </a:xfrm>
          <a:prstGeom prst="rect">
            <a:avLst/>
          </a:prstGeom>
          <a:solidFill>
            <a:srgbClr val="E9F352"/>
          </a:solidFill>
          <a:ln>
            <a:noFill/>
          </a:ln>
        </p:spPr>
        <p:txBody>
          <a:bodyPr anchor="ctr">
            <a:noAutofit/>
          </a:bodyPr>
          <a:lstStyle>
            <a:lvl1pPr marL="0" indent="0" algn="ctr" defTabSz="412750">
              <a:lnSpc>
                <a:spcPct val="100000"/>
              </a:lnSpc>
              <a:spcBef>
                <a:spcPts val="50"/>
              </a:spcBef>
              <a:buSzTx/>
              <a:buNone/>
              <a:defRPr sz="1200" b="1">
                <a:latin typeface="+mn-lt"/>
                <a:ea typeface="+mn-ea"/>
                <a:cs typeface="+mn-cs"/>
                <a:sym typeface="Helvetica"/>
              </a:defRPr>
            </a:lvl1pPr>
          </a:lstStyle>
          <a:p>
            <a:pPr lvl="0"/>
            <a:r>
              <a:rPr lang="en-GB"/>
              <a:t>Click to edit Master text styles</a:t>
            </a:r>
          </a:p>
        </p:txBody>
      </p:sp>
      <p:sp>
        <p:nvSpPr>
          <p:cNvPr id="37" name="Text Placeholder 5">
            <a:extLst>
              <a:ext uri="{FF2B5EF4-FFF2-40B4-BE49-F238E27FC236}">
                <a16:creationId xmlns:a16="http://schemas.microsoft.com/office/drawing/2014/main" id="{CAD2EE6A-EB86-4F56-8D25-3EB173034082}"/>
              </a:ext>
            </a:extLst>
          </p:cNvPr>
          <p:cNvSpPr>
            <a:spLocks noGrp="1"/>
          </p:cNvSpPr>
          <p:nvPr>
            <p:ph type="body" sz="quarter" idx="63"/>
          </p:nvPr>
        </p:nvSpPr>
        <p:spPr>
          <a:xfrm>
            <a:off x="6344242" y="1949450"/>
            <a:ext cx="1758358" cy="2000250"/>
          </a:xfrm>
          <a:solidFill>
            <a:srgbClr val="F2F2F2"/>
          </a:solidFill>
        </p:spPr>
        <p:txBody>
          <a:bodyPr lIns="324000" tIns="180000" rIns="108000"/>
          <a:lstStyle>
            <a:lvl1pPr marL="0" indent="0">
              <a:lnSpc>
                <a:spcPct val="130000"/>
              </a:lnSpc>
              <a:buNone/>
              <a:defRPr sz="1000"/>
            </a:lvl1pPr>
          </a:lstStyle>
          <a:p>
            <a:pPr lvl="0"/>
            <a:r>
              <a:rPr lang="en-GB"/>
              <a:t>Click to edit Master text styles</a:t>
            </a:r>
          </a:p>
        </p:txBody>
      </p:sp>
      <p:sp>
        <p:nvSpPr>
          <p:cNvPr id="38" name="Lorem ipsum">
            <a:extLst>
              <a:ext uri="{FF2B5EF4-FFF2-40B4-BE49-F238E27FC236}">
                <a16:creationId xmlns:a16="http://schemas.microsoft.com/office/drawing/2014/main" id="{428B3327-3908-4B2A-9437-5D5CE74770CD}"/>
              </a:ext>
            </a:extLst>
          </p:cNvPr>
          <p:cNvSpPr txBox="1">
            <a:spLocks noGrp="1"/>
          </p:cNvSpPr>
          <p:nvPr>
            <p:ph type="body" sz="quarter" idx="64"/>
          </p:nvPr>
        </p:nvSpPr>
        <p:spPr>
          <a:xfrm>
            <a:off x="8160342" y="1238054"/>
            <a:ext cx="1758358" cy="628846"/>
          </a:xfrm>
          <a:prstGeom prst="rect">
            <a:avLst/>
          </a:prstGeom>
          <a:solidFill>
            <a:srgbClr val="E9F352"/>
          </a:solidFill>
          <a:ln>
            <a:noFill/>
          </a:ln>
        </p:spPr>
        <p:txBody>
          <a:bodyPr anchor="ctr">
            <a:noAutofit/>
          </a:bodyPr>
          <a:lstStyle>
            <a:lvl1pPr marL="0" indent="0" algn="ctr" defTabSz="412750">
              <a:lnSpc>
                <a:spcPct val="100000"/>
              </a:lnSpc>
              <a:spcBef>
                <a:spcPts val="50"/>
              </a:spcBef>
              <a:buSzTx/>
              <a:buNone/>
              <a:defRPr sz="1200" b="1">
                <a:latin typeface="+mn-lt"/>
                <a:ea typeface="+mn-ea"/>
                <a:cs typeface="+mn-cs"/>
                <a:sym typeface="Helvetica"/>
              </a:defRPr>
            </a:lvl1pPr>
          </a:lstStyle>
          <a:p>
            <a:pPr lvl="0"/>
            <a:r>
              <a:rPr lang="en-GB"/>
              <a:t>Click to edit Master text styles</a:t>
            </a:r>
          </a:p>
        </p:txBody>
      </p:sp>
      <p:sp>
        <p:nvSpPr>
          <p:cNvPr id="46" name="Text Placeholder 5">
            <a:extLst>
              <a:ext uri="{FF2B5EF4-FFF2-40B4-BE49-F238E27FC236}">
                <a16:creationId xmlns:a16="http://schemas.microsoft.com/office/drawing/2014/main" id="{B6121A90-8630-432E-A21C-8A8ACE5713A2}"/>
              </a:ext>
            </a:extLst>
          </p:cNvPr>
          <p:cNvSpPr>
            <a:spLocks noGrp="1"/>
          </p:cNvSpPr>
          <p:nvPr>
            <p:ph type="body" sz="quarter" idx="65"/>
          </p:nvPr>
        </p:nvSpPr>
        <p:spPr>
          <a:xfrm>
            <a:off x="8160342" y="1949450"/>
            <a:ext cx="1758358" cy="2000250"/>
          </a:xfrm>
          <a:solidFill>
            <a:srgbClr val="F2F2F2"/>
          </a:solidFill>
        </p:spPr>
        <p:txBody>
          <a:bodyPr lIns="324000" tIns="180000" rIns="108000"/>
          <a:lstStyle>
            <a:lvl1pPr marL="0" indent="0">
              <a:lnSpc>
                <a:spcPct val="130000"/>
              </a:lnSpc>
              <a:buNone/>
              <a:defRPr sz="1000"/>
            </a:lvl1pPr>
          </a:lstStyle>
          <a:p>
            <a:pPr lvl="0"/>
            <a:r>
              <a:rPr lang="en-GB"/>
              <a:t>Click to edit Master text styles</a:t>
            </a:r>
          </a:p>
        </p:txBody>
      </p:sp>
      <p:sp>
        <p:nvSpPr>
          <p:cNvPr id="47" name="Lorem ipsum">
            <a:extLst>
              <a:ext uri="{FF2B5EF4-FFF2-40B4-BE49-F238E27FC236}">
                <a16:creationId xmlns:a16="http://schemas.microsoft.com/office/drawing/2014/main" id="{1977181A-0FA2-4C9F-B472-2A4D094BB8DF}"/>
              </a:ext>
            </a:extLst>
          </p:cNvPr>
          <p:cNvSpPr txBox="1">
            <a:spLocks noGrp="1"/>
          </p:cNvSpPr>
          <p:nvPr>
            <p:ph type="body" sz="quarter" idx="66"/>
          </p:nvPr>
        </p:nvSpPr>
        <p:spPr>
          <a:xfrm>
            <a:off x="9976442" y="1238054"/>
            <a:ext cx="1758358" cy="628846"/>
          </a:xfrm>
          <a:prstGeom prst="rect">
            <a:avLst/>
          </a:prstGeom>
          <a:solidFill>
            <a:srgbClr val="E9F352"/>
          </a:solidFill>
          <a:ln>
            <a:noFill/>
          </a:ln>
        </p:spPr>
        <p:txBody>
          <a:bodyPr anchor="ctr">
            <a:noAutofit/>
          </a:bodyPr>
          <a:lstStyle>
            <a:lvl1pPr marL="0" indent="0" algn="ctr" defTabSz="412750">
              <a:lnSpc>
                <a:spcPct val="100000"/>
              </a:lnSpc>
              <a:spcBef>
                <a:spcPts val="50"/>
              </a:spcBef>
              <a:buSzTx/>
              <a:buNone/>
              <a:defRPr sz="1200" b="1">
                <a:latin typeface="+mn-lt"/>
                <a:ea typeface="+mn-ea"/>
                <a:cs typeface="+mn-cs"/>
                <a:sym typeface="Helvetica"/>
              </a:defRPr>
            </a:lvl1pPr>
          </a:lstStyle>
          <a:p>
            <a:pPr lvl="0"/>
            <a:r>
              <a:rPr lang="en-GB"/>
              <a:t>Click to edit Master text styles</a:t>
            </a:r>
          </a:p>
        </p:txBody>
      </p:sp>
      <p:sp>
        <p:nvSpPr>
          <p:cNvPr id="55" name="Text Placeholder 5">
            <a:extLst>
              <a:ext uri="{FF2B5EF4-FFF2-40B4-BE49-F238E27FC236}">
                <a16:creationId xmlns:a16="http://schemas.microsoft.com/office/drawing/2014/main" id="{B31CA322-292A-4AB5-8597-D8006631DAFE}"/>
              </a:ext>
            </a:extLst>
          </p:cNvPr>
          <p:cNvSpPr>
            <a:spLocks noGrp="1"/>
          </p:cNvSpPr>
          <p:nvPr>
            <p:ph type="body" sz="quarter" idx="67"/>
          </p:nvPr>
        </p:nvSpPr>
        <p:spPr>
          <a:xfrm>
            <a:off x="9976442" y="1949450"/>
            <a:ext cx="1758358" cy="2000250"/>
          </a:xfrm>
          <a:solidFill>
            <a:srgbClr val="F2F2F2"/>
          </a:solidFill>
        </p:spPr>
        <p:txBody>
          <a:bodyPr lIns="324000" tIns="180000" rIns="108000"/>
          <a:lstStyle>
            <a:lvl1pPr marL="0" indent="0">
              <a:lnSpc>
                <a:spcPct val="130000"/>
              </a:lnSpc>
              <a:buNone/>
              <a:defRPr sz="1000"/>
            </a:lvl1pPr>
          </a:lstStyle>
          <a:p>
            <a:pPr lvl="0"/>
            <a:r>
              <a:rPr lang="en-GB"/>
              <a:t>Click to edit Master text styles</a:t>
            </a:r>
          </a:p>
        </p:txBody>
      </p:sp>
      <p:sp>
        <p:nvSpPr>
          <p:cNvPr id="56" name="LOREM IPSUM">
            <a:extLst>
              <a:ext uri="{FF2B5EF4-FFF2-40B4-BE49-F238E27FC236}">
                <a16:creationId xmlns:a16="http://schemas.microsoft.com/office/drawing/2014/main" id="{2063AB97-FCD3-46A8-AF90-64EE18312B66}"/>
              </a:ext>
            </a:extLst>
          </p:cNvPr>
          <p:cNvSpPr txBox="1">
            <a:spLocks noGrp="1"/>
          </p:cNvSpPr>
          <p:nvPr>
            <p:ph type="body" sz="quarter" idx="68"/>
          </p:nvPr>
        </p:nvSpPr>
        <p:spPr>
          <a:xfrm rot="16200000">
            <a:off x="-441894" y="4913430"/>
            <a:ext cx="1894575" cy="221114"/>
          </a:xfrm>
          <a:prstGeom prst="rect">
            <a:avLst/>
          </a:prstGeom>
        </p:spPr>
        <p:txBody>
          <a:bodyPr wrap="square" anchor="ctr">
            <a:spAutoFit/>
          </a:bodyPr>
          <a:lstStyle>
            <a:lvl1pPr marL="0" indent="0" algn="ctr" defTabSz="412750">
              <a:lnSpc>
                <a:spcPct val="100000"/>
              </a:lnSpc>
              <a:spcBef>
                <a:spcPts val="0"/>
              </a:spcBef>
              <a:buSzTx/>
              <a:buNone/>
              <a:defRPr sz="1000" b="1">
                <a:latin typeface="+mn-lt"/>
                <a:ea typeface="+mn-ea"/>
                <a:cs typeface="+mn-cs"/>
                <a:sym typeface="Helvetica"/>
              </a:defRPr>
            </a:lvl1pPr>
          </a:lstStyle>
          <a:p>
            <a:pPr lvl="0"/>
            <a:r>
              <a:rPr lang="en-GB"/>
              <a:t>Click to edit Master text styles</a:t>
            </a:r>
          </a:p>
        </p:txBody>
      </p:sp>
      <p:sp>
        <p:nvSpPr>
          <p:cNvPr id="57" name="Text Placeholder 5">
            <a:extLst>
              <a:ext uri="{FF2B5EF4-FFF2-40B4-BE49-F238E27FC236}">
                <a16:creationId xmlns:a16="http://schemas.microsoft.com/office/drawing/2014/main" id="{F8FB577D-257A-4AB5-8D37-1B29DB4579F6}"/>
              </a:ext>
            </a:extLst>
          </p:cNvPr>
          <p:cNvSpPr>
            <a:spLocks noGrp="1"/>
          </p:cNvSpPr>
          <p:nvPr>
            <p:ph type="body" sz="quarter" idx="69"/>
          </p:nvPr>
        </p:nvSpPr>
        <p:spPr>
          <a:xfrm>
            <a:off x="883242" y="4019550"/>
            <a:ext cx="1758358" cy="2000250"/>
          </a:xfrm>
          <a:solidFill>
            <a:srgbClr val="F2F2F2"/>
          </a:solidFill>
        </p:spPr>
        <p:txBody>
          <a:bodyPr lIns="324000" tIns="180000" rIns="108000"/>
          <a:lstStyle>
            <a:lvl1pPr marL="0" indent="0">
              <a:lnSpc>
                <a:spcPct val="130000"/>
              </a:lnSpc>
              <a:buNone/>
              <a:defRPr sz="1000"/>
            </a:lvl1pPr>
          </a:lstStyle>
          <a:p>
            <a:pPr lvl="0"/>
            <a:r>
              <a:rPr lang="en-GB"/>
              <a:t>Click to edit Master text styles</a:t>
            </a:r>
          </a:p>
        </p:txBody>
      </p:sp>
      <p:sp>
        <p:nvSpPr>
          <p:cNvPr id="58" name="Text Placeholder 5">
            <a:extLst>
              <a:ext uri="{FF2B5EF4-FFF2-40B4-BE49-F238E27FC236}">
                <a16:creationId xmlns:a16="http://schemas.microsoft.com/office/drawing/2014/main" id="{5151750F-4050-41D7-83E9-386947854EDE}"/>
              </a:ext>
            </a:extLst>
          </p:cNvPr>
          <p:cNvSpPr>
            <a:spLocks noGrp="1"/>
          </p:cNvSpPr>
          <p:nvPr>
            <p:ph type="body" sz="quarter" idx="70"/>
          </p:nvPr>
        </p:nvSpPr>
        <p:spPr>
          <a:xfrm>
            <a:off x="2705692" y="4019550"/>
            <a:ext cx="1758358" cy="2000250"/>
          </a:xfrm>
          <a:solidFill>
            <a:srgbClr val="F2F2F2"/>
          </a:solidFill>
        </p:spPr>
        <p:txBody>
          <a:bodyPr lIns="324000" tIns="180000" rIns="108000"/>
          <a:lstStyle>
            <a:lvl1pPr marL="0" indent="0">
              <a:lnSpc>
                <a:spcPct val="130000"/>
              </a:lnSpc>
              <a:buNone/>
              <a:defRPr sz="1000"/>
            </a:lvl1pPr>
          </a:lstStyle>
          <a:p>
            <a:pPr lvl="0"/>
            <a:r>
              <a:rPr lang="en-GB"/>
              <a:t>Click to edit Master text styles</a:t>
            </a:r>
          </a:p>
        </p:txBody>
      </p:sp>
      <p:sp>
        <p:nvSpPr>
          <p:cNvPr id="59" name="Text Placeholder 5">
            <a:extLst>
              <a:ext uri="{FF2B5EF4-FFF2-40B4-BE49-F238E27FC236}">
                <a16:creationId xmlns:a16="http://schemas.microsoft.com/office/drawing/2014/main" id="{500F63F8-9C06-46DD-BF76-BCDFBE665FD3}"/>
              </a:ext>
            </a:extLst>
          </p:cNvPr>
          <p:cNvSpPr>
            <a:spLocks noGrp="1"/>
          </p:cNvSpPr>
          <p:nvPr>
            <p:ph type="body" sz="quarter" idx="71"/>
          </p:nvPr>
        </p:nvSpPr>
        <p:spPr>
          <a:xfrm>
            <a:off x="4528142" y="4019550"/>
            <a:ext cx="1758358" cy="2000250"/>
          </a:xfrm>
          <a:solidFill>
            <a:srgbClr val="F2F2F2"/>
          </a:solidFill>
        </p:spPr>
        <p:txBody>
          <a:bodyPr lIns="324000" tIns="180000" rIns="108000"/>
          <a:lstStyle>
            <a:lvl1pPr marL="0" indent="0">
              <a:lnSpc>
                <a:spcPct val="130000"/>
              </a:lnSpc>
              <a:buNone/>
              <a:defRPr sz="1000"/>
            </a:lvl1pPr>
          </a:lstStyle>
          <a:p>
            <a:pPr lvl="0"/>
            <a:r>
              <a:rPr lang="en-GB"/>
              <a:t>Click to edit Master text styles</a:t>
            </a:r>
          </a:p>
        </p:txBody>
      </p:sp>
      <p:sp>
        <p:nvSpPr>
          <p:cNvPr id="60" name="Text Placeholder 5">
            <a:extLst>
              <a:ext uri="{FF2B5EF4-FFF2-40B4-BE49-F238E27FC236}">
                <a16:creationId xmlns:a16="http://schemas.microsoft.com/office/drawing/2014/main" id="{13B9EEEA-812B-4643-9768-9B6B5CA4152B}"/>
              </a:ext>
            </a:extLst>
          </p:cNvPr>
          <p:cNvSpPr>
            <a:spLocks noGrp="1"/>
          </p:cNvSpPr>
          <p:nvPr>
            <p:ph type="body" sz="quarter" idx="72"/>
          </p:nvPr>
        </p:nvSpPr>
        <p:spPr>
          <a:xfrm>
            <a:off x="6344242" y="4019550"/>
            <a:ext cx="1758358" cy="2000250"/>
          </a:xfrm>
          <a:solidFill>
            <a:srgbClr val="F2F2F2"/>
          </a:solidFill>
        </p:spPr>
        <p:txBody>
          <a:bodyPr lIns="324000" tIns="180000" rIns="108000"/>
          <a:lstStyle>
            <a:lvl1pPr marL="0" indent="0">
              <a:lnSpc>
                <a:spcPct val="130000"/>
              </a:lnSpc>
              <a:buNone/>
              <a:defRPr sz="1000"/>
            </a:lvl1pPr>
          </a:lstStyle>
          <a:p>
            <a:pPr lvl="0"/>
            <a:r>
              <a:rPr lang="en-GB"/>
              <a:t>Click to edit Master text styles</a:t>
            </a:r>
          </a:p>
        </p:txBody>
      </p:sp>
      <p:sp>
        <p:nvSpPr>
          <p:cNvPr id="61" name="Text Placeholder 5">
            <a:extLst>
              <a:ext uri="{FF2B5EF4-FFF2-40B4-BE49-F238E27FC236}">
                <a16:creationId xmlns:a16="http://schemas.microsoft.com/office/drawing/2014/main" id="{AF048120-5A19-40D7-AB38-F2346DFDAEA2}"/>
              </a:ext>
            </a:extLst>
          </p:cNvPr>
          <p:cNvSpPr>
            <a:spLocks noGrp="1"/>
          </p:cNvSpPr>
          <p:nvPr>
            <p:ph type="body" sz="quarter" idx="73"/>
          </p:nvPr>
        </p:nvSpPr>
        <p:spPr>
          <a:xfrm>
            <a:off x="8160342" y="4019550"/>
            <a:ext cx="1758358" cy="2000250"/>
          </a:xfrm>
          <a:solidFill>
            <a:srgbClr val="F2F2F2"/>
          </a:solidFill>
        </p:spPr>
        <p:txBody>
          <a:bodyPr lIns="324000" tIns="180000" rIns="108000"/>
          <a:lstStyle>
            <a:lvl1pPr marL="0" indent="0">
              <a:lnSpc>
                <a:spcPct val="130000"/>
              </a:lnSpc>
              <a:buNone/>
              <a:defRPr sz="1000"/>
            </a:lvl1pPr>
          </a:lstStyle>
          <a:p>
            <a:pPr lvl="0"/>
            <a:r>
              <a:rPr lang="en-GB"/>
              <a:t>Click to edit Master text styles</a:t>
            </a:r>
          </a:p>
        </p:txBody>
      </p:sp>
      <p:sp>
        <p:nvSpPr>
          <p:cNvPr id="62" name="Text Placeholder 5">
            <a:extLst>
              <a:ext uri="{FF2B5EF4-FFF2-40B4-BE49-F238E27FC236}">
                <a16:creationId xmlns:a16="http://schemas.microsoft.com/office/drawing/2014/main" id="{213AB770-A3EB-4470-9D98-0275A39147F4}"/>
              </a:ext>
            </a:extLst>
          </p:cNvPr>
          <p:cNvSpPr>
            <a:spLocks noGrp="1"/>
          </p:cNvSpPr>
          <p:nvPr>
            <p:ph type="body" sz="quarter" idx="74"/>
          </p:nvPr>
        </p:nvSpPr>
        <p:spPr>
          <a:xfrm>
            <a:off x="9976442" y="4019550"/>
            <a:ext cx="1758358" cy="2000250"/>
          </a:xfrm>
          <a:solidFill>
            <a:srgbClr val="F2F2F2"/>
          </a:solidFill>
        </p:spPr>
        <p:txBody>
          <a:bodyPr lIns="324000" tIns="180000" rIns="108000"/>
          <a:lstStyle>
            <a:lvl1pPr marL="0" indent="0">
              <a:lnSpc>
                <a:spcPct val="130000"/>
              </a:lnSpc>
              <a:buNone/>
              <a:defRPr sz="1000"/>
            </a:lvl1pPr>
          </a:lstStyle>
          <a:p>
            <a:pPr lvl="0"/>
            <a:r>
              <a:rPr lang="en-GB"/>
              <a:t>Click to edit Master text styles</a:t>
            </a:r>
          </a:p>
        </p:txBody>
      </p:sp>
    </p:spTree>
    <p:extLst>
      <p:ext uri="{BB962C8B-B14F-4D97-AF65-F5344CB8AC3E}">
        <p14:creationId xmlns:p14="http://schemas.microsoft.com/office/powerpoint/2010/main" val="792554576"/>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Timeline part 1">
    <p:bg>
      <p:bgPr>
        <a:solidFill>
          <a:srgbClr val="E9F35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a:lstStyle/>
          <a:p>
            <a:r>
              <a:rPr lang="en-GB"/>
              <a:t>Click to edit Master title style</a:t>
            </a:r>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E6BDC28E-707F-8F40-8475-521BB5FA5300}"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21" name="Text Placeholder 5">
            <a:extLst>
              <a:ext uri="{FF2B5EF4-FFF2-40B4-BE49-F238E27FC236}">
                <a16:creationId xmlns:a16="http://schemas.microsoft.com/office/drawing/2014/main" id="{C26B45C3-31D9-4BAA-B765-BAB9F0FA50BC}"/>
              </a:ext>
            </a:extLst>
          </p:cNvPr>
          <p:cNvSpPr>
            <a:spLocks noGrp="1"/>
          </p:cNvSpPr>
          <p:nvPr>
            <p:ph type="body" sz="quarter" idx="57"/>
          </p:nvPr>
        </p:nvSpPr>
        <p:spPr>
          <a:xfrm>
            <a:off x="400051" y="4191000"/>
            <a:ext cx="2146299" cy="1428750"/>
          </a:xfrm>
        </p:spPr>
        <p:txBody>
          <a:bodyPr/>
          <a:lstStyle>
            <a:lvl1pPr marL="0" indent="0">
              <a:lnSpc>
                <a:spcPct val="130000"/>
              </a:lnSpc>
              <a:buNone/>
              <a:defRPr sz="1000"/>
            </a:lvl1pPr>
          </a:lstStyle>
          <a:p>
            <a:pPr lvl="0"/>
            <a:r>
              <a:rPr lang="en-GB"/>
              <a:t>Click to edit Master text styles</a:t>
            </a:r>
          </a:p>
        </p:txBody>
      </p:sp>
      <p:sp>
        <p:nvSpPr>
          <p:cNvPr id="22" name="Text Placeholder 6">
            <a:extLst>
              <a:ext uri="{FF2B5EF4-FFF2-40B4-BE49-F238E27FC236}">
                <a16:creationId xmlns:a16="http://schemas.microsoft.com/office/drawing/2014/main" id="{E65D2ABF-97FC-4BDD-BDB8-E326E108140D}"/>
              </a:ext>
            </a:extLst>
          </p:cNvPr>
          <p:cNvSpPr>
            <a:spLocks noGrp="1"/>
          </p:cNvSpPr>
          <p:nvPr>
            <p:ph type="body" sz="quarter" idx="59"/>
          </p:nvPr>
        </p:nvSpPr>
        <p:spPr>
          <a:xfrm>
            <a:off x="400051" y="3846959"/>
            <a:ext cx="2146299" cy="331341"/>
          </a:xfrm>
          <a:noFill/>
        </p:spPr>
        <p:txBody>
          <a:bodyPr anchor="ctr" anchorCtr="0"/>
          <a:lstStyle>
            <a:lvl1pPr marL="0" indent="0" algn="l">
              <a:lnSpc>
                <a:spcPct val="100000"/>
              </a:lnSpc>
              <a:buNone/>
              <a:defRPr sz="1500" b="1"/>
            </a:lvl1pPr>
            <a:lvl2pPr marL="457200" indent="0">
              <a:buNone/>
              <a:defRPr/>
            </a:lvl2pPr>
          </a:lstStyle>
          <a:p>
            <a:pPr lvl="0"/>
            <a:r>
              <a:rPr lang="en-GB"/>
              <a:t>Click to edit Master text styles</a:t>
            </a:r>
          </a:p>
        </p:txBody>
      </p:sp>
      <p:sp>
        <p:nvSpPr>
          <p:cNvPr id="18" name="Text Placeholder 6">
            <a:extLst>
              <a:ext uri="{FF2B5EF4-FFF2-40B4-BE49-F238E27FC236}">
                <a16:creationId xmlns:a16="http://schemas.microsoft.com/office/drawing/2014/main" id="{1CE544AF-BCDB-417A-B62C-16FE743F971E}"/>
              </a:ext>
            </a:extLst>
          </p:cNvPr>
          <p:cNvSpPr>
            <a:spLocks noGrp="1"/>
          </p:cNvSpPr>
          <p:nvPr>
            <p:ph type="body" sz="quarter" idx="66" hasCustomPrompt="1"/>
          </p:nvPr>
        </p:nvSpPr>
        <p:spPr>
          <a:xfrm>
            <a:off x="400051" y="2863851"/>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35" name="Line">
            <a:extLst>
              <a:ext uri="{FF2B5EF4-FFF2-40B4-BE49-F238E27FC236}">
                <a16:creationId xmlns:a16="http://schemas.microsoft.com/office/drawing/2014/main" id="{C6EB725C-F93C-4B8B-B70B-20A77503CC99}"/>
              </a:ext>
            </a:extLst>
          </p:cNvPr>
          <p:cNvSpPr/>
          <p:nvPr userDrawn="1"/>
        </p:nvSpPr>
        <p:spPr>
          <a:xfrm>
            <a:off x="501469" y="3539169"/>
            <a:ext cx="11807127" cy="1"/>
          </a:xfrm>
          <a:prstGeom prst="line">
            <a:avLst/>
          </a:prstGeom>
          <a:ln w="25400">
            <a:solidFill>
              <a:srgbClr val="FFFFFF"/>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36" name="Circle">
            <a:extLst>
              <a:ext uri="{FF2B5EF4-FFF2-40B4-BE49-F238E27FC236}">
                <a16:creationId xmlns:a16="http://schemas.microsoft.com/office/drawing/2014/main" id="{A3655DF3-E852-433E-9898-DE62CF495EBE}"/>
              </a:ext>
            </a:extLst>
          </p:cNvPr>
          <p:cNvSpPr>
            <a:spLocks noGrp="1"/>
          </p:cNvSpPr>
          <p:nvPr>
            <p:ph type="body" sz="quarter" idx="25" hasCustomPrompt="1"/>
          </p:nvPr>
        </p:nvSpPr>
        <p:spPr>
          <a:xfrm>
            <a:off x="403745" y="3428741"/>
            <a:ext cx="191017" cy="191017"/>
          </a:xfrm>
          <a:prstGeom prst="ellipse">
            <a:avLst/>
          </a:prstGeom>
          <a:solidFill>
            <a:srgbClr val="FFFFFF"/>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37" name="Text Placeholder 5">
            <a:extLst>
              <a:ext uri="{FF2B5EF4-FFF2-40B4-BE49-F238E27FC236}">
                <a16:creationId xmlns:a16="http://schemas.microsoft.com/office/drawing/2014/main" id="{85B4C8AF-63BC-4FBA-A6F6-94E1BE566AE1}"/>
              </a:ext>
            </a:extLst>
          </p:cNvPr>
          <p:cNvSpPr>
            <a:spLocks noGrp="1"/>
          </p:cNvSpPr>
          <p:nvPr>
            <p:ph type="body" sz="quarter" idx="67"/>
          </p:nvPr>
        </p:nvSpPr>
        <p:spPr>
          <a:xfrm>
            <a:off x="3359151" y="4191000"/>
            <a:ext cx="2146299" cy="1428750"/>
          </a:xfrm>
        </p:spPr>
        <p:txBody>
          <a:bodyPr/>
          <a:lstStyle>
            <a:lvl1pPr marL="0" indent="0">
              <a:lnSpc>
                <a:spcPct val="130000"/>
              </a:lnSpc>
              <a:buNone/>
              <a:defRPr sz="1000"/>
            </a:lvl1pPr>
          </a:lstStyle>
          <a:p>
            <a:pPr lvl="0"/>
            <a:r>
              <a:rPr lang="en-GB"/>
              <a:t>Click to edit Master text styles</a:t>
            </a:r>
          </a:p>
        </p:txBody>
      </p:sp>
      <p:sp>
        <p:nvSpPr>
          <p:cNvPr id="38" name="Text Placeholder 6">
            <a:extLst>
              <a:ext uri="{FF2B5EF4-FFF2-40B4-BE49-F238E27FC236}">
                <a16:creationId xmlns:a16="http://schemas.microsoft.com/office/drawing/2014/main" id="{1F267474-A9F3-4713-A1A9-7248D23EDA1D}"/>
              </a:ext>
            </a:extLst>
          </p:cNvPr>
          <p:cNvSpPr>
            <a:spLocks noGrp="1"/>
          </p:cNvSpPr>
          <p:nvPr>
            <p:ph type="body" sz="quarter" idx="68"/>
          </p:nvPr>
        </p:nvSpPr>
        <p:spPr>
          <a:xfrm>
            <a:off x="3359151" y="3846959"/>
            <a:ext cx="2146299" cy="331341"/>
          </a:xfrm>
          <a:noFill/>
        </p:spPr>
        <p:txBody>
          <a:bodyPr anchor="ctr" anchorCtr="0"/>
          <a:lstStyle>
            <a:lvl1pPr marL="0" indent="0" algn="l">
              <a:lnSpc>
                <a:spcPct val="100000"/>
              </a:lnSpc>
              <a:buNone/>
              <a:defRPr sz="1500" b="1"/>
            </a:lvl1pPr>
            <a:lvl2pPr marL="457200" indent="0">
              <a:buNone/>
              <a:defRPr/>
            </a:lvl2pPr>
          </a:lstStyle>
          <a:p>
            <a:pPr lvl="0"/>
            <a:r>
              <a:rPr lang="en-GB"/>
              <a:t>Click to edit Master text styles</a:t>
            </a:r>
          </a:p>
        </p:txBody>
      </p:sp>
      <p:sp>
        <p:nvSpPr>
          <p:cNvPr id="39" name="Text Placeholder 6">
            <a:extLst>
              <a:ext uri="{FF2B5EF4-FFF2-40B4-BE49-F238E27FC236}">
                <a16:creationId xmlns:a16="http://schemas.microsoft.com/office/drawing/2014/main" id="{B6E947C8-C862-46F6-87A9-3B04C64CD8F9}"/>
              </a:ext>
            </a:extLst>
          </p:cNvPr>
          <p:cNvSpPr>
            <a:spLocks noGrp="1"/>
          </p:cNvSpPr>
          <p:nvPr>
            <p:ph type="body" sz="quarter" idx="69" hasCustomPrompt="1"/>
          </p:nvPr>
        </p:nvSpPr>
        <p:spPr>
          <a:xfrm>
            <a:off x="3359151" y="2863851"/>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40" name="Circle">
            <a:extLst>
              <a:ext uri="{FF2B5EF4-FFF2-40B4-BE49-F238E27FC236}">
                <a16:creationId xmlns:a16="http://schemas.microsoft.com/office/drawing/2014/main" id="{1DFD8E59-9397-45AD-A545-C9841C8058F9}"/>
              </a:ext>
            </a:extLst>
          </p:cNvPr>
          <p:cNvSpPr>
            <a:spLocks noGrp="1"/>
          </p:cNvSpPr>
          <p:nvPr>
            <p:ph type="body" sz="quarter" idx="70" hasCustomPrompt="1"/>
          </p:nvPr>
        </p:nvSpPr>
        <p:spPr>
          <a:xfrm>
            <a:off x="3362845" y="3428741"/>
            <a:ext cx="191017" cy="191017"/>
          </a:xfrm>
          <a:prstGeom prst="ellipse">
            <a:avLst/>
          </a:prstGeom>
          <a:solidFill>
            <a:srgbClr val="FFFFFF"/>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41" name="Text Placeholder 5">
            <a:extLst>
              <a:ext uri="{FF2B5EF4-FFF2-40B4-BE49-F238E27FC236}">
                <a16:creationId xmlns:a16="http://schemas.microsoft.com/office/drawing/2014/main" id="{6DCC15BC-7D81-4609-9094-BBB6B2582380}"/>
              </a:ext>
            </a:extLst>
          </p:cNvPr>
          <p:cNvSpPr>
            <a:spLocks noGrp="1"/>
          </p:cNvSpPr>
          <p:nvPr>
            <p:ph type="body" sz="quarter" idx="71"/>
          </p:nvPr>
        </p:nvSpPr>
        <p:spPr>
          <a:xfrm>
            <a:off x="6375401" y="4191000"/>
            <a:ext cx="2146299" cy="1428750"/>
          </a:xfrm>
        </p:spPr>
        <p:txBody>
          <a:bodyPr/>
          <a:lstStyle>
            <a:lvl1pPr marL="0" indent="0">
              <a:lnSpc>
                <a:spcPct val="130000"/>
              </a:lnSpc>
              <a:buNone/>
              <a:defRPr sz="1000"/>
            </a:lvl1pPr>
          </a:lstStyle>
          <a:p>
            <a:pPr lvl="0"/>
            <a:r>
              <a:rPr lang="en-GB"/>
              <a:t>Click to edit Master text styles</a:t>
            </a:r>
          </a:p>
        </p:txBody>
      </p:sp>
      <p:sp>
        <p:nvSpPr>
          <p:cNvPr id="42" name="Text Placeholder 6">
            <a:extLst>
              <a:ext uri="{FF2B5EF4-FFF2-40B4-BE49-F238E27FC236}">
                <a16:creationId xmlns:a16="http://schemas.microsoft.com/office/drawing/2014/main" id="{6648DD40-6DE2-4A49-B73C-D53543E9FCB4}"/>
              </a:ext>
            </a:extLst>
          </p:cNvPr>
          <p:cNvSpPr>
            <a:spLocks noGrp="1"/>
          </p:cNvSpPr>
          <p:nvPr>
            <p:ph type="body" sz="quarter" idx="72"/>
          </p:nvPr>
        </p:nvSpPr>
        <p:spPr>
          <a:xfrm>
            <a:off x="6375401" y="3846959"/>
            <a:ext cx="2146299" cy="331341"/>
          </a:xfrm>
          <a:noFill/>
        </p:spPr>
        <p:txBody>
          <a:bodyPr anchor="ctr" anchorCtr="0"/>
          <a:lstStyle>
            <a:lvl1pPr marL="0" indent="0" algn="l">
              <a:lnSpc>
                <a:spcPct val="100000"/>
              </a:lnSpc>
              <a:buNone/>
              <a:defRPr sz="1500" b="1"/>
            </a:lvl1pPr>
            <a:lvl2pPr marL="457200" indent="0">
              <a:buNone/>
              <a:defRPr/>
            </a:lvl2pPr>
          </a:lstStyle>
          <a:p>
            <a:pPr lvl="0"/>
            <a:r>
              <a:rPr lang="en-GB"/>
              <a:t>Click to edit Master text styles</a:t>
            </a:r>
          </a:p>
        </p:txBody>
      </p:sp>
      <p:sp>
        <p:nvSpPr>
          <p:cNvPr id="43" name="Text Placeholder 6">
            <a:extLst>
              <a:ext uri="{FF2B5EF4-FFF2-40B4-BE49-F238E27FC236}">
                <a16:creationId xmlns:a16="http://schemas.microsoft.com/office/drawing/2014/main" id="{455E8A98-208D-467B-B8BE-832BD7760085}"/>
              </a:ext>
            </a:extLst>
          </p:cNvPr>
          <p:cNvSpPr>
            <a:spLocks noGrp="1"/>
          </p:cNvSpPr>
          <p:nvPr>
            <p:ph type="body" sz="quarter" idx="73" hasCustomPrompt="1"/>
          </p:nvPr>
        </p:nvSpPr>
        <p:spPr>
          <a:xfrm>
            <a:off x="6375401" y="2863851"/>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44" name="Circle">
            <a:extLst>
              <a:ext uri="{FF2B5EF4-FFF2-40B4-BE49-F238E27FC236}">
                <a16:creationId xmlns:a16="http://schemas.microsoft.com/office/drawing/2014/main" id="{0D8C56BC-DEE4-404E-90C4-2A7F693E9E3C}"/>
              </a:ext>
            </a:extLst>
          </p:cNvPr>
          <p:cNvSpPr>
            <a:spLocks noGrp="1"/>
          </p:cNvSpPr>
          <p:nvPr>
            <p:ph type="body" sz="quarter" idx="74" hasCustomPrompt="1"/>
          </p:nvPr>
        </p:nvSpPr>
        <p:spPr>
          <a:xfrm>
            <a:off x="6379095" y="3428741"/>
            <a:ext cx="191017" cy="191017"/>
          </a:xfrm>
          <a:prstGeom prst="ellipse">
            <a:avLst/>
          </a:prstGeom>
          <a:solidFill>
            <a:srgbClr val="FFFFFF"/>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45" name="Text Placeholder 5">
            <a:extLst>
              <a:ext uri="{FF2B5EF4-FFF2-40B4-BE49-F238E27FC236}">
                <a16:creationId xmlns:a16="http://schemas.microsoft.com/office/drawing/2014/main" id="{3780F9B8-2FBB-484F-907E-AE82CCF79D3F}"/>
              </a:ext>
            </a:extLst>
          </p:cNvPr>
          <p:cNvSpPr>
            <a:spLocks noGrp="1"/>
          </p:cNvSpPr>
          <p:nvPr>
            <p:ph type="body" sz="quarter" idx="75"/>
          </p:nvPr>
        </p:nvSpPr>
        <p:spPr>
          <a:xfrm>
            <a:off x="9423401" y="4191000"/>
            <a:ext cx="2146299" cy="1428750"/>
          </a:xfrm>
        </p:spPr>
        <p:txBody>
          <a:bodyPr/>
          <a:lstStyle>
            <a:lvl1pPr marL="0" indent="0">
              <a:lnSpc>
                <a:spcPct val="130000"/>
              </a:lnSpc>
              <a:buNone/>
              <a:defRPr sz="1000"/>
            </a:lvl1pPr>
          </a:lstStyle>
          <a:p>
            <a:pPr lvl="0"/>
            <a:r>
              <a:rPr lang="en-GB"/>
              <a:t>Click to edit Master text styles</a:t>
            </a:r>
          </a:p>
        </p:txBody>
      </p:sp>
      <p:sp>
        <p:nvSpPr>
          <p:cNvPr id="46" name="Text Placeholder 6">
            <a:extLst>
              <a:ext uri="{FF2B5EF4-FFF2-40B4-BE49-F238E27FC236}">
                <a16:creationId xmlns:a16="http://schemas.microsoft.com/office/drawing/2014/main" id="{D42902B5-785D-4A14-BA04-778729FA75F3}"/>
              </a:ext>
            </a:extLst>
          </p:cNvPr>
          <p:cNvSpPr>
            <a:spLocks noGrp="1"/>
          </p:cNvSpPr>
          <p:nvPr>
            <p:ph type="body" sz="quarter" idx="76"/>
          </p:nvPr>
        </p:nvSpPr>
        <p:spPr>
          <a:xfrm>
            <a:off x="9423401" y="3846959"/>
            <a:ext cx="2146299" cy="331341"/>
          </a:xfrm>
          <a:noFill/>
        </p:spPr>
        <p:txBody>
          <a:bodyPr anchor="ctr" anchorCtr="0"/>
          <a:lstStyle>
            <a:lvl1pPr marL="0" indent="0" algn="l">
              <a:lnSpc>
                <a:spcPct val="100000"/>
              </a:lnSpc>
              <a:buNone/>
              <a:defRPr sz="1500" b="1"/>
            </a:lvl1pPr>
            <a:lvl2pPr marL="457200" indent="0">
              <a:buNone/>
              <a:defRPr/>
            </a:lvl2pPr>
          </a:lstStyle>
          <a:p>
            <a:pPr lvl="0"/>
            <a:r>
              <a:rPr lang="en-GB"/>
              <a:t>Click to edit Master text styles</a:t>
            </a:r>
          </a:p>
        </p:txBody>
      </p:sp>
      <p:sp>
        <p:nvSpPr>
          <p:cNvPr id="47" name="Text Placeholder 6">
            <a:extLst>
              <a:ext uri="{FF2B5EF4-FFF2-40B4-BE49-F238E27FC236}">
                <a16:creationId xmlns:a16="http://schemas.microsoft.com/office/drawing/2014/main" id="{C49C7818-0154-4D66-A042-059BCD499F10}"/>
              </a:ext>
            </a:extLst>
          </p:cNvPr>
          <p:cNvSpPr>
            <a:spLocks noGrp="1"/>
          </p:cNvSpPr>
          <p:nvPr>
            <p:ph type="body" sz="quarter" idx="77" hasCustomPrompt="1"/>
          </p:nvPr>
        </p:nvSpPr>
        <p:spPr>
          <a:xfrm>
            <a:off x="9423401" y="2863851"/>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48" name="Circle">
            <a:extLst>
              <a:ext uri="{FF2B5EF4-FFF2-40B4-BE49-F238E27FC236}">
                <a16:creationId xmlns:a16="http://schemas.microsoft.com/office/drawing/2014/main" id="{93B82631-CD1F-4FE4-8EE4-F8BE2F233202}"/>
              </a:ext>
            </a:extLst>
          </p:cNvPr>
          <p:cNvSpPr>
            <a:spLocks noGrp="1"/>
          </p:cNvSpPr>
          <p:nvPr>
            <p:ph type="body" sz="quarter" idx="78" hasCustomPrompt="1"/>
          </p:nvPr>
        </p:nvSpPr>
        <p:spPr>
          <a:xfrm>
            <a:off x="9427095" y="3428741"/>
            <a:ext cx="191017" cy="191017"/>
          </a:xfrm>
          <a:prstGeom prst="ellipse">
            <a:avLst/>
          </a:prstGeom>
          <a:solidFill>
            <a:srgbClr val="FFFFFF"/>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Tree>
    <p:extLst>
      <p:ext uri="{BB962C8B-B14F-4D97-AF65-F5344CB8AC3E}">
        <p14:creationId xmlns:p14="http://schemas.microsoft.com/office/powerpoint/2010/main" val="2771661942"/>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Timeline part 2">
    <p:bg>
      <p:bgPr>
        <a:solidFill>
          <a:srgbClr val="E9F35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a:lstStyle/>
          <a:p>
            <a:r>
              <a:rPr lang="en-GB"/>
              <a:t>Click to edit Master title style</a:t>
            </a:r>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95A4708E-3A30-A842-87A5-CDC2015FF064}"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21" name="Text Placeholder 5">
            <a:extLst>
              <a:ext uri="{FF2B5EF4-FFF2-40B4-BE49-F238E27FC236}">
                <a16:creationId xmlns:a16="http://schemas.microsoft.com/office/drawing/2014/main" id="{C26B45C3-31D9-4BAA-B765-BAB9F0FA50BC}"/>
              </a:ext>
            </a:extLst>
          </p:cNvPr>
          <p:cNvSpPr>
            <a:spLocks noGrp="1"/>
          </p:cNvSpPr>
          <p:nvPr>
            <p:ph type="body" sz="quarter" idx="57"/>
          </p:nvPr>
        </p:nvSpPr>
        <p:spPr>
          <a:xfrm>
            <a:off x="400051" y="4191000"/>
            <a:ext cx="2146299" cy="1428750"/>
          </a:xfrm>
        </p:spPr>
        <p:txBody>
          <a:bodyPr/>
          <a:lstStyle>
            <a:lvl1pPr marL="0" indent="0">
              <a:lnSpc>
                <a:spcPct val="130000"/>
              </a:lnSpc>
              <a:buNone/>
              <a:defRPr sz="1000"/>
            </a:lvl1pPr>
          </a:lstStyle>
          <a:p>
            <a:pPr lvl="0"/>
            <a:r>
              <a:rPr lang="en-GB"/>
              <a:t>Click to edit Master text styles</a:t>
            </a:r>
          </a:p>
        </p:txBody>
      </p:sp>
      <p:sp>
        <p:nvSpPr>
          <p:cNvPr id="22" name="Text Placeholder 6">
            <a:extLst>
              <a:ext uri="{FF2B5EF4-FFF2-40B4-BE49-F238E27FC236}">
                <a16:creationId xmlns:a16="http://schemas.microsoft.com/office/drawing/2014/main" id="{E65D2ABF-97FC-4BDD-BDB8-E326E108140D}"/>
              </a:ext>
            </a:extLst>
          </p:cNvPr>
          <p:cNvSpPr>
            <a:spLocks noGrp="1"/>
          </p:cNvSpPr>
          <p:nvPr>
            <p:ph type="body" sz="quarter" idx="59"/>
          </p:nvPr>
        </p:nvSpPr>
        <p:spPr>
          <a:xfrm>
            <a:off x="400051" y="3846959"/>
            <a:ext cx="2146299" cy="331341"/>
          </a:xfrm>
          <a:noFill/>
        </p:spPr>
        <p:txBody>
          <a:bodyPr anchor="ctr" anchorCtr="0"/>
          <a:lstStyle>
            <a:lvl1pPr marL="0" indent="0" algn="l">
              <a:lnSpc>
                <a:spcPct val="100000"/>
              </a:lnSpc>
              <a:buNone/>
              <a:defRPr sz="1500" b="1"/>
            </a:lvl1pPr>
            <a:lvl2pPr marL="457200" indent="0">
              <a:buNone/>
              <a:defRPr/>
            </a:lvl2pPr>
          </a:lstStyle>
          <a:p>
            <a:pPr lvl="0"/>
            <a:r>
              <a:rPr lang="en-GB"/>
              <a:t>Click to edit Master text styles</a:t>
            </a:r>
          </a:p>
        </p:txBody>
      </p:sp>
      <p:sp>
        <p:nvSpPr>
          <p:cNvPr id="18" name="Text Placeholder 6">
            <a:extLst>
              <a:ext uri="{FF2B5EF4-FFF2-40B4-BE49-F238E27FC236}">
                <a16:creationId xmlns:a16="http://schemas.microsoft.com/office/drawing/2014/main" id="{1CE544AF-BCDB-417A-B62C-16FE743F971E}"/>
              </a:ext>
            </a:extLst>
          </p:cNvPr>
          <p:cNvSpPr>
            <a:spLocks noGrp="1"/>
          </p:cNvSpPr>
          <p:nvPr>
            <p:ph type="body" sz="quarter" idx="66" hasCustomPrompt="1"/>
          </p:nvPr>
        </p:nvSpPr>
        <p:spPr>
          <a:xfrm>
            <a:off x="400051" y="2863851"/>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35" name="Line">
            <a:extLst>
              <a:ext uri="{FF2B5EF4-FFF2-40B4-BE49-F238E27FC236}">
                <a16:creationId xmlns:a16="http://schemas.microsoft.com/office/drawing/2014/main" id="{C6EB725C-F93C-4B8B-B70B-20A77503CC99}"/>
              </a:ext>
            </a:extLst>
          </p:cNvPr>
          <p:cNvSpPr/>
          <p:nvPr userDrawn="1"/>
        </p:nvSpPr>
        <p:spPr>
          <a:xfrm>
            <a:off x="-120831" y="3539170"/>
            <a:ext cx="9626781" cy="0"/>
          </a:xfrm>
          <a:prstGeom prst="line">
            <a:avLst/>
          </a:prstGeom>
          <a:ln w="25400">
            <a:solidFill>
              <a:srgbClr val="FFFFFF"/>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36" name="Circle">
            <a:extLst>
              <a:ext uri="{FF2B5EF4-FFF2-40B4-BE49-F238E27FC236}">
                <a16:creationId xmlns:a16="http://schemas.microsoft.com/office/drawing/2014/main" id="{A3655DF3-E852-433E-9898-DE62CF495EBE}"/>
              </a:ext>
            </a:extLst>
          </p:cNvPr>
          <p:cNvSpPr>
            <a:spLocks noGrp="1"/>
          </p:cNvSpPr>
          <p:nvPr>
            <p:ph type="body" sz="quarter" idx="25" hasCustomPrompt="1"/>
          </p:nvPr>
        </p:nvSpPr>
        <p:spPr>
          <a:xfrm>
            <a:off x="403745" y="3428741"/>
            <a:ext cx="191017" cy="191017"/>
          </a:xfrm>
          <a:prstGeom prst="ellipse">
            <a:avLst/>
          </a:prstGeom>
          <a:solidFill>
            <a:srgbClr val="FFFFFF"/>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37" name="Text Placeholder 5">
            <a:extLst>
              <a:ext uri="{FF2B5EF4-FFF2-40B4-BE49-F238E27FC236}">
                <a16:creationId xmlns:a16="http://schemas.microsoft.com/office/drawing/2014/main" id="{85B4C8AF-63BC-4FBA-A6F6-94E1BE566AE1}"/>
              </a:ext>
            </a:extLst>
          </p:cNvPr>
          <p:cNvSpPr>
            <a:spLocks noGrp="1"/>
          </p:cNvSpPr>
          <p:nvPr>
            <p:ph type="body" sz="quarter" idx="67"/>
          </p:nvPr>
        </p:nvSpPr>
        <p:spPr>
          <a:xfrm>
            <a:off x="3359151" y="4191000"/>
            <a:ext cx="2146299" cy="1428750"/>
          </a:xfrm>
        </p:spPr>
        <p:txBody>
          <a:bodyPr/>
          <a:lstStyle>
            <a:lvl1pPr marL="0" indent="0">
              <a:lnSpc>
                <a:spcPct val="130000"/>
              </a:lnSpc>
              <a:buNone/>
              <a:defRPr sz="1000"/>
            </a:lvl1pPr>
          </a:lstStyle>
          <a:p>
            <a:pPr lvl="0"/>
            <a:r>
              <a:rPr lang="en-GB"/>
              <a:t>Click to edit Master text styles</a:t>
            </a:r>
          </a:p>
        </p:txBody>
      </p:sp>
      <p:sp>
        <p:nvSpPr>
          <p:cNvPr id="38" name="Text Placeholder 6">
            <a:extLst>
              <a:ext uri="{FF2B5EF4-FFF2-40B4-BE49-F238E27FC236}">
                <a16:creationId xmlns:a16="http://schemas.microsoft.com/office/drawing/2014/main" id="{1F267474-A9F3-4713-A1A9-7248D23EDA1D}"/>
              </a:ext>
            </a:extLst>
          </p:cNvPr>
          <p:cNvSpPr>
            <a:spLocks noGrp="1"/>
          </p:cNvSpPr>
          <p:nvPr>
            <p:ph type="body" sz="quarter" idx="68"/>
          </p:nvPr>
        </p:nvSpPr>
        <p:spPr>
          <a:xfrm>
            <a:off x="3359151" y="3846959"/>
            <a:ext cx="2146299" cy="331341"/>
          </a:xfrm>
          <a:noFill/>
        </p:spPr>
        <p:txBody>
          <a:bodyPr anchor="ctr" anchorCtr="0"/>
          <a:lstStyle>
            <a:lvl1pPr marL="0" indent="0" algn="l">
              <a:lnSpc>
                <a:spcPct val="100000"/>
              </a:lnSpc>
              <a:buNone/>
              <a:defRPr sz="1500" b="1"/>
            </a:lvl1pPr>
            <a:lvl2pPr marL="457200" indent="0">
              <a:buNone/>
              <a:defRPr/>
            </a:lvl2pPr>
          </a:lstStyle>
          <a:p>
            <a:pPr lvl="0"/>
            <a:r>
              <a:rPr lang="en-GB"/>
              <a:t>Click to edit Master text styles</a:t>
            </a:r>
          </a:p>
        </p:txBody>
      </p:sp>
      <p:sp>
        <p:nvSpPr>
          <p:cNvPr id="39" name="Text Placeholder 6">
            <a:extLst>
              <a:ext uri="{FF2B5EF4-FFF2-40B4-BE49-F238E27FC236}">
                <a16:creationId xmlns:a16="http://schemas.microsoft.com/office/drawing/2014/main" id="{B6E947C8-C862-46F6-87A9-3B04C64CD8F9}"/>
              </a:ext>
            </a:extLst>
          </p:cNvPr>
          <p:cNvSpPr>
            <a:spLocks noGrp="1"/>
          </p:cNvSpPr>
          <p:nvPr>
            <p:ph type="body" sz="quarter" idx="69" hasCustomPrompt="1"/>
          </p:nvPr>
        </p:nvSpPr>
        <p:spPr>
          <a:xfrm>
            <a:off x="3359151" y="2863851"/>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40" name="Circle">
            <a:extLst>
              <a:ext uri="{FF2B5EF4-FFF2-40B4-BE49-F238E27FC236}">
                <a16:creationId xmlns:a16="http://schemas.microsoft.com/office/drawing/2014/main" id="{1DFD8E59-9397-45AD-A545-C9841C8058F9}"/>
              </a:ext>
            </a:extLst>
          </p:cNvPr>
          <p:cNvSpPr>
            <a:spLocks noGrp="1"/>
          </p:cNvSpPr>
          <p:nvPr>
            <p:ph type="body" sz="quarter" idx="70" hasCustomPrompt="1"/>
          </p:nvPr>
        </p:nvSpPr>
        <p:spPr>
          <a:xfrm>
            <a:off x="3362845" y="3428741"/>
            <a:ext cx="191017" cy="191017"/>
          </a:xfrm>
          <a:prstGeom prst="ellipse">
            <a:avLst/>
          </a:prstGeom>
          <a:solidFill>
            <a:srgbClr val="FFFFFF"/>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41" name="Text Placeholder 5">
            <a:extLst>
              <a:ext uri="{FF2B5EF4-FFF2-40B4-BE49-F238E27FC236}">
                <a16:creationId xmlns:a16="http://schemas.microsoft.com/office/drawing/2014/main" id="{6DCC15BC-7D81-4609-9094-BBB6B2582380}"/>
              </a:ext>
            </a:extLst>
          </p:cNvPr>
          <p:cNvSpPr>
            <a:spLocks noGrp="1"/>
          </p:cNvSpPr>
          <p:nvPr>
            <p:ph type="body" sz="quarter" idx="71"/>
          </p:nvPr>
        </p:nvSpPr>
        <p:spPr>
          <a:xfrm>
            <a:off x="6375401" y="4191000"/>
            <a:ext cx="2146299" cy="1428750"/>
          </a:xfrm>
        </p:spPr>
        <p:txBody>
          <a:bodyPr/>
          <a:lstStyle>
            <a:lvl1pPr marL="0" indent="0">
              <a:lnSpc>
                <a:spcPct val="130000"/>
              </a:lnSpc>
              <a:buNone/>
              <a:defRPr sz="1000"/>
            </a:lvl1pPr>
          </a:lstStyle>
          <a:p>
            <a:pPr lvl="0"/>
            <a:r>
              <a:rPr lang="en-GB"/>
              <a:t>Click to edit Master text styles</a:t>
            </a:r>
          </a:p>
        </p:txBody>
      </p:sp>
      <p:sp>
        <p:nvSpPr>
          <p:cNvPr id="42" name="Text Placeholder 6">
            <a:extLst>
              <a:ext uri="{FF2B5EF4-FFF2-40B4-BE49-F238E27FC236}">
                <a16:creationId xmlns:a16="http://schemas.microsoft.com/office/drawing/2014/main" id="{6648DD40-6DE2-4A49-B73C-D53543E9FCB4}"/>
              </a:ext>
            </a:extLst>
          </p:cNvPr>
          <p:cNvSpPr>
            <a:spLocks noGrp="1"/>
          </p:cNvSpPr>
          <p:nvPr>
            <p:ph type="body" sz="quarter" idx="72"/>
          </p:nvPr>
        </p:nvSpPr>
        <p:spPr>
          <a:xfrm>
            <a:off x="6375401" y="3846959"/>
            <a:ext cx="2146299" cy="331341"/>
          </a:xfrm>
          <a:noFill/>
        </p:spPr>
        <p:txBody>
          <a:bodyPr anchor="ctr" anchorCtr="0"/>
          <a:lstStyle>
            <a:lvl1pPr marL="0" indent="0" algn="l">
              <a:lnSpc>
                <a:spcPct val="100000"/>
              </a:lnSpc>
              <a:buNone/>
              <a:defRPr sz="1500" b="1"/>
            </a:lvl1pPr>
            <a:lvl2pPr marL="457200" indent="0">
              <a:buNone/>
              <a:defRPr/>
            </a:lvl2pPr>
          </a:lstStyle>
          <a:p>
            <a:pPr lvl="0"/>
            <a:r>
              <a:rPr lang="en-GB"/>
              <a:t>Click to edit Master text styles</a:t>
            </a:r>
          </a:p>
        </p:txBody>
      </p:sp>
      <p:sp>
        <p:nvSpPr>
          <p:cNvPr id="43" name="Text Placeholder 6">
            <a:extLst>
              <a:ext uri="{FF2B5EF4-FFF2-40B4-BE49-F238E27FC236}">
                <a16:creationId xmlns:a16="http://schemas.microsoft.com/office/drawing/2014/main" id="{455E8A98-208D-467B-B8BE-832BD7760085}"/>
              </a:ext>
            </a:extLst>
          </p:cNvPr>
          <p:cNvSpPr>
            <a:spLocks noGrp="1"/>
          </p:cNvSpPr>
          <p:nvPr>
            <p:ph type="body" sz="quarter" idx="73" hasCustomPrompt="1"/>
          </p:nvPr>
        </p:nvSpPr>
        <p:spPr>
          <a:xfrm>
            <a:off x="6375401" y="2863851"/>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44" name="Circle">
            <a:extLst>
              <a:ext uri="{FF2B5EF4-FFF2-40B4-BE49-F238E27FC236}">
                <a16:creationId xmlns:a16="http://schemas.microsoft.com/office/drawing/2014/main" id="{0D8C56BC-DEE4-404E-90C4-2A7F693E9E3C}"/>
              </a:ext>
            </a:extLst>
          </p:cNvPr>
          <p:cNvSpPr>
            <a:spLocks noGrp="1"/>
          </p:cNvSpPr>
          <p:nvPr>
            <p:ph type="body" sz="quarter" idx="74" hasCustomPrompt="1"/>
          </p:nvPr>
        </p:nvSpPr>
        <p:spPr>
          <a:xfrm>
            <a:off x="6379095" y="3428741"/>
            <a:ext cx="191017" cy="191017"/>
          </a:xfrm>
          <a:prstGeom prst="ellipse">
            <a:avLst/>
          </a:prstGeom>
          <a:solidFill>
            <a:srgbClr val="FFFFFF"/>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45" name="Text Placeholder 5">
            <a:extLst>
              <a:ext uri="{FF2B5EF4-FFF2-40B4-BE49-F238E27FC236}">
                <a16:creationId xmlns:a16="http://schemas.microsoft.com/office/drawing/2014/main" id="{3780F9B8-2FBB-484F-907E-AE82CCF79D3F}"/>
              </a:ext>
            </a:extLst>
          </p:cNvPr>
          <p:cNvSpPr>
            <a:spLocks noGrp="1"/>
          </p:cNvSpPr>
          <p:nvPr>
            <p:ph type="body" sz="quarter" idx="75"/>
          </p:nvPr>
        </p:nvSpPr>
        <p:spPr>
          <a:xfrm>
            <a:off x="9423401" y="4191000"/>
            <a:ext cx="2146299" cy="1428750"/>
          </a:xfrm>
        </p:spPr>
        <p:txBody>
          <a:bodyPr/>
          <a:lstStyle>
            <a:lvl1pPr marL="0" indent="0">
              <a:lnSpc>
                <a:spcPct val="130000"/>
              </a:lnSpc>
              <a:buNone/>
              <a:defRPr sz="1000"/>
            </a:lvl1pPr>
          </a:lstStyle>
          <a:p>
            <a:pPr lvl="0"/>
            <a:r>
              <a:rPr lang="en-GB"/>
              <a:t>Click to edit Master text styles</a:t>
            </a:r>
          </a:p>
        </p:txBody>
      </p:sp>
      <p:sp>
        <p:nvSpPr>
          <p:cNvPr id="46" name="Text Placeholder 6">
            <a:extLst>
              <a:ext uri="{FF2B5EF4-FFF2-40B4-BE49-F238E27FC236}">
                <a16:creationId xmlns:a16="http://schemas.microsoft.com/office/drawing/2014/main" id="{D42902B5-785D-4A14-BA04-778729FA75F3}"/>
              </a:ext>
            </a:extLst>
          </p:cNvPr>
          <p:cNvSpPr>
            <a:spLocks noGrp="1"/>
          </p:cNvSpPr>
          <p:nvPr>
            <p:ph type="body" sz="quarter" idx="76"/>
          </p:nvPr>
        </p:nvSpPr>
        <p:spPr>
          <a:xfrm>
            <a:off x="9423401" y="3846959"/>
            <a:ext cx="2146299" cy="331341"/>
          </a:xfrm>
          <a:noFill/>
        </p:spPr>
        <p:txBody>
          <a:bodyPr anchor="ctr" anchorCtr="0"/>
          <a:lstStyle>
            <a:lvl1pPr marL="0" indent="0" algn="l">
              <a:lnSpc>
                <a:spcPct val="100000"/>
              </a:lnSpc>
              <a:buNone/>
              <a:defRPr sz="1500" b="1"/>
            </a:lvl1pPr>
            <a:lvl2pPr marL="457200" indent="0">
              <a:buNone/>
              <a:defRPr/>
            </a:lvl2pPr>
          </a:lstStyle>
          <a:p>
            <a:pPr lvl="0"/>
            <a:r>
              <a:rPr lang="en-GB"/>
              <a:t>Click to edit Master text styles</a:t>
            </a:r>
          </a:p>
        </p:txBody>
      </p:sp>
      <p:sp>
        <p:nvSpPr>
          <p:cNvPr id="47" name="Text Placeholder 6">
            <a:extLst>
              <a:ext uri="{FF2B5EF4-FFF2-40B4-BE49-F238E27FC236}">
                <a16:creationId xmlns:a16="http://schemas.microsoft.com/office/drawing/2014/main" id="{C49C7818-0154-4D66-A042-059BCD499F10}"/>
              </a:ext>
            </a:extLst>
          </p:cNvPr>
          <p:cNvSpPr>
            <a:spLocks noGrp="1"/>
          </p:cNvSpPr>
          <p:nvPr>
            <p:ph type="body" sz="quarter" idx="77" hasCustomPrompt="1"/>
          </p:nvPr>
        </p:nvSpPr>
        <p:spPr>
          <a:xfrm>
            <a:off x="9423401" y="2863851"/>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48" name="Circle">
            <a:extLst>
              <a:ext uri="{FF2B5EF4-FFF2-40B4-BE49-F238E27FC236}">
                <a16:creationId xmlns:a16="http://schemas.microsoft.com/office/drawing/2014/main" id="{93B82631-CD1F-4FE4-8EE4-F8BE2F233202}"/>
              </a:ext>
            </a:extLst>
          </p:cNvPr>
          <p:cNvSpPr>
            <a:spLocks noGrp="1"/>
          </p:cNvSpPr>
          <p:nvPr>
            <p:ph type="body" sz="quarter" idx="78" hasCustomPrompt="1"/>
          </p:nvPr>
        </p:nvSpPr>
        <p:spPr>
          <a:xfrm>
            <a:off x="9427095" y="3428741"/>
            <a:ext cx="191017" cy="191017"/>
          </a:xfrm>
          <a:prstGeom prst="ellipse">
            <a:avLst/>
          </a:prstGeom>
          <a:solidFill>
            <a:srgbClr val="FFFFFF"/>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Tree>
    <p:extLst>
      <p:ext uri="{BB962C8B-B14F-4D97-AF65-F5344CB8AC3E}">
        <p14:creationId xmlns:p14="http://schemas.microsoft.com/office/powerpoint/2010/main" val="271965760"/>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Timetable chart">
    <p:spTree>
      <p:nvGrpSpPr>
        <p:cNvPr id="1" name=""/>
        <p:cNvGrpSpPr/>
        <p:nvPr/>
      </p:nvGrpSpPr>
      <p:grpSpPr>
        <a:xfrm>
          <a:off x="0" y="0"/>
          <a:ext cx="0" cy="0"/>
          <a:chOff x="0" y="0"/>
          <a:chExt cx="0" cy="0"/>
        </a:xfrm>
      </p:grpSpPr>
      <p:sp>
        <p:nvSpPr>
          <p:cNvPr id="79" name="Text Placeholder 6">
            <a:extLst>
              <a:ext uri="{FF2B5EF4-FFF2-40B4-BE49-F238E27FC236}">
                <a16:creationId xmlns:a16="http://schemas.microsoft.com/office/drawing/2014/main" id="{C8B9C4C6-A2E2-478A-BFBE-6AC7C702B075}"/>
              </a:ext>
            </a:extLst>
          </p:cNvPr>
          <p:cNvSpPr>
            <a:spLocks noGrp="1"/>
          </p:cNvSpPr>
          <p:nvPr>
            <p:ph type="body" sz="quarter" idx="66" hasCustomPrompt="1"/>
          </p:nvPr>
        </p:nvSpPr>
        <p:spPr>
          <a:xfrm>
            <a:off x="1258431" y="1098549"/>
            <a:ext cx="9896467" cy="1210104"/>
          </a:xfrm>
          <a:solidFill>
            <a:srgbClr val="F3F2F3"/>
          </a:solidFill>
        </p:spPr>
        <p:txBody>
          <a:bodyPr anchor="ctr" anchorCtr="0"/>
          <a:lstStyle>
            <a:lvl1pPr marL="0" indent="0" algn="ctr">
              <a:lnSpc>
                <a:spcPct val="100000"/>
              </a:lnSpc>
              <a:buNone/>
              <a:defRPr sz="100" b="1"/>
            </a:lvl1pPr>
            <a:lvl2pPr marL="457200" indent="0">
              <a:buNone/>
              <a:defRPr/>
            </a:lvl2pPr>
          </a:lstStyle>
          <a:p>
            <a:pPr lvl="0"/>
            <a:r>
              <a:rPr lang="en-US"/>
              <a:t> </a:t>
            </a:r>
          </a:p>
        </p:txBody>
      </p:sp>
      <p:sp>
        <p:nvSpPr>
          <p:cNvPr id="81" name="Text Placeholder 6">
            <a:extLst>
              <a:ext uri="{FF2B5EF4-FFF2-40B4-BE49-F238E27FC236}">
                <a16:creationId xmlns:a16="http://schemas.microsoft.com/office/drawing/2014/main" id="{7D79A45E-3475-4BC2-938E-493E19B337B5}"/>
              </a:ext>
            </a:extLst>
          </p:cNvPr>
          <p:cNvSpPr>
            <a:spLocks noGrp="1"/>
          </p:cNvSpPr>
          <p:nvPr>
            <p:ph type="body" sz="quarter" idx="68" hasCustomPrompt="1"/>
          </p:nvPr>
        </p:nvSpPr>
        <p:spPr>
          <a:xfrm>
            <a:off x="1258431" y="2387599"/>
            <a:ext cx="9896467" cy="1210104"/>
          </a:xfrm>
          <a:solidFill>
            <a:srgbClr val="F3F2F3"/>
          </a:solidFill>
        </p:spPr>
        <p:txBody>
          <a:bodyPr anchor="ctr" anchorCtr="0"/>
          <a:lstStyle>
            <a:lvl1pPr marL="0" indent="0" algn="ctr">
              <a:lnSpc>
                <a:spcPct val="100000"/>
              </a:lnSpc>
              <a:buNone/>
              <a:defRPr sz="100" b="1"/>
            </a:lvl1pPr>
            <a:lvl2pPr marL="457200" indent="0">
              <a:buNone/>
              <a:defRPr/>
            </a:lvl2pPr>
          </a:lstStyle>
          <a:p>
            <a:pPr lvl="0"/>
            <a:r>
              <a:rPr lang="en-US"/>
              <a:t> </a:t>
            </a:r>
          </a:p>
        </p:txBody>
      </p:sp>
      <p:sp>
        <p:nvSpPr>
          <p:cNvPr id="83" name="Text Placeholder 6">
            <a:extLst>
              <a:ext uri="{FF2B5EF4-FFF2-40B4-BE49-F238E27FC236}">
                <a16:creationId xmlns:a16="http://schemas.microsoft.com/office/drawing/2014/main" id="{DF90E33E-7BDC-4075-958B-229B7F9FD420}"/>
              </a:ext>
            </a:extLst>
          </p:cNvPr>
          <p:cNvSpPr>
            <a:spLocks noGrp="1"/>
          </p:cNvSpPr>
          <p:nvPr>
            <p:ph type="body" sz="quarter" idx="70" hasCustomPrompt="1"/>
          </p:nvPr>
        </p:nvSpPr>
        <p:spPr>
          <a:xfrm>
            <a:off x="1258431" y="3670299"/>
            <a:ext cx="9896467" cy="1210104"/>
          </a:xfrm>
          <a:solidFill>
            <a:srgbClr val="F3F2F3"/>
          </a:solidFill>
        </p:spPr>
        <p:txBody>
          <a:bodyPr anchor="ctr" anchorCtr="0"/>
          <a:lstStyle>
            <a:lvl1pPr marL="0" indent="0" algn="ctr">
              <a:lnSpc>
                <a:spcPct val="100000"/>
              </a:lnSpc>
              <a:buNone/>
              <a:defRPr sz="100" b="1"/>
            </a:lvl1pPr>
            <a:lvl2pPr marL="457200" indent="0">
              <a:buNone/>
              <a:defRPr/>
            </a:lvl2pPr>
          </a:lstStyle>
          <a:p>
            <a:pPr lvl="0"/>
            <a:r>
              <a:rPr lang="en-US"/>
              <a:t> </a:t>
            </a:r>
          </a:p>
        </p:txBody>
      </p:sp>
      <p:sp>
        <p:nvSpPr>
          <p:cNvPr id="84" name="Lorem ipsum">
            <a:extLst>
              <a:ext uri="{FF2B5EF4-FFF2-40B4-BE49-F238E27FC236}">
                <a16:creationId xmlns:a16="http://schemas.microsoft.com/office/drawing/2014/main" id="{0F629099-A2B5-479A-90EA-80BEB8C26FC6}"/>
              </a:ext>
            </a:extLst>
          </p:cNvPr>
          <p:cNvSpPr txBox="1">
            <a:spLocks noGrp="1"/>
          </p:cNvSpPr>
          <p:nvPr>
            <p:ph type="body" sz="quarter" idx="71"/>
          </p:nvPr>
        </p:nvSpPr>
        <p:spPr>
          <a:xfrm rot="16200000">
            <a:off x="398820" y="5309834"/>
            <a:ext cx="1210104" cy="509133"/>
          </a:xfrm>
          <a:prstGeom prst="rect">
            <a:avLst/>
          </a:prstGeom>
          <a:solidFill>
            <a:srgbClr val="E9F352"/>
          </a:solidFill>
          <a:ln>
            <a:noFill/>
          </a:ln>
        </p:spPr>
        <p:txBody>
          <a:bodyPr anchor="ctr">
            <a:noAutofit/>
          </a:bodyPr>
          <a:lstStyle>
            <a:lvl1pPr marL="0" indent="0" algn="ctr" defTabSz="412750">
              <a:lnSpc>
                <a:spcPct val="90000"/>
              </a:lnSpc>
              <a:spcBef>
                <a:spcPts val="0"/>
              </a:spcBef>
              <a:buSzTx/>
              <a:buNone/>
              <a:defRPr sz="1000" b="1">
                <a:latin typeface="+mn-lt"/>
                <a:ea typeface="+mn-ea"/>
                <a:cs typeface="+mn-cs"/>
                <a:sym typeface="Helvetica"/>
              </a:defRPr>
            </a:lvl1pPr>
          </a:lstStyle>
          <a:p>
            <a:pPr lvl="0"/>
            <a:r>
              <a:rPr lang="en-GB"/>
              <a:t>Click to edit Master text styles</a:t>
            </a:r>
          </a:p>
        </p:txBody>
      </p:sp>
      <p:sp>
        <p:nvSpPr>
          <p:cNvPr id="85" name="Text Placeholder 6">
            <a:extLst>
              <a:ext uri="{FF2B5EF4-FFF2-40B4-BE49-F238E27FC236}">
                <a16:creationId xmlns:a16="http://schemas.microsoft.com/office/drawing/2014/main" id="{89B6A94D-8969-4FCA-8170-BE94E9DBEF40}"/>
              </a:ext>
            </a:extLst>
          </p:cNvPr>
          <p:cNvSpPr>
            <a:spLocks noGrp="1"/>
          </p:cNvSpPr>
          <p:nvPr>
            <p:ph type="body" sz="quarter" idx="72" hasCustomPrompt="1"/>
          </p:nvPr>
        </p:nvSpPr>
        <p:spPr>
          <a:xfrm>
            <a:off x="1258431" y="4959349"/>
            <a:ext cx="9896467" cy="1210104"/>
          </a:xfrm>
          <a:solidFill>
            <a:srgbClr val="F3F2F3"/>
          </a:solidFill>
        </p:spPr>
        <p:txBody>
          <a:bodyPr anchor="ctr" anchorCtr="0"/>
          <a:lstStyle>
            <a:lvl1pPr marL="0" indent="0" algn="ctr">
              <a:lnSpc>
                <a:spcPct val="100000"/>
              </a:lnSpc>
              <a:buNone/>
              <a:defRPr sz="100" b="1"/>
            </a:lvl1pPr>
            <a:lvl2pPr marL="457200" indent="0">
              <a:buNone/>
              <a:defRPr/>
            </a:lvl2pPr>
          </a:lstStyle>
          <a:p>
            <a:pPr lvl="0"/>
            <a:r>
              <a:rPr lang="en-US"/>
              <a:t> </a:t>
            </a:r>
          </a:p>
        </p:txBody>
      </p:sp>
      <p:sp>
        <p:nvSpPr>
          <p:cNvPr id="1108" name="Line"/>
          <p:cNvSpPr/>
          <p:nvPr/>
        </p:nvSpPr>
        <p:spPr>
          <a:xfrm flipV="1">
            <a:off x="2772543" y="842735"/>
            <a:ext cx="1" cy="5342079"/>
          </a:xfrm>
          <a:prstGeom prst="line">
            <a:avLst/>
          </a:prstGeom>
          <a:ln w="25400">
            <a:solidFill>
              <a:srgbClr val="A7A7A7">
                <a:alpha val="36153"/>
              </a:srgbClr>
            </a:solidFill>
            <a:miter lim="400000"/>
          </a:ln>
        </p:spPr>
        <p:txBody>
          <a:bodyPr lIns="25400" tIns="25400" rIns="25400" bIns="25400" anchor="ctr"/>
          <a:lstStyle/>
          <a:p>
            <a:pPr algn="ctr" defTabSz="412750">
              <a:lnSpc>
                <a:spcPct val="100000"/>
              </a:lnSpc>
              <a:defRPr sz="3200" b="0">
                <a:latin typeface="Helvetica Light"/>
                <a:ea typeface="Helvetica Light"/>
                <a:cs typeface="Helvetica Light"/>
                <a:sym typeface="Helvetica Light"/>
              </a:defRPr>
            </a:pPr>
            <a:endParaRPr sz="1600"/>
          </a:p>
        </p:txBody>
      </p:sp>
      <p:sp>
        <p:nvSpPr>
          <p:cNvPr id="1109" name="Line"/>
          <p:cNvSpPr/>
          <p:nvPr/>
        </p:nvSpPr>
        <p:spPr>
          <a:xfrm flipV="1">
            <a:off x="4166036" y="842735"/>
            <a:ext cx="1" cy="5343369"/>
          </a:xfrm>
          <a:prstGeom prst="line">
            <a:avLst/>
          </a:prstGeom>
          <a:ln w="25400">
            <a:solidFill>
              <a:srgbClr val="A7A7A7">
                <a:alpha val="36153"/>
              </a:srgbClr>
            </a:solidFill>
            <a:miter lim="400000"/>
          </a:ln>
        </p:spPr>
        <p:txBody>
          <a:bodyPr lIns="25400" tIns="25400" rIns="25400" bIns="25400" anchor="ctr"/>
          <a:lstStyle/>
          <a:p>
            <a:pPr algn="ctr" defTabSz="412750">
              <a:lnSpc>
                <a:spcPct val="100000"/>
              </a:lnSpc>
              <a:defRPr sz="3200" b="0">
                <a:latin typeface="Helvetica Light"/>
                <a:ea typeface="Helvetica Light"/>
                <a:cs typeface="Helvetica Light"/>
                <a:sym typeface="Helvetica Light"/>
              </a:defRPr>
            </a:pPr>
            <a:endParaRPr sz="1600"/>
          </a:p>
        </p:txBody>
      </p:sp>
      <p:sp>
        <p:nvSpPr>
          <p:cNvPr id="1110" name="Line"/>
          <p:cNvSpPr/>
          <p:nvPr/>
        </p:nvSpPr>
        <p:spPr>
          <a:xfrm flipV="1">
            <a:off x="5565880" y="844465"/>
            <a:ext cx="1" cy="5336907"/>
          </a:xfrm>
          <a:prstGeom prst="line">
            <a:avLst/>
          </a:prstGeom>
          <a:ln w="25400">
            <a:solidFill>
              <a:srgbClr val="A7A7A7">
                <a:alpha val="36153"/>
              </a:srgbClr>
            </a:solidFill>
            <a:miter lim="400000"/>
          </a:ln>
        </p:spPr>
        <p:txBody>
          <a:bodyPr lIns="25400" tIns="25400" rIns="25400" bIns="25400" anchor="ctr"/>
          <a:lstStyle/>
          <a:p>
            <a:pPr algn="ctr" defTabSz="412750">
              <a:lnSpc>
                <a:spcPct val="100000"/>
              </a:lnSpc>
              <a:defRPr sz="3200" b="0">
                <a:latin typeface="Helvetica Light"/>
                <a:ea typeface="Helvetica Light"/>
                <a:cs typeface="Helvetica Light"/>
                <a:sym typeface="Helvetica Light"/>
              </a:defRPr>
            </a:pPr>
            <a:endParaRPr sz="1600"/>
          </a:p>
        </p:txBody>
      </p:sp>
      <p:sp>
        <p:nvSpPr>
          <p:cNvPr id="1111" name="Line"/>
          <p:cNvSpPr/>
          <p:nvPr/>
        </p:nvSpPr>
        <p:spPr>
          <a:xfrm flipV="1">
            <a:off x="6959374" y="844465"/>
            <a:ext cx="1" cy="5339920"/>
          </a:xfrm>
          <a:prstGeom prst="line">
            <a:avLst/>
          </a:prstGeom>
          <a:ln w="25400">
            <a:solidFill>
              <a:srgbClr val="A7A7A7">
                <a:alpha val="36153"/>
              </a:srgbClr>
            </a:solidFill>
            <a:miter lim="400000"/>
          </a:ln>
        </p:spPr>
        <p:txBody>
          <a:bodyPr lIns="25400" tIns="25400" rIns="25400" bIns="25400" anchor="ctr"/>
          <a:lstStyle/>
          <a:p>
            <a:pPr algn="ctr" defTabSz="412750">
              <a:lnSpc>
                <a:spcPct val="100000"/>
              </a:lnSpc>
              <a:defRPr sz="3200" b="0">
                <a:latin typeface="Helvetica Light"/>
                <a:ea typeface="Helvetica Light"/>
                <a:cs typeface="Helvetica Light"/>
                <a:sym typeface="Helvetica Light"/>
              </a:defRPr>
            </a:pPr>
            <a:endParaRPr sz="1600"/>
          </a:p>
        </p:txBody>
      </p:sp>
      <p:sp>
        <p:nvSpPr>
          <p:cNvPr id="1112" name="Line"/>
          <p:cNvSpPr/>
          <p:nvPr userDrawn="1"/>
        </p:nvSpPr>
        <p:spPr>
          <a:xfrm flipV="1">
            <a:off x="8359217" y="844465"/>
            <a:ext cx="1" cy="5337580"/>
          </a:xfrm>
          <a:prstGeom prst="line">
            <a:avLst/>
          </a:prstGeom>
          <a:ln w="25400">
            <a:solidFill>
              <a:srgbClr val="A7A7A7">
                <a:alpha val="36153"/>
              </a:srgbClr>
            </a:solidFill>
            <a:miter lim="400000"/>
          </a:ln>
        </p:spPr>
        <p:txBody>
          <a:bodyPr lIns="25400" tIns="25400" rIns="25400" bIns="25400" anchor="ctr"/>
          <a:lstStyle/>
          <a:p>
            <a:pPr algn="ctr" defTabSz="412750">
              <a:lnSpc>
                <a:spcPct val="100000"/>
              </a:lnSpc>
              <a:defRPr sz="3200" b="0">
                <a:latin typeface="Helvetica Light"/>
                <a:ea typeface="Helvetica Light"/>
                <a:cs typeface="Helvetica Light"/>
                <a:sym typeface="Helvetica Light"/>
              </a:defRPr>
            </a:pPr>
            <a:endParaRPr sz="1600"/>
          </a:p>
        </p:txBody>
      </p:sp>
      <p:sp>
        <p:nvSpPr>
          <p:cNvPr id="1113" name="Line"/>
          <p:cNvSpPr/>
          <p:nvPr/>
        </p:nvSpPr>
        <p:spPr>
          <a:xfrm flipV="1">
            <a:off x="9759062" y="842735"/>
            <a:ext cx="1" cy="5338033"/>
          </a:xfrm>
          <a:prstGeom prst="line">
            <a:avLst/>
          </a:prstGeom>
          <a:ln w="25400">
            <a:solidFill>
              <a:srgbClr val="A7A7A7">
                <a:alpha val="36153"/>
              </a:srgbClr>
            </a:solidFill>
            <a:miter lim="400000"/>
          </a:ln>
        </p:spPr>
        <p:txBody>
          <a:bodyPr lIns="25400" tIns="25400" rIns="25400" bIns="25400" anchor="ctr"/>
          <a:lstStyle/>
          <a:p>
            <a:pPr algn="ctr" defTabSz="412750">
              <a:lnSpc>
                <a:spcPct val="100000"/>
              </a:lnSpc>
              <a:defRPr sz="3200" b="0">
                <a:latin typeface="Helvetica Light"/>
                <a:ea typeface="Helvetica Light"/>
                <a:cs typeface="Helvetica Light"/>
                <a:sym typeface="Helvetica Light"/>
              </a:defRPr>
            </a:pPr>
            <a:endParaRPr sz="1600"/>
          </a:p>
        </p:txBody>
      </p:sp>
      <p:sp>
        <p:nvSpPr>
          <p:cNvPr id="1115" name="Jan"/>
          <p:cNvSpPr txBox="1">
            <a:spLocks noGrp="1"/>
          </p:cNvSpPr>
          <p:nvPr>
            <p:ph type="body" sz="quarter" idx="33" hasCustomPrompt="1"/>
          </p:nvPr>
        </p:nvSpPr>
        <p:spPr>
          <a:xfrm>
            <a:off x="2566534" y="574330"/>
            <a:ext cx="412019" cy="184666"/>
          </a:xfrm>
          <a:prstGeom prst="rect">
            <a:avLst/>
          </a:prstGeom>
        </p:spPr>
        <p:txBody>
          <a:bodyPr anchor="ctr">
            <a:spAutoFit/>
          </a:bodyPr>
          <a:lstStyle>
            <a:lvl1pPr marL="0" indent="0" algn="ctr" defTabSz="412750">
              <a:lnSpc>
                <a:spcPct val="100000"/>
              </a:lnSpc>
              <a:spcBef>
                <a:spcPts val="0"/>
              </a:spcBef>
              <a:buSzTx/>
              <a:buNone/>
              <a:defRPr sz="1200" b="1">
                <a:latin typeface="+mn-lt"/>
                <a:ea typeface="+mn-ea"/>
                <a:cs typeface="+mn-cs"/>
                <a:sym typeface="Helvetica"/>
              </a:defRPr>
            </a:lvl1pPr>
          </a:lstStyle>
          <a:p>
            <a:r>
              <a:rPr lang="fi-FI"/>
              <a:t>xxx</a:t>
            </a:r>
            <a:endParaRPr/>
          </a:p>
        </p:txBody>
      </p:sp>
      <p:sp>
        <p:nvSpPr>
          <p:cNvPr id="1116" name="Feb"/>
          <p:cNvSpPr txBox="1">
            <a:spLocks noGrp="1"/>
          </p:cNvSpPr>
          <p:nvPr>
            <p:ph type="body" sz="quarter" idx="34" hasCustomPrompt="1"/>
          </p:nvPr>
        </p:nvSpPr>
        <p:spPr>
          <a:xfrm>
            <a:off x="3960027" y="574330"/>
            <a:ext cx="412019" cy="184666"/>
          </a:xfrm>
          <a:prstGeom prst="rect">
            <a:avLst/>
          </a:prstGeom>
        </p:spPr>
        <p:txBody>
          <a:bodyPr anchor="ctr">
            <a:spAutoFit/>
          </a:bodyPr>
          <a:lstStyle>
            <a:lvl1pPr marL="0" indent="0" algn="ctr" defTabSz="412750">
              <a:lnSpc>
                <a:spcPct val="100000"/>
              </a:lnSpc>
              <a:spcBef>
                <a:spcPts val="0"/>
              </a:spcBef>
              <a:buSzTx/>
              <a:buNone/>
              <a:defRPr sz="1200" b="1">
                <a:latin typeface="+mn-lt"/>
                <a:ea typeface="+mn-ea"/>
                <a:cs typeface="+mn-cs"/>
                <a:sym typeface="Helvetica"/>
              </a:defRPr>
            </a:lvl1pPr>
          </a:lstStyle>
          <a:p>
            <a:r>
              <a:rPr lang="fi-FI"/>
              <a:t>xxx</a:t>
            </a:r>
            <a:endParaRPr/>
          </a:p>
        </p:txBody>
      </p:sp>
      <p:sp>
        <p:nvSpPr>
          <p:cNvPr id="1117" name="Mar"/>
          <p:cNvSpPr txBox="1">
            <a:spLocks noGrp="1"/>
          </p:cNvSpPr>
          <p:nvPr>
            <p:ph type="body" sz="quarter" idx="35" hasCustomPrompt="1"/>
          </p:nvPr>
        </p:nvSpPr>
        <p:spPr>
          <a:xfrm>
            <a:off x="5353521" y="574330"/>
            <a:ext cx="412019" cy="184666"/>
          </a:xfrm>
          <a:prstGeom prst="rect">
            <a:avLst/>
          </a:prstGeom>
        </p:spPr>
        <p:txBody>
          <a:bodyPr anchor="ctr">
            <a:spAutoFit/>
          </a:bodyPr>
          <a:lstStyle>
            <a:lvl1pPr marL="0" indent="0" algn="ctr" defTabSz="412750">
              <a:lnSpc>
                <a:spcPct val="100000"/>
              </a:lnSpc>
              <a:spcBef>
                <a:spcPts val="0"/>
              </a:spcBef>
              <a:buSzTx/>
              <a:buNone/>
              <a:defRPr sz="1200" b="1">
                <a:latin typeface="+mn-lt"/>
                <a:ea typeface="+mn-ea"/>
                <a:cs typeface="+mn-cs"/>
                <a:sym typeface="Helvetica"/>
              </a:defRPr>
            </a:lvl1pPr>
          </a:lstStyle>
          <a:p>
            <a:r>
              <a:rPr lang="fi-FI"/>
              <a:t>xxx</a:t>
            </a:r>
            <a:endParaRPr/>
          </a:p>
        </p:txBody>
      </p:sp>
      <p:sp>
        <p:nvSpPr>
          <p:cNvPr id="1118" name="Apr"/>
          <p:cNvSpPr txBox="1">
            <a:spLocks noGrp="1"/>
          </p:cNvSpPr>
          <p:nvPr>
            <p:ph type="body" sz="quarter" idx="36" hasCustomPrompt="1"/>
          </p:nvPr>
        </p:nvSpPr>
        <p:spPr>
          <a:xfrm>
            <a:off x="6747015" y="574330"/>
            <a:ext cx="412019" cy="184666"/>
          </a:xfrm>
          <a:prstGeom prst="rect">
            <a:avLst/>
          </a:prstGeom>
        </p:spPr>
        <p:txBody>
          <a:bodyPr anchor="ctr">
            <a:spAutoFit/>
          </a:bodyPr>
          <a:lstStyle>
            <a:lvl1pPr marL="0" indent="0" algn="ctr" defTabSz="412750">
              <a:lnSpc>
                <a:spcPct val="100000"/>
              </a:lnSpc>
              <a:spcBef>
                <a:spcPts val="0"/>
              </a:spcBef>
              <a:buSzTx/>
              <a:buNone/>
              <a:defRPr sz="1200" b="1">
                <a:latin typeface="+mn-lt"/>
                <a:ea typeface="+mn-ea"/>
                <a:cs typeface="+mn-cs"/>
                <a:sym typeface="Helvetica"/>
              </a:defRPr>
            </a:lvl1pPr>
          </a:lstStyle>
          <a:p>
            <a:r>
              <a:rPr lang="fi-FI"/>
              <a:t>xxx</a:t>
            </a:r>
            <a:endParaRPr/>
          </a:p>
        </p:txBody>
      </p:sp>
      <p:sp>
        <p:nvSpPr>
          <p:cNvPr id="1119" name="May"/>
          <p:cNvSpPr txBox="1">
            <a:spLocks noGrp="1"/>
          </p:cNvSpPr>
          <p:nvPr>
            <p:ph type="body" sz="quarter" idx="37" hasCustomPrompt="1"/>
          </p:nvPr>
        </p:nvSpPr>
        <p:spPr>
          <a:xfrm>
            <a:off x="8140509" y="574330"/>
            <a:ext cx="412019" cy="184666"/>
          </a:xfrm>
          <a:prstGeom prst="rect">
            <a:avLst/>
          </a:prstGeom>
        </p:spPr>
        <p:txBody>
          <a:bodyPr anchor="ctr">
            <a:spAutoFit/>
          </a:bodyPr>
          <a:lstStyle>
            <a:lvl1pPr marL="0" indent="0" algn="ctr" defTabSz="412750">
              <a:lnSpc>
                <a:spcPct val="100000"/>
              </a:lnSpc>
              <a:spcBef>
                <a:spcPts val="0"/>
              </a:spcBef>
              <a:buSzTx/>
              <a:buNone/>
              <a:defRPr sz="1200" b="1">
                <a:latin typeface="+mn-lt"/>
                <a:ea typeface="+mn-ea"/>
                <a:cs typeface="+mn-cs"/>
                <a:sym typeface="Helvetica"/>
              </a:defRPr>
            </a:lvl1pPr>
          </a:lstStyle>
          <a:p>
            <a:r>
              <a:rPr lang="fi-FI"/>
              <a:t>xxx</a:t>
            </a:r>
            <a:endParaRPr/>
          </a:p>
        </p:txBody>
      </p:sp>
      <p:sp>
        <p:nvSpPr>
          <p:cNvPr id="1120" name="Jun"/>
          <p:cNvSpPr txBox="1">
            <a:spLocks noGrp="1"/>
          </p:cNvSpPr>
          <p:nvPr>
            <p:ph type="body" sz="quarter" idx="38" hasCustomPrompt="1"/>
          </p:nvPr>
        </p:nvSpPr>
        <p:spPr>
          <a:xfrm>
            <a:off x="9534003" y="574330"/>
            <a:ext cx="412019" cy="184666"/>
          </a:xfrm>
          <a:prstGeom prst="rect">
            <a:avLst/>
          </a:prstGeom>
        </p:spPr>
        <p:txBody>
          <a:bodyPr anchor="ctr">
            <a:spAutoFit/>
          </a:bodyPr>
          <a:lstStyle>
            <a:lvl1pPr marL="0" indent="0" algn="ctr" defTabSz="412750">
              <a:lnSpc>
                <a:spcPct val="100000"/>
              </a:lnSpc>
              <a:spcBef>
                <a:spcPts val="0"/>
              </a:spcBef>
              <a:buSzTx/>
              <a:buNone/>
              <a:defRPr sz="1200" b="1">
                <a:latin typeface="+mn-lt"/>
                <a:ea typeface="+mn-ea"/>
                <a:cs typeface="+mn-cs"/>
                <a:sym typeface="Helvetica"/>
              </a:defRPr>
            </a:lvl1pPr>
          </a:lstStyle>
          <a:p>
            <a:r>
              <a:rPr lang="fi-FI"/>
              <a:t>xxx</a:t>
            </a:r>
            <a:endParaRPr/>
          </a:p>
        </p:txBody>
      </p:sp>
      <p:sp>
        <p:nvSpPr>
          <p:cNvPr id="1125" name="Lorem ipsum dolor"/>
          <p:cNvSpPr txBox="1">
            <a:spLocks noGrp="1"/>
          </p:cNvSpPr>
          <p:nvPr>
            <p:ph type="body" sz="quarter" idx="40"/>
          </p:nvPr>
        </p:nvSpPr>
        <p:spPr>
          <a:xfrm>
            <a:off x="4352221" y="1726413"/>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1126" name="Lorem ipsum dolor"/>
          <p:cNvSpPr txBox="1">
            <a:spLocks noGrp="1"/>
          </p:cNvSpPr>
          <p:nvPr>
            <p:ph type="body" sz="quarter" idx="41"/>
          </p:nvPr>
        </p:nvSpPr>
        <p:spPr>
          <a:xfrm>
            <a:off x="7248256" y="1358738"/>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1127" name="Lorem ipsum dolor"/>
          <p:cNvSpPr txBox="1">
            <a:spLocks noGrp="1"/>
          </p:cNvSpPr>
          <p:nvPr>
            <p:ph type="body" sz="quarter" idx="42"/>
          </p:nvPr>
        </p:nvSpPr>
        <p:spPr>
          <a:xfrm>
            <a:off x="1849420" y="2553004"/>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1129" name="Lorem ipsum dolor"/>
          <p:cNvSpPr txBox="1">
            <a:spLocks noGrp="1"/>
          </p:cNvSpPr>
          <p:nvPr>
            <p:ph type="body" sz="quarter" idx="43"/>
          </p:nvPr>
        </p:nvSpPr>
        <p:spPr>
          <a:xfrm>
            <a:off x="4008775" y="2553004"/>
            <a:ext cx="2171125"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1132" name="Lorem ipsum dolor"/>
          <p:cNvSpPr txBox="1">
            <a:spLocks noGrp="1"/>
          </p:cNvSpPr>
          <p:nvPr>
            <p:ph type="body" sz="quarter" idx="44"/>
          </p:nvPr>
        </p:nvSpPr>
        <p:spPr>
          <a:xfrm>
            <a:off x="7395404" y="2553004"/>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1134" name="Lorem ipsum dolor"/>
          <p:cNvSpPr txBox="1">
            <a:spLocks noGrp="1"/>
          </p:cNvSpPr>
          <p:nvPr>
            <p:ph type="body" sz="quarter" idx="45"/>
          </p:nvPr>
        </p:nvSpPr>
        <p:spPr>
          <a:xfrm>
            <a:off x="4800950" y="2975129"/>
            <a:ext cx="2171125"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1136" name="Lorem ipsum dolor"/>
          <p:cNvSpPr txBox="1">
            <a:spLocks noGrp="1"/>
          </p:cNvSpPr>
          <p:nvPr>
            <p:ph type="body" sz="quarter" idx="46"/>
          </p:nvPr>
        </p:nvSpPr>
        <p:spPr>
          <a:xfrm>
            <a:off x="7491304" y="2975129"/>
            <a:ext cx="2171125"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1138" name="Lorem"/>
          <p:cNvSpPr txBox="1">
            <a:spLocks noGrp="1"/>
          </p:cNvSpPr>
          <p:nvPr>
            <p:ph type="body" sz="quarter" idx="47"/>
          </p:nvPr>
        </p:nvSpPr>
        <p:spPr>
          <a:xfrm>
            <a:off x="9906496" y="2553004"/>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1141" name="Lorem ipsum dolor"/>
          <p:cNvSpPr txBox="1">
            <a:spLocks noGrp="1"/>
          </p:cNvSpPr>
          <p:nvPr>
            <p:ph type="body" sz="quarter" idx="48"/>
          </p:nvPr>
        </p:nvSpPr>
        <p:spPr>
          <a:xfrm>
            <a:off x="1862120" y="3854037"/>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1142" name="Lorem ipsum dolor"/>
          <p:cNvSpPr txBox="1">
            <a:spLocks noGrp="1"/>
          </p:cNvSpPr>
          <p:nvPr>
            <p:ph type="body" sz="quarter" idx="49"/>
          </p:nvPr>
        </p:nvSpPr>
        <p:spPr>
          <a:xfrm>
            <a:off x="4563209" y="3854037"/>
            <a:ext cx="2171125"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1144" name="Lorem ipsum dolor"/>
          <p:cNvSpPr txBox="1">
            <a:spLocks noGrp="1"/>
          </p:cNvSpPr>
          <p:nvPr>
            <p:ph type="body" sz="quarter" idx="50"/>
          </p:nvPr>
        </p:nvSpPr>
        <p:spPr>
          <a:xfrm>
            <a:off x="4829312" y="4275965"/>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1147" name="Lorem ipsum dolor"/>
          <p:cNvSpPr txBox="1">
            <a:spLocks noGrp="1"/>
          </p:cNvSpPr>
          <p:nvPr>
            <p:ph type="body" sz="quarter" idx="51"/>
          </p:nvPr>
        </p:nvSpPr>
        <p:spPr>
          <a:xfrm>
            <a:off x="7478604" y="4275965"/>
            <a:ext cx="2171125"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1148" name="Lorem"/>
          <p:cNvSpPr txBox="1">
            <a:spLocks noGrp="1"/>
          </p:cNvSpPr>
          <p:nvPr>
            <p:ph type="body" sz="quarter" idx="52"/>
          </p:nvPr>
        </p:nvSpPr>
        <p:spPr>
          <a:xfrm>
            <a:off x="8168861" y="3854037"/>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1154" name="Lorem ipsum dolor"/>
          <p:cNvSpPr txBox="1">
            <a:spLocks noGrp="1"/>
          </p:cNvSpPr>
          <p:nvPr>
            <p:ph type="body" sz="quarter" idx="53"/>
          </p:nvPr>
        </p:nvSpPr>
        <p:spPr>
          <a:xfrm>
            <a:off x="2376470" y="5155070"/>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1155" name="Lorem ipsum dolor"/>
          <p:cNvSpPr txBox="1">
            <a:spLocks noGrp="1"/>
          </p:cNvSpPr>
          <p:nvPr>
            <p:ph type="body" sz="quarter" idx="54"/>
          </p:nvPr>
        </p:nvSpPr>
        <p:spPr>
          <a:xfrm>
            <a:off x="6778275" y="5155070"/>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1156" name="Lorem ipsum dolor"/>
          <p:cNvSpPr txBox="1">
            <a:spLocks noGrp="1"/>
          </p:cNvSpPr>
          <p:nvPr>
            <p:ph type="body" sz="quarter" idx="55"/>
          </p:nvPr>
        </p:nvSpPr>
        <p:spPr>
          <a:xfrm>
            <a:off x="4771129" y="5564298"/>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1157" name="Lorem"/>
          <p:cNvSpPr txBox="1">
            <a:spLocks noGrp="1"/>
          </p:cNvSpPr>
          <p:nvPr>
            <p:ph type="body" sz="quarter" idx="56"/>
          </p:nvPr>
        </p:nvSpPr>
        <p:spPr>
          <a:xfrm>
            <a:off x="8499728" y="5564298"/>
            <a:ext cx="2171125"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1158" name="Lorem"/>
          <p:cNvSpPr txBox="1">
            <a:spLocks noGrp="1"/>
          </p:cNvSpPr>
          <p:nvPr>
            <p:ph type="body" sz="quarter" idx="57"/>
          </p:nvPr>
        </p:nvSpPr>
        <p:spPr>
          <a:xfrm>
            <a:off x="9868396" y="5155070"/>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1160" name="Lorem ipsum dolor"/>
          <p:cNvSpPr txBox="1">
            <a:spLocks noGrp="1"/>
          </p:cNvSpPr>
          <p:nvPr>
            <p:ph type="body" sz="quarter" idx="58"/>
          </p:nvPr>
        </p:nvSpPr>
        <p:spPr>
          <a:xfrm>
            <a:off x="7622160" y="1726413"/>
            <a:ext cx="2171125"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71" name="Text Placeholder 4">
            <a:extLst>
              <a:ext uri="{FF2B5EF4-FFF2-40B4-BE49-F238E27FC236}">
                <a16:creationId xmlns:a16="http://schemas.microsoft.com/office/drawing/2014/main" id="{FF7DE67D-A0C2-4804-9147-E444D2EF02EA}"/>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sp>
        <p:nvSpPr>
          <p:cNvPr id="2" name="Date Placeholder 1">
            <a:extLst>
              <a:ext uri="{FF2B5EF4-FFF2-40B4-BE49-F238E27FC236}">
                <a16:creationId xmlns:a16="http://schemas.microsoft.com/office/drawing/2014/main" id="{9D47219D-5FF3-42FA-AD62-168681C859A4}"/>
              </a:ext>
            </a:extLst>
          </p:cNvPr>
          <p:cNvSpPr>
            <a:spLocks noGrp="1"/>
          </p:cNvSpPr>
          <p:nvPr>
            <p:ph type="dt" sz="half" idx="59"/>
          </p:nvPr>
        </p:nvSpPr>
        <p:spPr/>
        <p:txBody>
          <a:bodyPr/>
          <a:lstStyle/>
          <a:p>
            <a:fld id="{15B9505E-DA57-4D48-83D3-AAA3ED5D6170}" type="datetime1">
              <a:rPr lang="en-US" smtClean="0"/>
              <a:t>11/30/2022</a:t>
            </a:fld>
            <a:endParaRPr lang="fi-FI"/>
          </a:p>
        </p:txBody>
      </p:sp>
      <p:sp>
        <p:nvSpPr>
          <p:cNvPr id="3" name="Footer Placeholder 2">
            <a:extLst>
              <a:ext uri="{FF2B5EF4-FFF2-40B4-BE49-F238E27FC236}">
                <a16:creationId xmlns:a16="http://schemas.microsoft.com/office/drawing/2014/main" id="{D9D8CB1C-32CA-4B7B-BA35-CE5960F0AF08}"/>
              </a:ext>
            </a:extLst>
          </p:cNvPr>
          <p:cNvSpPr>
            <a:spLocks noGrp="1"/>
          </p:cNvSpPr>
          <p:nvPr>
            <p:ph type="ftr" sz="quarter" idx="60"/>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5A606D13-2632-46EC-B03A-5DD3FCC9CBD0}"/>
              </a:ext>
            </a:extLst>
          </p:cNvPr>
          <p:cNvSpPr>
            <a:spLocks noGrp="1"/>
          </p:cNvSpPr>
          <p:nvPr>
            <p:ph type="sldNum" sz="quarter" idx="61"/>
          </p:nvPr>
        </p:nvSpPr>
        <p:spPr/>
        <p:txBody>
          <a:bodyPr/>
          <a:lstStyle/>
          <a:p>
            <a:fld id="{31160B98-140E-4345-B1A3-2A7247C42973}" type="slidenum">
              <a:rPr lang="fi-FI" smtClean="0"/>
              <a:pPr/>
              <a:t>‹#›</a:t>
            </a:fld>
            <a:endParaRPr lang="fi-FI"/>
          </a:p>
        </p:txBody>
      </p:sp>
      <p:sp>
        <p:nvSpPr>
          <p:cNvPr id="75" name="Lorem ipsum">
            <a:extLst>
              <a:ext uri="{FF2B5EF4-FFF2-40B4-BE49-F238E27FC236}">
                <a16:creationId xmlns:a16="http://schemas.microsoft.com/office/drawing/2014/main" id="{254277F6-19E5-4790-A3AD-8FAE040F9EE0}"/>
              </a:ext>
            </a:extLst>
          </p:cNvPr>
          <p:cNvSpPr txBox="1">
            <a:spLocks noGrp="1"/>
          </p:cNvSpPr>
          <p:nvPr>
            <p:ph type="body" sz="quarter" idx="62"/>
          </p:nvPr>
        </p:nvSpPr>
        <p:spPr>
          <a:xfrm rot="16200000">
            <a:off x="398820" y="1449034"/>
            <a:ext cx="1210104" cy="509133"/>
          </a:xfrm>
          <a:prstGeom prst="rect">
            <a:avLst/>
          </a:prstGeom>
          <a:solidFill>
            <a:srgbClr val="E9F352"/>
          </a:solidFill>
          <a:ln>
            <a:noFill/>
          </a:ln>
        </p:spPr>
        <p:txBody>
          <a:bodyPr anchor="ctr">
            <a:noAutofit/>
          </a:bodyPr>
          <a:lstStyle>
            <a:lvl1pPr marL="0" indent="0" algn="ctr" defTabSz="412750">
              <a:lnSpc>
                <a:spcPct val="90000"/>
              </a:lnSpc>
              <a:spcBef>
                <a:spcPts val="0"/>
              </a:spcBef>
              <a:buSzTx/>
              <a:buNone/>
              <a:defRPr sz="1000" b="1">
                <a:latin typeface="+mn-lt"/>
                <a:ea typeface="+mn-ea"/>
                <a:cs typeface="+mn-cs"/>
                <a:sym typeface="Helvetica"/>
              </a:defRPr>
            </a:lvl1pPr>
          </a:lstStyle>
          <a:p>
            <a:pPr lvl="0"/>
            <a:r>
              <a:rPr lang="en-GB"/>
              <a:t>Click to edit Master text styles</a:t>
            </a:r>
          </a:p>
        </p:txBody>
      </p:sp>
      <p:sp>
        <p:nvSpPr>
          <p:cNvPr id="80" name="Lorem ipsum">
            <a:extLst>
              <a:ext uri="{FF2B5EF4-FFF2-40B4-BE49-F238E27FC236}">
                <a16:creationId xmlns:a16="http://schemas.microsoft.com/office/drawing/2014/main" id="{C2D3ACA8-5087-4EF0-B58F-F2ABA3C2B27A}"/>
              </a:ext>
            </a:extLst>
          </p:cNvPr>
          <p:cNvSpPr txBox="1">
            <a:spLocks noGrp="1"/>
          </p:cNvSpPr>
          <p:nvPr>
            <p:ph type="body" sz="quarter" idx="67"/>
          </p:nvPr>
        </p:nvSpPr>
        <p:spPr>
          <a:xfrm rot="16200000">
            <a:off x="398820" y="2738084"/>
            <a:ext cx="1210104" cy="509133"/>
          </a:xfrm>
          <a:prstGeom prst="rect">
            <a:avLst/>
          </a:prstGeom>
          <a:solidFill>
            <a:srgbClr val="E9F352"/>
          </a:solidFill>
          <a:ln>
            <a:noFill/>
          </a:ln>
        </p:spPr>
        <p:txBody>
          <a:bodyPr anchor="ctr">
            <a:noAutofit/>
          </a:bodyPr>
          <a:lstStyle>
            <a:lvl1pPr marL="0" indent="0" algn="ctr" defTabSz="412750">
              <a:lnSpc>
                <a:spcPct val="90000"/>
              </a:lnSpc>
              <a:spcBef>
                <a:spcPts val="0"/>
              </a:spcBef>
              <a:buSzTx/>
              <a:buNone/>
              <a:defRPr sz="1000" b="1">
                <a:latin typeface="+mn-lt"/>
                <a:ea typeface="+mn-ea"/>
                <a:cs typeface="+mn-cs"/>
                <a:sym typeface="Helvetica"/>
              </a:defRPr>
            </a:lvl1pPr>
          </a:lstStyle>
          <a:p>
            <a:pPr lvl="0"/>
            <a:r>
              <a:rPr lang="en-GB"/>
              <a:t>Click to edit Master text styles</a:t>
            </a:r>
          </a:p>
        </p:txBody>
      </p:sp>
      <p:sp>
        <p:nvSpPr>
          <p:cNvPr id="82" name="Lorem ipsum">
            <a:extLst>
              <a:ext uri="{FF2B5EF4-FFF2-40B4-BE49-F238E27FC236}">
                <a16:creationId xmlns:a16="http://schemas.microsoft.com/office/drawing/2014/main" id="{C2B14BB7-182E-4CE4-ADCA-79EB2067B079}"/>
              </a:ext>
            </a:extLst>
          </p:cNvPr>
          <p:cNvSpPr txBox="1">
            <a:spLocks noGrp="1"/>
          </p:cNvSpPr>
          <p:nvPr>
            <p:ph type="body" sz="quarter" idx="69"/>
          </p:nvPr>
        </p:nvSpPr>
        <p:spPr>
          <a:xfrm rot="16200000">
            <a:off x="398820" y="4020784"/>
            <a:ext cx="1210104" cy="509133"/>
          </a:xfrm>
          <a:prstGeom prst="rect">
            <a:avLst/>
          </a:prstGeom>
          <a:solidFill>
            <a:srgbClr val="E9F352"/>
          </a:solidFill>
          <a:ln>
            <a:noFill/>
          </a:ln>
        </p:spPr>
        <p:txBody>
          <a:bodyPr anchor="ctr">
            <a:noAutofit/>
          </a:bodyPr>
          <a:lstStyle>
            <a:lvl1pPr marL="0" indent="0" algn="ctr" defTabSz="412750">
              <a:lnSpc>
                <a:spcPct val="90000"/>
              </a:lnSpc>
              <a:spcBef>
                <a:spcPts val="0"/>
              </a:spcBef>
              <a:buSzTx/>
              <a:buNone/>
              <a:defRPr sz="1000" b="1">
                <a:latin typeface="+mn-lt"/>
                <a:ea typeface="+mn-ea"/>
                <a:cs typeface="+mn-cs"/>
                <a:sym typeface="Helvetica"/>
              </a:defRPr>
            </a:lvl1pPr>
          </a:lstStyle>
          <a:p>
            <a:pPr lvl="0"/>
            <a:r>
              <a:rPr lang="en-GB"/>
              <a:t>Click to edit Master text styles</a:t>
            </a:r>
          </a:p>
        </p:txBody>
      </p:sp>
    </p:spTree>
    <p:extLst>
      <p:ext uri="{BB962C8B-B14F-4D97-AF65-F5344CB8AC3E}">
        <p14:creationId xmlns:p14="http://schemas.microsoft.com/office/powerpoint/2010/main" val="1681787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ltton Cover Slide animated">
    <p:bg>
      <p:bgPr>
        <a:solidFill>
          <a:schemeClr val="accent1"/>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4B9CD128-0F37-104D-A4C4-8174D13E0115}"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pic>
        <p:nvPicPr>
          <p:cNvPr id="15" name="Picture 14">
            <a:extLst>
              <a:ext uri="{FF2B5EF4-FFF2-40B4-BE49-F238E27FC236}">
                <a16:creationId xmlns:a16="http://schemas.microsoft.com/office/drawing/2014/main" id="{1BF00318-F701-EC42-A380-2DF5A5E5A04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38953" y="1806387"/>
            <a:ext cx="4522694" cy="1228165"/>
          </a:xfrm>
          <a:prstGeom prst="rect">
            <a:avLst/>
          </a:prstGeom>
        </p:spPr>
      </p:pic>
      <p:pic>
        <p:nvPicPr>
          <p:cNvPr id="10" name="arrows3.gif" descr="arrows3.gif">
            <a:extLst>
              <a:ext uri="{FF2B5EF4-FFF2-40B4-BE49-F238E27FC236}">
                <a16:creationId xmlns:a16="http://schemas.microsoft.com/office/drawing/2014/main" id="{7D26D8E0-9565-4BE6-B73A-89E33F01A6C9}"/>
              </a:ext>
            </a:extLst>
          </p:cNvPr>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4494292" y="936298"/>
            <a:ext cx="5097122" cy="2867131"/>
          </a:xfrm>
          <a:prstGeom prst="rect">
            <a:avLst/>
          </a:prstGeom>
          <a:ln w="12700">
            <a:miter lim="400000"/>
          </a:ln>
        </p:spPr>
      </p:pic>
      <p:sp>
        <p:nvSpPr>
          <p:cNvPr id="2" name="Title 1">
            <a:extLst>
              <a:ext uri="{FF2B5EF4-FFF2-40B4-BE49-F238E27FC236}">
                <a16:creationId xmlns:a16="http://schemas.microsoft.com/office/drawing/2014/main" id="{9F6E6260-E36C-484A-9F25-1346EC50A8D2}"/>
              </a:ext>
            </a:extLst>
          </p:cNvPr>
          <p:cNvSpPr>
            <a:spLocks noGrp="1"/>
          </p:cNvSpPr>
          <p:nvPr>
            <p:ph type="ctrTitle" hasCustomPrompt="1"/>
          </p:nvPr>
        </p:nvSpPr>
        <p:spPr>
          <a:xfrm>
            <a:off x="437882" y="3095741"/>
            <a:ext cx="10915918" cy="2387600"/>
          </a:xfrm>
        </p:spPr>
        <p:txBody>
          <a:bodyPr anchor="t" anchorCtr="0"/>
          <a:lstStyle>
            <a:lvl1pPr algn="l">
              <a:defRPr sz="9200" b="0"/>
            </a:lvl1pPr>
          </a:lstStyle>
          <a:p>
            <a:r>
              <a:rPr lang="en-GB"/>
              <a:t>title</a:t>
            </a:r>
          </a:p>
        </p:txBody>
      </p:sp>
    </p:spTree>
    <p:extLst>
      <p:ext uri="{BB962C8B-B14F-4D97-AF65-F5344CB8AC3E}">
        <p14:creationId xmlns:p14="http://schemas.microsoft.com/office/powerpoint/2010/main" val="38417750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ocess steps">
    <p:bg>
      <p:bgPr>
        <a:solidFill>
          <a:schemeClr val="accent1">
            <a:lumOff val="-7254"/>
          </a:schemeClr>
        </a:solidFill>
        <a:effectLst/>
      </p:bgPr>
    </p:bg>
    <p:spTree>
      <p:nvGrpSpPr>
        <p:cNvPr id="1" name=""/>
        <p:cNvGrpSpPr/>
        <p:nvPr/>
      </p:nvGrpSpPr>
      <p:grpSpPr>
        <a:xfrm>
          <a:off x="0" y="0"/>
          <a:ext cx="0" cy="0"/>
          <a:chOff x="0" y="0"/>
          <a:chExt cx="0" cy="0"/>
        </a:xfrm>
      </p:grpSpPr>
      <p:pic>
        <p:nvPicPr>
          <p:cNvPr id="631" name="Miltton_Text_Black.png" descr="Miltton_Text_Black.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640" name="Line"/>
          <p:cNvSpPr/>
          <p:nvPr/>
        </p:nvSpPr>
        <p:spPr>
          <a:xfrm>
            <a:off x="413955" y="4233111"/>
            <a:ext cx="1488198" cy="1"/>
          </a:xfrm>
          <a:prstGeom prst="line">
            <a:avLst/>
          </a:prstGeom>
          <a:ln w="25400">
            <a:solidFill>
              <a:srgbClr val="000000"/>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641" name="Line"/>
          <p:cNvSpPr/>
          <p:nvPr/>
        </p:nvSpPr>
        <p:spPr>
          <a:xfrm>
            <a:off x="2058303" y="4233111"/>
            <a:ext cx="1498830" cy="1"/>
          </a:xfrm>
          <a:prstGeom prst="line">
            <a:avLst/>
          </a:prstGeom>
          <a:ln w="25400">
            <a:solidFill>
              <a:srgbClr val="000000"/>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642" name="Line"/>
          <p:cNvSpPr/>
          <p:nvPr/>
        </p:nvSpPr>
        <p:spPr>
          <a:xfrm>
            <a:off x="3713282" y="4233111"/>
            <a:ext cx="1480834" cy="1"/>
          </a:xfrm>
          <a:prstGeom prst="line">
            <a:avLst/>
          </a:prstGeom>
          <a:ln w="25400">
            <a:solidFill>
              <a:srgbClr val="000000"/>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643" name="Line"/>
          <p:cNvSpPr/>
          <p:nvPr/>
        </p:nvSpPr>
        <p:spPr>
          <a:xfrm>
            <a:off x="5352367" y="4233111"/>
            <a:ext cx="1487267" cy="1"/>
          </a:xfrm>
          <a:prstGeom prst="line">
            <a:avLst/>
          </a:prstGeom>
          <a:ln w="25400">
            <a:solidFill>
              <a:srgbClr val="000000"/>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644" name="Line"/>
          <p:cNvSpPr/>
          <p:nvPr/>
        </p:nvSpPr>
        <p:spPr>
          <a:xfrm>
            <a:off x="6997400" y="4233111"/>
            <a:ext cx="1488197" cy="1"/>
          </a:xfrm>
          <a:prstGeom prst="line">
            <a:avLst/>
          </a:prstGeom>
          <a:ln w="25400">
            <a:solidFill>
              <a:srgbClr val="000000"/>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645" name="Line"/>
          <p:cNvSpPr/>
          <p:nvPr/>
        </p:nvSpPr>
        <p:spPr>
          <a:xfrm>
            <a:off x="8641748" y="4233111"/>
            <a:ext cx="1499366" cy="1"/>
          </a:xfrm>
          <a:prstGeom prst="line">
            <a:avLst/>
          </a:prstGeom>
          <a:ln w="25400">
            <a:solidFill>
              <a:srgbClr val="000000"/>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646" name="Line"/>
          <p:cNvSpPr/>
          <p:nvPr/>
        </p:nvSpPr>
        <p:spPr>
          <a:xfrm>
            <a:off x="10269832" y="4233111"/>
            <a:ext cx="1499366" cy="1"/>
          </a:xfrm>
          <a:prstGeom prst="line">
            <a:avLst/>
          </a:prstGeom>
          <a:ln w="25400">
            <a:solidFill>
              <a:srgbClr val="000000"/>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pic>
        <p:nvPicPr>
          <p:cNvPr id="650" name="Mitton-arrow.png" descr="Mitton-arrow.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3" name="Title 2">
            <a:extLst>
              <a:ext uri="{FF2B5EF4-FFF2-40B4-BE49-F238E27FC236}">
                <a16:creationId xmlns:a16="http://schemas.microsoft.com/office/drawing/2014/main" id="{18E3BCBF-446C-406B-8C98-60E52BDBA158}"/>
              </a:ext>
            </a:extLst>
          </p:cNvPr>
          <p:cNvSpPr>
            <a:spLocks noGrp="1"/>
          </p:cNvSpPr>
          <p:nvPr>
            <p:ph type="title"/>
          </p:nvPr>
        </p:nvSpPr>
        <p:spPr/>
        <p:txBody>
          <a:bodyPr/>
          <a:lstStyle/>
          <a:p>
            <a:r>
              <a:rPr lang="en-GB"/>
              <a:t>Click to edit Master title style</a:t>
            </a:r>
          </a:p>
        </p:txBody>
      </p:sp>
      <p:sp>
        <p:nvSpPr>
          <p:cNvPr id="31" name="Text Placeholder 4">
            <a:extLst>
              <a:ext uri="{FF2B5EF4-FFF2-40B4-BE49-F238E27FC236}">
                <a16:creationId xmlns:a16="http://schemas.microsoft.com/office/drawing/2014/main" id="{BF4FDD33-6A0E-4467-BEE7-37A74B1154F0}"/>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sp>
        <p:nvSpPr>
          <p:cNvPr id="4" name="Date Placeholder 3">
            <a:extLst>
              <a:ext uri="{FF2B5EF4-FFF2-40B4-BE49-F238E27FC236}">
                <a16:creationId xmlns:a16="http://schemas.microsoft.com/office/drawing/2014/main" id="{A6D3EFE5-A49A-4245-9444-90F183E70B64}"/>
              </a:ext>
            </a:extLst>
          </p:cNvPr>
          <p:cNvSpPr>
            <a:spLocks noGrp="1"/>
          </p:cNvSpPr>
          <p:nvPr>
            <p:ph type="dt" sz="half" idx="38"/>
          </p:nvPr>
        </p:nvSpPr>
        <p:spPr/>
        <p:txBody>
          <a:bodyPr/>
          <a:lstStyle/>
          <a:p>
            <a:fld id="{EFDF3A5F-5028-DA4C-AF4D-CF4F8A6CEA36}" type="datetime1">
              <a:rPr lang="en-US" smtClean="0"/>
              <a:t>11/30/2022</a:t>
            </a:fld>
            <a:endParaRPr lang="fi-FI"/>
          </a:p>
        </p:txBody>
      </p:sp>
      <p:sp>
        <p:nvSpPr>
          <p:cNvPr id="5" name="Footer Placeholder 4">
            <a:extLst>
              <a:ext uri="{FF2B5EF4-FFF2-40B4-BE49-F238E27FC236}">
                <a16:creationId xmlns:a16="http://schemas.microsoft.com/office/drawing/2014/main" id="{9A4F5780-FD7C-4148-BD40-83C707CD9847}"/>
              </a:ext>
            </a:extLst>
          </p:cNvPr>
          <p:cNvSpPr>
            <a:spLocks noGrp="1"/>
          </p:cNvSpPr>
          <p:nvPr>
            <p:ph type="ftr" sz="quarter" idx="39"/>
          </p:nvPr>
        </p:nvSpPr>
        <p:spPr/>
        <p:txBody>
          <a:bodyPr/>
          <a:lstStyle/>
          <a:p>
            <a:r>
              <a:rPr lang="fi-FI"/>
              <a:t>© Miltton New Nordics</a:t>
            </a:r>
          </a:p>
        </p:txBody>
      </p:sp>
      <p:sp>
        <p:nvSpPr>
          <p:cNvPr id="6" name="Slide Number Placeholder 5">
            <a:extLst>
              <a:ext uri="{FF2B5EF4-FFF2-40B4-BE49-F238E27FC236}">
                <a16:creationId xmlns:a16="http://schemas.microsoft.com/office/drawing/2014/main" id="{92231399-A992-4AFB-A850-C25B37C0AEC0}"/>
              </a:ext>
            </a:extLst>
          </p:cNvPr>
          <p:cNvSpPr>
            <a:spLocks noGrp="1"/>
          </p:cNvSpPr>
          <p:nvPr>
            <p:ph type="sldNum" sz="quarter" idx="40"/>
          </p:nvPr>
        </p:nvSpPr>
        <p:spPr/>
        <p:txBody>
          <a:bodyPr/>
          <a:lstStyle/>
          <a:p>
            <a:fld id="{31160B98-140E-4345-B1A3-2A7247C42973}" type="slidenum">
              <a:rPr lang="fi-FI" smtClean="0"/>
              <a:pPr/>
              <a:t>‹#›</a:t>
            </a:fld>
            <a:endParaRPr lang="fi-FI"/>
          </a:p>
        </p:txBody>
      </p:sp>
      <p:sp>
        <p:nvSpPr>
          <p:cNvPr id="35" name="1.">
            <a:extLst>
              <a:ext uri="{FF2B5EF4-FFF2-40B4-BE49-F238E27FC236}">
                <a16:creationId xmlns:a16="http://schemas.microsoft.com/office/drawing/2014/main" id="{75EEC7DC-993D-4A87-8685-D24F57D1827E}"/>
              </a:ext>
            </a:extLst>
          </p:cNvPr>
          <p:cNvSpPr txBox="1">
            <a:spLocks noGrp="1"/>
          </p:cNvSpPr>
          <p:nvPr>
            <p:ph type="body" sz="quarter" idx="25" hasCustomPrompt="1"/>
          </p:nvPr>
        </p:nvSpPr>
        <p:spPr>
          <a:xfrm>
            <a:off x="407988" y="1929685"/>
            <a:ext cx="1500187" cy="2262156"/>
          </a:xfrm>
          <a:prstGeom prst="rect">
            <a:avLst/>
          </a:prstGeom>
        </p:spPr>
        <p:txBody>
          <a:bodyPr wrap="square" lIns="91439" tIns="91439" rIns="91439" bIns="91439">
            <a:spAutoFit/>
          </a:bodyPr>
          <a:lstStyle>
            <a:lvl1pPr marL="0" indent="0" algn="ctr" defTabSz="914400">
              <a:lnSpc>
                <a:spcPct val="100000"/>
              </a:lnSpc>
              <a:spcBef>
                <a:spcPts val="0"/>
              </a:spcBef>
              <a:buSzTx/>
              <a:buNone/>
              <a:defRPr sz="13500">
                <a:solidFill>
                  <a:srgbClr val="FFFFFF"/>
                </a:solidFill>
                <a:latin typeface="Domaine Display"/>
                <a:ea typeface="Domaine Display"/>
                <a:cs typeface="Domaine Display"/>
                <a:sym typeface="Domaine Display"/>
              </a:defRPr>
            </a:lvl1pPr>
          </a:lstStyle>
          <a:p>
            <a:r>
              <a:rPr lang="fi-FI"/>
              <a:t>X</a:t>
            </a:r>
            <a:endParaRPr/>
          </a:p>
        </p:txBody>
      </p:sp>
      <p:sp>
        <p:nvSpPr>
          <p:cNvPr id="8" name="Text Placeholder 7">
            <a:extLst>
              <a:ext uri="{FF2B5EF4-FFF2-40B4-BE49-F238E27FC236}">
                <a16:creationId xmlns:a16="http://schemas.microsoft.com/office/drawing/2014/main" id="{BCC90859-5154-4E90-B557-14352393BBC9}"/>
              </a:ext>
            </a:extLst>
          </p:cNvPr>
          <p:cNvSpPr>
            <a:spLocks noGrp="1"/>
          </p:cNvSpPr>
          <p:nvPr>
            <p:ph type="body" sz="quarter" idx="41"/>
          </p:nvPr>
        </p:nvSpPr>
        <p:spPr>
          <a:xfrm>
            <a:off x="407988" y="4483100"/>
            <a:ext cx="1500187" cy="1365250"/>
          </a:xfrm>
        </p:spPr>
        <p:txBody>
          <a:bodyPr/>
          <a:lstStyle>
            <a:lvl1pPr marL="0" indent="0" algn="ctr">
              <a:buNone/>
              <a:defRPr/>
            </a:lvl1pPr>
          </a:lstStyle>
          <a:p>
            <a:pPr lvl="0"/>
            <a:r>
              <a:rPr lang="en-GB"/>
              <a:t>Click to edit Master text styles</a:t>
            </a:r>
          </a:p>
        </p:txBody>
      </p:sp>
      <p:sp>
        <p:nvSpPr>
          <p:cNvPr id="38" name="1.">
            <a:extLst>
              <a:ext uri="{FF2B5EF4-FFF2-40B4-BE49-F238E27FC236}">
                <a16:creationId xmlns:a16="http://schemas.microsoft.com/office/drawing/2014/main" id="{05536A7F-52FB-4937-A18F-4EA8B95BF868}"/>
              </a:ext>
            </a:extLst>
          </p:cNvPr>
          <p:cNvSpPr txBox="1">
            <a:spLocks noGrp="1"/>
          </p:cNvSpPr>
          <p:nvPr>
            <p:ph type="body" sz="quarter" idx="42" hasCustomPrompt="1"/>
          </p:nvPr>
        </p:nvSpPr>
        <p:spPr>
          <a:xfrm>
            <a:off x="2046288" y="1929685"/>
            <a:ext cx="1500187" cy="2262156"/>
          </a:xfrm>
          <a:prstGeom prst="rect">
            <a:avLst/>
          </a:prstGeom>
        </p:spPr>
        <p:txBody>
          <a:bodyPr wrap="square" lIns="91439" tIns="91439" rIns="91439" bIns="91439">
            <a:spAutoFit/>
          </a:bodyPr>
          <a:lstStyle>
            <a:lvl1pPr marL="0" indent="0" algn="ctr" defTabSz="914400">
              <a:lnSpc>
                <a:spcPct val="100000"/>
              </a:lnSpc>
              <a:spcBef>
                <a:spcPts val="0"/>
              </a:spcBef>
              <a:buSzTx/>
              <a:buNone/>
              <a:defRPr sz="13500">
                <a:solidFill>
                  <a:srgbClr val="FFFFFF"/>
                </a:solidFill>
                <a:latin typeface="Domaine Display"/>
                <a:ea typeface="Domaine Display"/>
                <a:cs typeface="Domaine Display"/>
                <a:sym typeface="Domaine Display"/>
              </a:defRPr>
            </a:lvl1pPr>
          </a:lstStyle>
          <a:p>
            <a:r>
              <a:rPr lang="fi-FI"/>
              <a:t>X</a:t>
            </a:r>
            <a:endParaRPr/>
          </a:p>
        </p:txBody>
      </p:sp>
      <p:sp>
        <p:nvSpPr>
          <p:cNvPr id="39" name="Text Placeholder 7">
            <a:extLst>
              <a:ext uri="{FF2B5EF4-FFF2-40B4-BE49-F238E27FC236}">
                <a16:creationId xmlns:a16="http://schemas.microsoft.com/office/drawing/2014/main" id="{834711D0-12F6-4807-8030-F5F1749E67FF}"/>
              </a:ext>
            </a:extLst>
          </p:cNvPr>
          <p:cNvSpPr>
            <a:spLocks noGrp="1"/>
          </p:cNvSpPr>
          <p:nvPr>
            <p:ph type="body" sz="quarter" idx="43"/>
          </p:nvPr>
        </p:nvSpPr>
        <p:spPr>
          <a:xfrm>
            <a:off x="2046288" y="4483100"/>
            <a:ext cx="1500187" cy="1365250"/>
          </a:xfrm>
        </p:spPr>
        <p:txBody>
          <a:bodyPr/>
          <a:lstStyle>
            <a:lvl1pPr marL="0" indent="0" algn="ctr">
              <a:buNone/>
              <a:defRPr/>
            </a:lvl1pPr>
          </a:lstStyle>
          <a:p>
            <a:pPr lvl="0"/>
            <a:r>
              <a:rPr lang="en-GB"/>
              <a:t>Click to edit Master text styles</a:t>
            </a:r>
          </a:p>
        </p:txBody>
      </p:sp>
      <p:sp>
        <p:nvSpPr>
          <p:cNvPr id="40" name="1.">
            <a:extLst>
              <a:ext uri="{FF2B5EF4-FFF2-40B4-BE49-F238E27FC236}">
                <a16:creationId xmlns:a16="http://schemas.microsoft.com/office/drawing/2014/main" id="{72C37892-91B0-44A9-9849-E669C795A659}"/>
              </a:ext>
            </a:extLst>
          </p:cNvPr>
          <p:cNvSpPr txBox="1">
            <a:spLocks noGrp="1"/>
          </p:cNvSpPr>
          <p:nvPr>
            <p:ph type="body" sz="quarter" idx="44" hasCustomPrompt="1"/>
          </p:nvPr>
        </p:nvSpPr>
        <p:spPr>
          <a:xfrm>
            <a:off x="3703638" y="1929685"/>
            <a:ext cx="1500187" cy="2262156"/>
          </a:xfrm>
          <a:prstGeom prst="rect">
            <a:avLst/>
          </a:prstGeom>
        </p:spPr>
        <p:txBody>
          <a:bodyPr wrap="square" lIns="91439" tIns="91439" rIns="91439" bIns="91439">
            <a:spAutoFit/>
          </a:bodyPr>
          <a:lstStyle>
            <a:lvl1pPr marL="0" indent="0" algn="ctr" defTabSz="914400">
              <a:lnSpc>
                <a:spcPct val="100000"/>
              </a:lnSpc>
              <a:spcBef>
                <a:spcPts val="0"/>
              </a:spcBef>
              <a:buSzTx/>
              <a:buNone/>
              <a:defRPr sz="13500">
                <a:solidFill>
                  <a:srgbClr val="FFFFFF"/>
                </a:solidFill>
                <a:latin typeface="Domaine Display"/>
                <a:ea typeface="Domaine Display"/>
                <a:cs typeface="Domaine Display"/>
                <a:sym typeface="Domaine Display"/>
              </a:defRPr>
            </a:lvl1pPr>
          </a:lstStyle>
          <a:p>
            <a:r>
              <a:rPr lang="fi-FI"/>
              <a:t>X</a:t>
            </a:r>
            <a:endParaRPr/>
          </a:p>
        </p:txBody>
      </p:sp>
      <p:sp>
        <p:nvSpPr>
          <p:cNvPr id="41" name="Text Placeholder 7">
            <a:extLst>
              <a:ext uri="{FF2B5EF4-FFF2-40B4-BE49-F238E27FC236}">
                <a16:creationId xmlns:a16="http://schemas.microsoft.com/office/drawing/2014/main" id="{DDA2757D-6EC0-4CDF-8082-3A842012C8F4}"/>
              </a:ext>
            </a:extLst>
          </p:cNvPr>
          <p:cNvSpPr>
            <a:spLocks noGrp="1"/>
          </p:cNvSpPr>
          <p:nvPr>
            <p:ph type="body" sz="quarter" idx="45"/>
          </p:nvPr>
        </p:nvSpPr>
        <p:spPr>
          <a:xfrm>
            <a:off x="3703638" y="4483100"/>
            <a:ext cx="1500187" cy="1365250"/>
          </a:xfrm>
        </p:spPr>
        <p:txBody>
          <a:bodyPr/>
          <a:lstStyle>
            <a:lvl1pPr marL="0" indent="0" algn="ctr">
              <a:buNone/>
              <a:defRPr/>
            </a:lvl1pPr>
          </a:lstStyle>
          <a:p>
            <a:pPr lvl="0"/>
            <a:r>
              <a:rPr lang="en-GB"/>
              <a:t>Click to edit Master text styles</a:t>
            </a:r>
          </a:p>
        </p:txBody>
      </p:sp>
      <p:sp>
        <p:nvSpPr>
          <p:cNvPr id="42" name="1.">
            <a:extLst>
              <a:ext uri="{FF2B5EF4-FFF2-40B4-BE49-F238E27FC236}">
                <a16:creationId xmlns:a16="http://schemas.microsoft.com/office/drawing/2014/main" id="{47D260EE-F96F-4628-B892-868831384A34}"/>
              </a:ext>
            </a:extLst>
          </p:cNvPr>
          <p:cNvSpPr txBox="1">
            <a:spLocks noGrp="1"/>
          </p:cNvSpPr>
          <p:nvPr>
            <p:ph type="body" sz="quarter" idx="46" hasCustomPrompt="1"/>
          </p:nvPr>
        </p:nvSpPr>
        <p:spPr>
          <a:xfrm>
            <a:off x="5341938" y="1929685"/>
            <a:ext cx="1500187" cy="2262156"/>
          </a:xfrm>
          <a:prstGeom prst="rect">
            <a:avLst/>
          </a:prstGeom>
        </p:spPr>
        <p:txBody>
          <a:bodyPr wrap="square" lIns="91439" tIns="91439" rIns="91439" bIns="91439">
            <a:spAutoFit/>
          </a:bodyPr>
          <a:lstStyle>
            <a:lvl1pPr marL="0" indent="0" algn="ctr" defTabSz="914400">
              <a:lnSpc>
                <a:spcPct val="100000"/>
              </a:lnSpc>
              <a:spcBef>
                <a:spcPts val="0"/>
              </a:spcBef>
              <a:buSzTx/>
              <a:buNone/>
              <a:defRPr sz="13500">
                <a:solidFill>
                  <a:srgbClr val="FFFFFF"/>
                </a:solidFill>
                <a:latin typeface="Domaine Display"/>
                <a:ea typeface="Domaine Display"/>
                <a:cs typeface="Domaine Display"/>
                <a:sym typeface="Domaine Display"/>
              </a:defRPr>
            </a:lvl1pPr>
          </a:lstStyle>
          <a:p>
            <a:r>
              <a:rPr lang="fi-FI"/>
              <a:t>X</a:t>
            </a:r>
            <a:endParaRPr/>
          </a:p>
        </p:txBody>
      </p:sp>
      <p:sp>
        <p:nvSpPr>
          <p:cNvPr id="43" name="Text Placeholder 7">
            <a:extLst>
              <a:ext uri="{FF2B5EF4-FFF2-40B4-BE49-F238E27FC236}">
                <a16:creationId xmlns:a16="http://schemas.microsoft.com/office/drawing/2014/main" id="{607E7C8F-CAB7-456A-AACE-CC6307B23432}"/>
              </a:ext>
            </a:extLst>
          </p:cNvPr>
          <p:cNvSpPr>
            <a:spLocks noGrp="1"/>
          </p:cNvSpPr>
          <p:nvPr>
            <p:ph type="body" sz="quarter" idx="47"/>
          </p:nvPr>
        </p:nvSpPr>
        <p:spPr>
          <a:xfrm>
            <a:off x="5341938" y="4483100"/>
            <a:ext cx="1500187" cy="1365250"/>
          </a:xfrm>
        </p:spPr>
        <p:txBody>
          <a:bodyPr/>
          <a:lstStyle>
            <a:lvl1pPr marL="0" indent="0" algn="ctr">
              <a:buNone/>
              <a:defRPr/>
            </a:lvl1pPr>
          </a:lstStyle>
          <a:p>
            <a:pPr lvl="0"/>
            <a:r>
              <a:rPr lang="en-GB"/>
              <a:t>Click to edit Master text styles</a:t>
            </a:r>
          </a:p>
        </p:txBody>
      </p:sp>
      <p:sp>
        <p:nvSpPr>
          <p:cNvPr id="44" name="1.">
            <a:extLst>
              <a:ext uri="{FF2B5EF4-FFF2-40B4-BE49-F238E27FC236}">
                <a16:creationId xmlns:a16="http://schemas.microsoft.com/office/drawing/2014/main" id="{7C2E9C7F-EA71-4A4D-8AA9-1573B94ED5F6}"/>
              </a:ext>
            </a:extLst>
          </p:cNvPr>
          <p:cNvSpPr txBox="1">
            <a:spLocks noGrp="1"/>
          </p:cNvSpPr>
          <p:nvPr>
            <p:ph type="body" sz="quarter" idx="48" hasCustomPrompt="1"/>
          </p:nvPr>
        </p:nvSpPr>
        <p:spPr>
          <a:xfrm>
            <a:off x="6992938" y="1929685"/>
            <a:ext cx="1500187" cy="2262156"/>
          </a:xfrm>
          <a:prstGeom prst="rect">
            <a:avLst/>
          </a:prstGeom>
        </p:spPr>
        <p:txBody>
          <a:bodyPr wrap="square" lIns="91439" tIns="91439" rIns="91439" bIns="91439">
            <a:spAutoFit/>
          </a:bodyPr>
          <a:lstStyle>
            <a:lvl1pPr marL="0" indent="0" algn="ctr" defTabSz="914400">
              <a:lnSpc>
                <a:spcPct val="100000"/>
              </a:lnSpc>
              <a:spcBef>
                <a:spcPts val="0"/>
              </a:spcBef>
              <a:buSzTx/>
              <a:buNone/>
              <a:defRPr sz="13500">
                <a:solidFill>
                  <a:srgbClr val="FFFFFF"/>
                </a:solidFill>
                <a:latin typeface="Domaine Display"/>
                <a:ea typeface="Domaine Display"/>
                <a:cs typeface="Domaine Display"/>
                <a:sym typeface="Domaine Display"/>
              </a:defRPr>
            </a:lvl1pPr>
          </a:lstStyle>
          <a:p>
            <a:r>
              <a:rPr lang="fi-FI"/>
              <a:t>X</a:t>
            </a:r>
            <a:endParaRPr/>
          </a:p>
        </p:txBody>
      </p:sp>
      <p:sp>
        <p:nvSpPr>
          <p:cNvPr id="45" name="Text Placeholder 7">
            <a:extLst>
              <a:ext uri="{FF2B5EF4-FFF2-40B4-BE49-F238E27FC236}">
                <a16:creationId xmlns:a16="http://schemas.microsoft.com/office/drawing/2014/main" id="{5CE93C9F-7783-430F-95A2-35399A4BD73E}"/>
              </a:ext>
            </a:extLst>
          </p:cNvPr>
          <p:cNvSpPr>
            <a:spLocks noGrp="1"/>
          </p:cNvSpPr>
          <p:nvPr>
            <p:ph type="body" sz="quarter" idx="49"/>
          </p:nvPr>
        </p:nvSpPr>
        <p:spPr>
          <a:xfrm>
            <a:off x="6992938" y="4483100"/>
            <a:ext cx="1500187" cy="1365250"/>
          </a:xfrm>
        </p:spPr>
        <p:txBody>
          <a:bodyPr/>
          <a:lstStyle>
            <a:lvl1pPr marL="0" indent="0" algn="ctr">
              <a:buNone/>
              <a:defRPr/>
            </a:lvl1pPr>
          </a:lstStyle>
          <a:p>
            <a:pPr lvl="0"/>
            <a:r>
              <a:rPr lang="en-GB"/>
              <a:t>Click to edit Master text styles</a:t>
            </a:r>
          </a:p>
        </p:txBody>
      </p:sp>
      <p:sp>
        <p:nvSpPr>
          <p:cNvPr id="46" name="1.">
            <a:extLst>
              <a:ext uri="{FF2B5EF4-FFF2-40B4-BE49-F238E27FC236}">
                <a16:creationId xmlns:a16="http://schemas.microsoft.com/office/drawing/2014/main" id="{F9B78D16-F2B2-4CCC-A857-D2CCCEBFE87F}"/>
              </a:ext>
            </a:extLst>
          </p:cNvPr>
          <p:cNvSpPr txBox="1">
            <a:spLocks noGrp="1"/>
          </p:cNvSpPr>
          <p:nvPr>
            <p:ph type="body" sz="quarter" idx="50" hasCustomPrompt="1"/>
          </p:nvPr>
        </p:nvSpPr>
        <p:spPr>
          <a:xfrm>
            <a:off x="8637588" y="1929685"/>
            <a:ext cx="1500187" cy="2262156"/>
          </a:xfrm>
          <a:prstGeom prst="rect">
            <a:avLst/>
          </a:prstGeom>
        </p:spPr>
        <p:txBody>
          <a:bodyPr wrap="square" lIns="91439" tIns="91439" rIns="91439" bIns="91439">
            <a:spAutoFit/>
          </a:bodyPr>
          <a:lstStyle>
            <a:lvl1pPr marL="0" indent="0" algn="ctr" defTabSz="914400">
              <a:lnSpc>
                <a:spcPct val="100000"/>
              </a:lnSpc>
              <a:spcBef>
                <a:spcPts val="0"/>
              </a:spcBef>
              <a:buSzTx/>
              <a:buNone/>
              <a:defRPr sz="13500">
                <a:solidFill>
                  <a:srgbClr val="FFFFFF"/>
                </a:solidFill>
                <a:latin typeface="Domaine Display"/>
                <a:ea typeface="Domaine Display"/>
                <a:cs typeface="Domaine Display"/>
                <a:sym typeface="Domaine Display"/>
              </a:defRPr>
            </a:lvl1pPr>
          </a:lstStyle>
          <a:p>
            <a:r>
              <a:rPr lang="fi-FI"/>
              <a:t>X</a:t>
            </a:r>
            <a:endParaRPr/>
          </a:p>
        </p:txBody>
      </p:sp>
      <p:sp>
        <p:nvSpPr>
          <p:cNvPr id="47" name="Text Placeholder 7">
            <a:extLst>
              <a:ext uri="{FF2B5EF4-FFF2-40B4-BE49-F238E27FC236}">
                <a16:creationId xmlns:a16="http://schemas.microsoft.com/office/drawing/2014/main" id="{194CD6EF-28A4-4BC9-80DC-2B2FA420AA8B}"/>
              </a:ext>
            </a:extLst>
          </p:cNvPr>
          <p:cNvSpPr>
            <a:spLocks noGrp="1"/>
          </p:cNvSpPr>
          <p:nvPr>
            <p:ph type="body" sz="quarter" idx="51"/>
          </p:nvPr>
        </p:nvSpPr>
        <p:spPr>
          <a:xfrm>
            <a:off x="8637588" y="4483100"/>
            <a:ext cx="1500187" cy="1365250"/>
          </a:xfrm>
        </p:spPr>
        <p:txBody>
          <a:bodyPr/>
          <a:lstStyle>
            <a:lvl1pPr marL="0" indent="0" algn="ctr">
              <a:buNone/>
              <a:defRPr/>
            </a:lvl1pPr>
          </a:lstStyle>
          <a:p>
            <a:pPr lvl="0"/>
            <a:r>
              <a:rPr lang="en-GB"/>
              <a:t>Click to edit Master text styles</a:t>
            </a:r>
          </a:p>
        </p:txBody>
      </p:sp>
      <p:sp>
        <p:nvSpPr>
          <p:cNvPr id="48" name="1.">
            <a:extLst>
              <a:ext uri="{FF2B5EF4-FFF2-40B4-BE49-F238E27FC236}">
                <a16:creationId xmlns:a16="http://schemas.microsoft.com/office/drawing/2014/main" id="{92EF4754-3565-49A3-B1FE-CCF957D40D72}"/>
              </a:ext>
            </a:extLst>
          </p:cNvPr>
          <p:cNvSpPr txBox="1">
            <a:spLocks noGrp="1"/>
          </p:cNvSpPr>
          <p:nvPr>
            <p:ph type="body" sz="quarter" idx="52" hasCustomPrompt="1"/>
          </p:nvPr>
        </p:nvSpPr>
        <p:spPr>
          <a:xfrm>
            <a:off x="10256838" y="1929685"/>
            <a:ext cx="1500187" cy="2262156"/>
          </a:xfrm>
          <a:prstGeom prst="rect">
            <a:avLst/>
          </a:prstGeom>
        </p:spPr>
        <p:txBody>
          <a:bodyPr wrap="square" lIns="91439" tIns="91439" rIns="91439" bIns="91439">
            <a:spAutoFit/>
          </a:bodyPr>
          <a:lstStyle>
            <a:lvl1pPr marL="0" indent="0" algn="ctr" defTabSz="914400">
              <a:lnSpc>
                <a:spcPct val="100000"/>
              </a:lnSpc>
              <a:spcBef>
                <a:spcPts val="0"/>
              </a:spcBef>
              <a:buSzTx/>
              <a:buNone/>
              <a:defRPr sz="13500">
                <a:solidFill>
                  <a:srgbClr val="FFFFFF"/>
                </a:solidFill>
                <a:latin typeface="Domaine Display"/>
                <a:ea typeface="Domaine Display"/>
                <a:cs typeface="Domaine Display"/>
                <a:sym typeface="Domaine Display"/>
              </a:defRPr>
            </a:lvl1pPr>
          </a:lstStyle>
          <a:p>
            <a:r>
              <a:rPr lang="fi-FI"/>
              <a:t>X</a:t>
            </a:r>
            <a:endParaRPr/>
          </a:p>
        </p:txBody>
      </p:sp>
      <p:sp>
        <p:nvSpPr>
          <p:cNvPr id="49" name="Text Placeholder 7">
            <a:extLst>
              <a:ext uri="{FF2B5EF4-FFF2-40B4-BE49-F238E27FC236}">
                <a16:creationId xmlns:a16="http://schemas.microsoft.com/office/drawing/2014/main" id="{DCDD7646-3DBD-4AD9-96E9-02D1E9791049}"/>
              </a:ext>
            </a:extLst>
          </p:cNvPr>
          <p:cNvSpPr>
            <a:spLocks noGrp="1"/>
          </p:cNvSpPr>
          <p:nvPr>
            <p:ph type="body" sz="quarter" idx="53"/>
          </p:nvPr>
        </p:nvSpPr>
        <p:spPr>
          <a:xfrm>
            <a:off x="10256838" y="4483100"/>
            <a:ext cx="1500187" cy="1365250"/>
          </a:xfrm>
        </p:spPr>
        <p:txBody>
          <a:bodyPr/>
          <a:lstStyle>
            <a:lvl1pPr marL="0" indent="0" algn="ctr">
              <a:buNone/>
              <a:defRPr/>
            </a:lvl1pPr>
          </a:lstStyle>
          <a:p>
            <a:pPr lvl="0"/>
            <a:r>
              <a:rPr lang="en-GB"/>
              <a:t>Click to edit Master text styles</a:t>
            </a:r>
          </a:p>
        </p:txBody>
      </p:sp>
    </p:spTree>
    <p:extLst>
      <p:ext uri="{BB962C8B-B14F-4D97-AF65-F5344CB8AC3E}">
        <p14:creationId xmlns:p14="http://schemas.microsoft.com/office/powerpoint/2010/main" val="544549350"/>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Chart Steps 4">
    <p:bg>
      <p:bgPr>
        <a:solidFill>
          <a:srgbClr val="E6F05A"/>
        </a:solidFill>
        <a:effectLst/>
      </p:bgPr>
    </p:bg>
    <p:spTree>
      <p:nvGrpSpPr>
        <p:cNvPr id="1" name=""/>
        <p:cNvGrpSpPr/>
        <p:nvPr/>
      </p:nvGrpSpPr>
      <p:grpSpPr>
        <a:xfrm>
          <a:off x="0" y="0"/>
          <a:ext cx="0" cy="0"/>
          <a:chOff x="0" y="0"/>
          <a:chExt cx="0" cy="0"/>
        </a:xfrm>
      </p:grpSpPr>
      <p:sp>
        <p:nvSpPr>
          <p:cNvPr id="527" name="1."/>
          <p:cNvSpPr txBox="1">
            <a:spLocks noGrp="1"/>
          </p:cNvSpPr>
          <p:nvPr>
            <p:ph type="body" sz="quarter" idx="25" hasCustomPrompt="1"/>
          </p:nvPr>
        </p:nvSpPr>
        <p:spPr>
          <a:xfrm>
            <a:off x="3888359" y="2266856"/>
            <a:ext cx="784187" cy="1431159"/>
          </a:xfrm>
          <a:prstGeom prst="rect">
            <a:avLst/>
          </a:prstGeom>
        </p:spPr>
        <p:txBody>
          <a:bodyPr wrap="none" lIns="91439" tIns="91439" rIns="91439" bIns="91439">
            <a:spAutoFit/>
          </a:bodyPr>
          <a:lstStyle>
            <a:lvl1pPr marL="0" indent="0" defTabSz="914400">
              <a:lnSpc>
                <a:spcPct val="90000"/>
              </a:lnSpc>
              <a:spcBef>
                <a:spcPts val="0"/>
              </a:spcBef>
              <a:buSzTx/>
              <a:buNone/>
              <a:defRPr sz="9000">
                <a:solidFill>
                  <a:srgbClr val="FFFFFF"/>
                </a:solidFill>
                <a:latin typeface="Domaine Display"/>
                <a:ea typeface="Domaine Display"/>
                <a:cs typeface="Domaine Display"/>
                <a:sym typeface="Domaine Display"/>
              </a:defRPr>
            </a:lvl1pPr>
          </a:lstStyle>
          <a:p>
            <a:r>
              <a:rPr lang="fi-FI"/>
              <a:t>X</a:t>
            </a:r>
            <a:endParaRPr/>
          </a:p>
        </p:txBody>
      </p:sp>
      <p:sp>
        <p:nvSpPr>
          <p:cNvPr id="3" name="Text Placeholder 2">
            <a:extLst>
              <a:ext uri="{FF2B5EF4-FFF2-40B4-BE49-F238E27FC236}">
                <a16:creationId xmlns:a16="http://schemas.microsoft.com/office/drawing/2014/main" id="{BE058E5B-B24E-4A1A-BF7F-80A44D6882BA}"/>
              </a:ext>
            </a:extLst>
          </p:cNvPr>
          <p:cNvSpPr>
            <a:spLocks noGrp="1"/>
          </p:cNvSpPr>
          <p:nvPr>
            <p:ph type="body" sz="quarter" idx="31"/>
          </p:nvPr>
        </p:nvSpPr>
        <p:spPr>
          <a:xfrm>
            <a:off x="439738" y="3156129"/>
            <a:ext cx="2481262" cy="405853"/>
          </a:xfrm>
        </p:spPr>
        <p:txBody>
          <a:bodyPr anchor="b" anchorCtr="0"/>
          <a:lstStyle>
            <a:lvl1pPr marL="0" indent="0">
              <a:lnSpc>
                <a:spcPct val="90000"/>
              </a:lnSpc>
              <a:buNone/>
              <a:defRPr sz="2000" b="1"/>
            </a:lvl1pPr>
          </a:lstStyle>
          <a:p>
            <a:pPr lvl="0"/>
            <a:r>
              <a:rPr lang="en-GB"/>
              <a:t>Click to edit Master text styles</a:t>
            </a:r>
          </a:p>
        </p:txBody>
      </p:sp>
      <p:sp>
        <p:nvSpPr>
          <p:cNvPr id="4" name="Date Placeholder 3">
            <a:extLst>
              <a:ext uri="{FF2B5EF4-FFF2-40B4-BE49-F238E27FC236}">
                <a16:creationId xmlns:a16="http://schemas.microsoft.com/office/drawing/2014/main" id="{4D606B6F-2B1A-4BBC-9537-C5F09B244F76}"/>
              </a:ext>
            </a:extLst>
          </p:cNvPr>
          <p:cNvSpPr>
            <a:spLocks noGrp="1"/>
          </p:cNvSpPr>
          <p:nvPr>
            <p:ph type="dt" sz="half" idx="38"/>
          </p:nvPr>
        </p:nvSpPr>
        <p:spPr/>
        <p:txBody>
          <a:bodyPr/>
          <a:lstStyle/>
          <a:p>
            <a:fld id="{ABF17E24-42B0-B948-93B1-410733F01EBF}" type="datetime1">
              <a:rPr lang="en-US" smtClean="0"/>
              <a:t>11/30/2022</a:t>
            </a:fld>
            <a:endParaRPr lang="fi-FI"/>
          </a:p>
        </p:txBody>
      </p:sp>
      <p:sp>
        <p:nvSpPr>
          <p:cNvPr id="5" name="Footer Placeholder 4">
            <a:extLst>
              <a:ext uri="{FF2B5EF4-FFF2-40B4-BE49-F238E27FC236}">
                <a16:creationId xmlns:a16="http://schemas.microsoft.com/office/drawing/2014/main" id="{A49C35BD-F78C-4CEE-8A3F-63A15F6C90DF}"/>
              </a:ext>
            </a:extLst>
          </p:cNvPr>
          <p:cNvSpPr>
            <a:spLocks noGrp="1"/>
          </p:cNvSpPr>
          <p:nvPr>
            <p:ph type="ftr" sz="quarter" idx="39"/>
          </p:nvPr>
        </p:nvSpPr>
        <p:spPr/>
        <p:txBody>
          <a:bodyPr/>
          <a:lstStyle/>
          <a:p>
            <a:r>
              <a:rPr lang="fi-FI"/>
              <a:t>© Miltton New Nordics</a:t>
            </a:r>
          </a:p>
        </p:txBody>
      </p:sp>
      <p:sp>
        <p:nvSpPr>
          <p:cNvPr id="6" name="Slide Number Placeholder 5">
            <a:extLst>
              <a:ext uri="{FF2B5EF4-FFF2-40B4-BE49-F238E27FC236}">
                <a16:creationId xmlns:a16="http://schemas.microsoft.com/office/drawing/2014/main" id="{C91551C0-BE37-4A1C-8B43-4FE9EBD22A8D}"/>
              </a:ext>
            </a:extLst>
          </p:cNvPr>
          <p:cNvSpPr>
            <a:spLocks noGrp="1"/>
          </p:cNvSpPr>
          <p:nvPr>
            <p:ph type="sldNum" sz="quarter" idx="40"/>
          </p:nvPr>
        </p:nvSpPr>
        <p:spPr/>
        <p:txBody>
          <a:bodyPr/>
          <a:lstStyle/>
          <a:p>
            <a:fld id="{31160B98-140E-4345-B1A3-2A7247C42973}" type="slidenum">
              <a:rPr lang="fi-FI" smtClean="0"/>
              <a:pPr/>
              <a:t>‹#›</a:t>
            </a:fld>
            <a:endParaRPr lang="fi-FI"/>
          </a:p>
        </p:txBody>
      </p:sp>
      <p:sp>
        <p:nvSpPr>
          <p:cNvPr id="25" name="Text Placeholder 4">
            <a:extLst>
              <a:ext uri="{FF2B5EF4-FFF2-40B4-BE49-F238E27FC236}">
                <a16:creationId xmlns:a16="http://schemas.microsoft.com/office/drawing/2014/main" id="{175893C6-6E31-4270-9F1A-18FF71A259BB}"/>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GB"/>
              <a:t>Click to edit Master text styles</a:t>
            </a:r>
          </a:p>
        </p:txBody>
      </p:sp>
      <p:sp>
        <p:nvSpPr>
          <p:cNvPr id="8" name="Title 7">
            <a:extLst>
              <a:ext uri="{FF2B5EF4-FFF2-40B4-BE49-F238E27FC236}">
                <a16:creationId xmlns:a16="http://schemas.microsoft.com/office/drawing/2014/main" id="{931B9EBF-2C2B-44BE-9AF0-F2FD43FDB8AB}"/>
              </a:ext>
            </a:extLst>
          </p:cNvPr>
          <p:cNvSpPr>
            <a:spLocks noGrp="1"/>
          </p:cNvSpPr>
          <p:nvPr>
            <p:ph type="title"/>
          </p:nvPr>
        </p:nvSpPr>
        <p:spPr/>
        <p:txBody>
          <a:bodyPr/>
          <a:lstStyle/>
          <a:p>
            <a:r>
              <a:rPr lang="en-GB"/>
              <a:t>Click to edit Master title style</a:t>
            </a:r>
          </a:p>
        </p:txBody>
      </p:sp>
      <p:pic>
        <p:nvPicPr>
          <p:cNvPr id="22" name="Mitton-arrow.png" descr="Mitton-arrow.png">
            <a:extLst>
              <a:ext uri="{FF2B5EF4-FFF2-40B4-BE49-F238E27FC236}">
                <a16:creationId xmlns:a16="http://schemas.microsoft.com/office/drawing/2014/main" id="{B4055E5C-536C-4DB3-927E-20A26E5A66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23" name="Text Placeholder 2">
            <a:extLst>
              <a:ext uri="{FF2B5EF4-FFF2-40B4-BE49-F238E27FC236}">
                <a16:creationId xmlns:a16="http://schemas.microsoft.com/office/drawing/2014/main" id="{E6B4EB69-54BC-4477-BC30-C3D9D4F61915}"/>
              </a:ext>
            </a:extLst>
          </p:cNvPr>
          <p:cNvSpPr>
            <a:spLocks noGrp="1"/>
          </p:cNvSpPr>
          <p:nvPr>
            <p:ph type="body" sz="quarter" idx="41"/>
          </p:nvPr>
        </p:nvSpPr>
        <p:spPr>
          <a:xfrm>
            <a:off x="439738" y="3733979"/>
            <a:ext cx="2481262" cy="405853"/>
          </a:xfrm>
        </p:spPr>
        <p:txBody>
          <a:bodyPr/>
          <a:lstStyle>
            <a:lvl1pPr marL="0" indent="0">
              <a:lnSpc>
                <a:spcPct val="90000"/>
              </a:lnSpc>
              <a:buNone/>
              <a:defRPr sz="1500" b="0"/>
            </a:lvl1pPr>
          </a:lstStyle>
          <a:p>
            <a:pPr lvl="0"/>
            <a:r>
              <a:rPr lang="en-GB"/>
              <a:t>Click to edit Master text styles</a:t>
            </a:r>
          </a:p>
        </p:txBody>
      </p:sp>
      <p:sp>
        <p:nvSpPr>
          <p:cNvPr id="24" name="1.">
            <a:extLst>
              <a:ext uri="{FF2B5EF4-FFF2-40B4-BE49-F238E27FC236}">
                <a16:creationId xmlns:a16="http://schemas.microsoft.com/office/drawing/2014/main" id="{93E34EA0-38CD-4F68-9F7D-52D44FEC89CC}"/>
              </a:ext>
            </a:extLst>
          </p:cNvPr>
          <p:cNvSpPr txBox="1">
            <a:spLocks noGrp="1"/>
          </p:cNvSpPr>
          <p:nvPr>
            <p:ph type="body" sz="quarter" idx="42" hasCustomPrompt="1"/>
          </p:nvPr>
        </p:nvSpPr>
        <p:spPr>
          <a:xfrm>
            <a:off x="3888359" y="3498756"/>
            <a:ext cx="784187" cy="1431159"/>
          </a:xfrm>
          <a:prstGeom prst="rect">
            <a:avLst/>
          </a:prstGeom>
        </p:spPr>
        <p:txBody>
          <a:bodyPr wrap="none" lIns="91439" tIns="91439" rIns="91439" bIns="91439">
            <a:spAutoFit/>
          </a:bodyPr>
          <a:lstStyle>
            <a:lvl1pPr marL="0" indent="0" defTabSz="914400">
              <a:lnSpc>
                <a:spcPct val="90000"/>
              </a:lnSpc>
              <a:spcBef>
                <a:spcPts val="0"/>
              </a:spcBef>
              <a:buSzTx/>
              <a:buNone/>
              <a:defRPr sz="9000">
                <a:solidFill>
                  <a:srgbClr val="FFFFFF"/>
                </a:solidFill>
                <a:latin typeface="Domaine Display"/>
                <a:ea typeface="Domaine Display"/>
                <a:cs typeface="Domaine Display"/>
                <a:sym typeface="Domaine Display"/>
              </a:defRPr>
            </a:lvl1pPr>
          </a:lstStyle>
          <a:p>
            <a:r>
              <a:rPr lang="fi-FI"/>
              <a:t>X</a:t>
            </a:r>
            <a:endParaRPr/>
          </a:p>
        </p:txBody>
      </p:sp>
      <p:sp>
        <p:nvSpPr>
          <p:cNvPr id="26" name="Text Placeholder 2">
            <a:extLst>
              <a:ext uri="{FF2B5EF4-FFF2-40B4-BE49-F238E27FC236}">
                <a16:creationId xmlns:a16="http://schemas.microsoft.com/office/drawing/2014/main" id="{8ABCFEF9-9EF5-44A7-A126-A0C77F223836}"/>
              </a:ext>
            </a:extLst>
          </p:cNvPr>
          <p:cNvSpPr>
            <a:spLocks noGrp="1"/>
          </p:cNvSpPr>
          <p:nvPr>
            <p:ph type="body" sz="quarter" idx="43"/>
          </p:nvPr>
        </p:nvSpPr>
        <p:spPr>
          <a:xfrm>
            <a:off x="4954588" y="3772079"/>
            <a:ext cx="2481262" cy="405853"/>
          </a:xfrm>
        </p:spPr>
        <p:txBody>
          <a:bodyPr anchor="b" anchorCtr="0"/>
          <a:lstStyle>
            <a:lvl1pPr marL="0" indent="0">
              <a:lnSpc>
                <a:spcPct val="90000"/>
              </a:lnSpc>
              <a:buNone/>
              <a:defRPr sz="1500" b="1"/>
            </a:lvl1pPr>
          </a:lstStyle>
          <a:p>
            <a:pPr lvl="0"/>
            <a:r>
              <a:rPr lang="en-GB"/>
              <a:t>Click to edit Master text styles</a:t>
            </a:r>
          </a:p>
        </p:txBody>
      </p:sp>
      <p:sp>
        <p:nvSpPr>
          <p:cNvPr id="27" name="Text Placeholder 2">
            <a:extLst>
              <a:ext uri="{FF2B5EF4-FFF2-40B4-BE49-F238E27FC236}">
                <a16:creationId xmlns:a16="http://schemas.microsoft.com/office/drawing/2014/main" id="{8C0D0EF0-999E-4CE4-9F40-1E82B983F45E}"/>
              </a:ext>
            </a:extLst>
          </p:cNvPr>
          <p:cNvSpPr>
            <a:spLocks noGrp="1"/>
          </p:cNvSpPr>
          <p:nvPr>
            <p:ph type="body" sz="quarter" idx="44"/>
          </p:nvPr>
        </p:nvSpPr>
        <p:spPr>
          <a:xfrm>
            <a:off x="4954588" y="4222929"/>
            <a:ext cx="2481262" cy="405853"/>
          </a:xfrm>
        </p:spPr>
        <p:txBody>
          <a:bodyPr/>
          <a:lstStyle>
            <a:lvl1pPr marL="0" indent="0">
              <a:lnSpc>
                <a:spcPct val="90000"/>
              </a:lnSpc>
              <a:buNone/>
              <a:defRPr sz="1000" b="0"/>
            </a:lvl1pPr>
          </a:lstStyle>
          <a:p>
            <a:pPr lvl="0"/>
            <a:r>
              <a:rPr lang="en-GB"/>
              <a:t>Click to edit Master text styles</a:t>
            </a:r>
          </a:p>
        </p:txBody>
      </p:sp>
      <p:sp>
        <p:nvSpPr>
          <p:cNvPr id="28" name="1.">
            <a:extLst>
              <a:ext uri="{FF2B5EF4-FFF2-40B4-BE49-F238E27FC236}">
                <a16:creationId xmlns:a16="http://schemas.microsoft.com/office/drawing/2014/main" id="{2F3C3887-A1DC-468B-AB83-64A7212D5E55}"/>
              </a:ext>
            </a:extLst>
          </p:cNvPr>
          <p:cNvSpPr txBox="1">
            <a:spLocks noGrp="1"/>
          </p:cNvSpPr>
          <p:nvPr>
            <p:ph type="body" sz="quarter" idx="45" hasCustomPrompt="1"/>
          </p:nvPr>
        </p:nvSpPr>
        <p:spPr>
          <a:xfrm>
            <a:off x="7577709" y="2266856"/>
            <a:ext cx="784187" cy="1431159"/>
          </a:xfrm>
          <a:prstGeom prst="rect">
            <a:avLst/>
          </a:prstGeom>
        </p:spPr>
        <p:txBody>
          <a:bodyPr wrap="none" lIns="91439" tIns="91439" rIns="91439" bIns="91439">
            <a:spAutoFit/>
          </a:bodyPr>
          <a:lstStyle>
            <a:lvl1pPr marL="0" indent="0" defTabSz="914400">
              <a:lnSpc>
                <a:spcPct val="90000"/>
              </a:lnSpc>
              <a:spcBef>
                <a:spcPts val="0"/>
              </a:spcBef>
              <a:buSzTx/>
              <a:buNone/>
              <a:defRPr sz="9000">
                <a:solidFill>
                  <a:srgbClr val="FFFFFF"/>
                </a:solidFill>
                <a:latin typeface="Domaine Display"/>
                <a:ea typeface="Domaine Display"/>
                <a:cs typeface="Domaine Display"/>
                <a:sym typeface="Domaine Display"/>
              </a:defRPr>
            </a:lvl1pPr>
          </a:lstStyle>
          <a:p>
            <a:r>
              <a:rPr lang="fi-FI"/>
              <a:t>X</a:t>
            </a:r>
            <a:endParaRPr/>
          </a:p>
        </p:txBody>
      </p:sp>
      <p:sp>
        <p:nvSpPr>
          <p:cNvPr id="29" name="Text Placeholder 2">
            <a:extLst>
              <a:ext uri="{FF2B5EF4-FFF2-40B4-BE49-F238E27FC236}">
                <a16:creationId xmlns:a16="http://schemas.microsoft.com/office/drawing/2014/main" id="{E49891FF-F0F7-488D-82E7-032C261F53E8}"/>
              </a:ext>
            </a:extLst>
          </p:cNvPr>
          <p:cNvSpPr>
            <a:spLocks noGrp="1"/>
          </p:cNvSpPr>
          <p:nvPr>
            <p:ph type="body" sz="quarter" idx="46"/>
          </p:nvPr>
        </p:nvSpPr>
        <p:spPr>
          <a:xfrm>
            <a:off x="8643938" y="2540179"/>
            <a:ext cx="2481262" cy="405853"/>
          </a:xfrm>
        </p:spPr>
        <p:txBody>
          <a:bodyPr anchor="b" anchorCtr="0"/>
          <a:lstStyle>
            <a:lvl1pPr marL="0" indent="0">
              <a:lnSpc>
                <a:spcPct val="90000"/>
              </a:lnSpc>
              <a:buNone/>
              <a:defRPr sz="1500" b="1"/>
            </a:lvl1pPr>
          </a:lstStyle>
          <a:p>
            <a:pPr lvl="0"/>
            <a:r>
              <a:rPr lang="en-GB"/>
              <a:t>Click to edit Master text styles</a:t>
            </a:r>
          </a:p>
        </p:txBody>
      </p:sp>
      <p:sp>
        <p:nvSpPr>
          <p:cNvPr id="30" name="Text Placeholder 2">
            <a:extLst>
              <a:ext uri="{FF2B5EF4-FFF2-40B4-BE49-F238E27FC236}">
                <a16:creationId xmlns:a16="http://schemas.microsoft.com/office/drawing/2014/main" id="{B5759D03-5146-4EEB-8E12-5FBDE5984AC7}"/>
              </a:ext>
            </a:extLst>
          </p:cNvPr>
          <p:cNvSpPr>
            <a:spLocks noGrp="1"/>
          </p:cNvSpPr>
          <p:nvPr>
            <p:ph type="body" sz="quarter" idx="47"/>
          </p:nvPr>
        </p:nvSpPr>
        <p:spPr>
          <a:xfrm>
            <a:off x="8643938" y="2991029"/>
            <a:ext cx="2481262" cy="405853"/>
          </a:xfrm>
        </p:spPr>
        <p:txBody>
          <a:bodyPr/>
          <a:lstStyle>
            <a:lvl1pPr marL="0" indent="0">
              <a:lnSpc>
                <a:spcPct val="90000"/>
              </a:lnSpc>
              <a:buNone/>
              <a:defRPr sz="1000" b="0"/>
            </a:lvl1pPr>
          </a:lstStyle>
          <a:p>
            <a:pPr lvl="0"/>
            <a:r>
              <a:rPr lang="en-GB"/>
              <a:t>Click to edit Master text styles</a:t>
            </a:r>
          </a:p>
        </p:txBody>
      </p:sp>
      <p:sp>
        <p:nvSpPr>
          <p:cNvPr id="31" name="1.">
            <a:extLst>
              <a:ext uri="{FF2B5EF4-FFF2-40B4-BE49-F238E27FC236}">
                <a16:creationId xmlns:a16="http://schemas.microsoft.com/office/drawing/2014/main" id="{4AE91FFF-3C7D-46A9-85EE-7E584B03B6CA}"/>
              </a:ext>
            </a:extLst>
          </p:cNvPr>
          <p:cNvSpPr txBox="1">
            <a:spLocks noGrp="1"/>
          </p:cNvSpPr>
          <p:nvPr>
            <p:ph type="body" sz="quarter" idx="48" hasCustomPrompt="1"/>
          </p:nvPr>
        </p:nvSpPr>
        <p:spPr>
          <a:xfrm>
            <a:off x="7577709" y="3498756"/>
            <a:ext cx="784187" cy="1431159"/>
          </a:xfrm>
          <a:prstGeom prst="rect">
            <a:avLst/>
          </a:prstGeom>
        </p:spPr>
        <p:txBody>
          <a:bodyPr wrap="none" lIns="91439" tIns="91439" rIns="91439" bIns="91439">
            <a:spAutoFit/>
          </a:bodyPr>
          <a:lstStyle>
            <a:lvl1pPr marL="0" indent="0" defTabSz="914400">
              <a:lnSpc>
                <a:spcPct val="90000"/>
              </a:lnSpc>
              <a:spcBef>
                <a:spcPts val="0"/>
              </a:spcBef>
              <a:buSzTx/>
              <a:buNone/>
              <a:defRPr sz="9000">
                <a:solidFill>
                  <a:srgbClr val="FFFFFF"/>
                </a:solidFill>
                <a:latin typeface="Domaine Display"/>
                <a:ea typeface="Domaine Display"/>
                <a:cs typeface="Domaine Display"/>
                <a:sym typeface="Domaine Display"/>
              </a:defRPr>
            </a:lvl1pPr>
          </a:lstStyle>
          <a:p>
            <a:r>
              <a:rPr lang="fi-FI"/>
              <a:t>X</a:t>
            </a:r>
            <a:endParaRPr/>
          </a:p>
        </p:txBody>
      </p:sp>
      <p:sp>
        <p:nvSpPr>
          <p:cNvPr id="32" name="Text Placeholder 2">
            <a:extLst>
              <a:ext uri="{FF2B5EF4-FFF2-40B4-BE49-F238E27FC236}">
                <a16:creationId xmlns:a16="http://schemas.microsoft.com/office/drawing/2014/main" id="{372A2D81-8527-4D73-98DF-0C39734D174B}"/>
              </a:ext>
            </a:extLst>
          </p:cNvPr>
          <p:cNvSpPr>
            <a:spLocks noGrp="1"/>
          </p:cNvSpPr>
          <p:nvPr>
            <p:ph type="body" sz="quarter" idx="49"/>
          </p:nvPr>
        </p:nvSpPr>
        <p:spPr>
          <a:xfrm>
            <a:off x="8643938" y="3772079"/>
            <a:ext cx="2481262" cy="405853"/>
          </a:xfrm>
        </p:spPr>
        <p:txBody>
          <a:bodyPr anchor="b" anchorCtr="0"/>
          <a:lstStyle>
            <a:lvl1pPr marL="0" indent="0">
              <a:lnSpc>
                <a:spcPct val="90000"/>
              </a:lnSpc>
              <a:buNone/>
              <a:defRPr sz="1500" b="1"/>
            </a:lvl1pPr>
          </a:lstStyle>
          <a:p>
            <a:pPr lvl="0"/>
            <a:r>
              <a:rPr lang="en-GB"/>
              <a:t>Click to edit Master text styles</a:t>
            </a:r>
          </a:p>
        </p:txBody>
      </p:sp>
      <p:sp>
        <p:nvSpPr>
          <p:cNvPr id="33" name="Text Placeholder 2">
            <a:extLst>
              <a:ext uri="{FF2B5EF4-FFF2-40B4-BE49-F238E27FC236}">
                <a16:creationId xmlns:a16="http://schemas.microsoft.com/office/drawing/2014/main" id="{84C7CCED-0F94-4E41-A09B-967FF9F5E070}"/>
              </a:ext>
            </a:extLst>
          </p:cNvPr>
          <p:cNvSpPr>
            <a:spLocks noGrp="1"/>
          </p:cNvSpPr>
          <p:nvPr>
            <p:ph type="body" sz="quarter" idx="50"/>
          </p:nvPr>
        </p:nvSpPr>
        <p:spPr>
          <a:xfrm>
            <a:off x="8643938" y="4222929"/>
            <a:ext cx="2481262" cy="405853"/>
          </a:xfrm>
        </p:spPr>
        <p:txBody>
          <a:bodyPr/>
          <a:lstStyle>
            <a:lvl1pPr marL="0" indent="0">
              <a:lnSpc>
                <a:spcPct val="90000"/>
              </a:lnSpc>
              <a:buNone/>
              <a:defRPr sz="1000" b="0"/>
            </a:lvl1pPr>
          </a:lstStyle>
          <a:p>
            <a:pPr lvl="0"/>
            <a:r>
              <a:rPr lang="en-GB"/>
              <a:t>Click to edit Master text styles</a:t>
            </a:r>
          </a:p>
        </p:txBody>
      </p:sp>
      <p:cxnSp>
        <p:nvCxnSpPr>
          <p:cNvPr id="10" name="Straight Connector 9">
            <a:extLst>
              <a:ext uri="{FF2B5EF4-FFF2-40B4-BE49-F238E27FC236}">
                <a16:creationId xmlns:a16="http://schemas.microsoft.com/office/drawing/2014/main" id="{1288102E-E0EF-4410-A482-DEA876338714}"/>
              </a:ext>
            </a:extLst>
          </p:cNvPr>
          <p:cNvCxnSpPr/>
          <p:nvPr userDrawn="1"/>
        </p:nvCxnSpPr>
        <p:spPr>
          <a:xfrm>
            <a:off x="3524250" y="2330450"/>
            <a:ext cx="0" cy="2794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 Placeholder 2">
            <a:extLst>
              <a:ext uri="{FF2B5EF4-FFF2-40B4-BE49-F238E27FC236}">
                <a16:creationId xmlns:a16="http://schemas.microsoft.com/office/drawing/2014/main" id="{8DCDCABE-CDF0-4607-B7CE-EB701D29ED9F}"/>
              </a:ext>
            </a:extLst>
          </p:cNvPr>
          <p:cNvSpPr>
            <a:spLocks noGrp="1"/>
          </p:cNvSpPr>
          <p:nvPr>
            <p:ph type="body" sz="quarter" idx="51"/>
          </p:nvPr>
        </p:nvSpPr>
        <p:spPr>
          <a:xfrm>
            <a:off x="4954588" y="2540179"/>
            <a:ext cx="2481262" cy="405853"/>
          </a:xfrm>
        </p:spPr>
        <p:txBody>
          <a:bodyPr anchor="b" anchorCtr="0"/>
          <a:lstStyle>
            <a:lvl1pPr marL="0" indent="0">
              <a:lnSpc>
                <a:spcPct val="90000"/>
              </a:lnSpc>
              <a:buNone/>
              <a:defRPr sz="1500" b="1"/>
            </a:lvl1pPr>
          </a:lstStyle>
          <a:p>
            <a:pPr lvl="0"/>
            <a:r>
              <a:rPr lang="en-GB"/>
              <a:t>Click to edit Master text styles</a:t>
            </a:r>
          </a:p>
        </p:txBody>
      </p:sp>
      <p:sp>
        <p:nvSpPr>
          <p:cNvPr id="35" name="Text Placeholder 2">
            <a:extLst>
              <a:ext uri="{FF2B5EF4-FFF2-40B4-BE49-F238E27FC236}">
                <a16:creationId xmlns:a16="http://schemas.microsoft.com/office/drawing/2014/main" id="{AC9457B3-8F96-4E7C-825E-346FB57AFF5B}"/>
              </a:ext>
            </a:extLst>
          </p:cNvPr>
          <p:cNvSpPr>
            <a:spLocks noGrp="1"/>
          </p:cNvSpPr>
          <p:nvPr>
            <p:ph type="body" sz="quarter" idx="52"/>
          </p:nvPr>
        </p:nvSpPr>
        <p:spPr>
          <a:xfrm>
            <a:off x="4954588" y="2991029"/>
            <a:ext cx="2481262" cy="405853"/>
          </a:xfrm>
        </p:spPr>
        <p:txBody>
          <a:bodyPr/>
          <a:lstStyle>
            <a:lvl1pPr marL="0" indent="0">
              <a:lnSpc>
                <a:spcPct val="90000"/>
              </a:lnSpc>
              <a:buNone/>
              <a:defRPr sz="1000" b="0"/>
            </a:lvl1pPr>
          </a:lstStyle>
          <a:p>
            <a:pPr lvl="0"/>
            <a:r>
              <a:rPr lang="en-GB"/>
              <a:t>Click to edit Master text styles</a:t>
            </a:r>
          </a:p>
        </p:txBody>
      </p:sp>
    </p:spTree>
    <p:extLst>
      <p:ext uri="{BB962C8B-B14F-4D97-AF65-F5344CB8AC3E}">
        <p14:creationId xmlns:p14="http://schemas.microsoft.com/office/powerpoint/2010/main" val="1540378551"/>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Chart 1">
    <p:bg>
      <p:bgPr>
        <a:solidFill>
          <a:srgbClr val="E5E5E7"/>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D606B6F-2B1A-4BBC-9537-C5F09B244F76}"/>
              </a:ext>
            </a:extLst>
          </p:cNvPr>
          <p:cNvSpPr>
            <a:spLocks noGrp="1"/>
          </p:cNvSpPr>
          <p:nvPr>
            <p:ph type="dt" sz="half" idx="38"/>
          </p:nvPr>
        </p:nvSpPr>
        <p:spPr/>
        <p:txBody>
          <a:bodyPr/>
          <a:lstStyle/>
          <a:p>
            <a:fld id="{8422B1FB-9B52-B54C-A33E-04FC06236D26}" type="datetime1">
              <a:rPr lang="en-US" smtClean="0"/>
              <a:t>11/30/2022</a:t>
            </a:fld>
            <a:endParaRPr lang="fi-FI"/>
          </a:p>
        </p:txBody>
      </p:sp>
      <p:sp>
        <p:nvSpPr>
          <p:cNvPr id="5" name="Footer Placeholder 4">
            <a:extLst>
              <a:ext uri="{FF2B5EF4-FFF2-40B4-BE49-F238E27FC236}">
                <a16:creationId xmlns:a16="http://schemas.microsoft.com/office/drawing/2014/main" id="{A49C35BD-F78C-4CEE-8A3F-63A15F6C90DF}"/>
              </a:ext>
            </a:extLst>
          </p:cNvPr>
          <p:cNvSpPr>
            <a:spLocks noGrp="1"/>
          </p:cNvSpPr>
          <p:nvPr>
            <p:ph type="ftr" sz="quarter" idx="39"/>
          </p:nvPr>
        </p:nvSpPr>
        <p:spPr/>
        <p:txBody>
          <a:bodyPr/>
          <a:lstStyle/>
          <a:p>
            <a:r>
              <a:rPr lang="fi-FI"/>
              <a:t>© Miltton New Nordics</a:t>
            </a:r>
          </a:p>
        </p:txBody>
      </p:sp>
      <p:sp>
        <p:nvSpPr>
          <p:cNvPr id="6" name="Slide Number Placeholder 5">
            <a:extLst>
              <a:ext uri="{FF2B5EF4-FFF2-40B4-BE49-F238E27FC236}">
                <a16:creationId xmlns:a16="http://schemas.microsoft.com/office/drawing/2014/main" id="{C91551C0-BE37-4A1C-8B43-4FE9EBD22A8D}"/>
              </a:ext>
            </a:extLst>
          </p:cNvPr>
          <p:cNvSpPr>
            <a:spLocks noGrp="1"/>
          </p:cNvSpPr>
          <p:nvPr>
            <p:ph type="sldNum" sz="quarter" idx="40"/>
          </p:nvPr>
        </p:nvSpPr>
        <p:spPr/>
        <p:txBody>
          <a:bodyPr/>
          <a:lstStyle/>
          <a:p>
            <a:fld id="{31160B98-140E-4345-B1A3-2A7247C42973}" type="slidenum">
              <a:rPr lang="fi-FI" smtClean="0"/>
              <a:pPr/>
              <a:t>‹#›</a:t>
            </a:fld>
            <a:endParaRPr lang="fi-FI"/>
          </a:p>
        </p:txBody>
      </p:sp>
      <p:sp>
        <p:nvSpPr>
          <p:cNvPr id="25" name="Text Placeholder 4">
            <a:extLst>
              <a:ext uri="{FF2B5EF4-FFF2-40B4-BE49-F238E27FC236}">
                <a16:creationId xmlns:a16="http://schemas.microsoft.com/office/drawing/2014/main" id="{175893C6-6E31-4270-9F1A-18FF71A259BB}"/>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GB"/>
              <a:t>Click to edit Master text styles</a:t>
            </a:r>
          </a:p>
        </p:txBody>
      </p:sp>
      <p:sp>
        <p:nvSpPr>
          <p:cNvPr id="33" name="Text Placeholder 2">
            <a:extLst>
              <a:ext uri="{FF2B5EF4-FFF2-40B4-BE49-F238E27FC236}">
                <a16:creationId xmlns:a16="http://schemas.microsoft.com/office/drawing/2014/main" id="{84C7CCED-0F94-4E41-A09B-967FF9F5E070}"/>
              </a:ext>
            </a:extLst>
          </p:cNvPr>
          <p:cNvSpPr>
            <a:spLocks noGrp="1"/>
          </p:cNvSpPr>
          <p:nvPr>
            <p:ph type="body" sz="quarter" idx="50"/>
          </p:nvPr>
        </p:nvSpPr>
        <p:spPr>
          <a:xfrm>
            <a:off x="1695451" y="2892015"/>
            <a:ext cx="2190741" cy="1042506"/>
          </a:xfrm>
        </p:spPr>
        <p:txBody>
          <a:bodyPr/>
          <a:lstStyle>
            <a:lvl1pPr marL="0" indent="0">
              <a:lnSpc>
                <a:spcPct val="130000"/>
              </a:lnSpc>
              <a:buNone/>
              <a:defRPr sz="1000" b="0"/>
            </a:lvl1pPr>
          </a:lstStyle>
          <a:p>
            <a:pPr lvl="0"/>
            <a:r>
              <a:rPr lang="en-GB"/>
              <a:t>Click to edit Master text styles</a:t>
            </a:r>
          </a:p>
        </p:txBody>
      </p:sp>
      <p:cxnSp>
        <p:nvCxnSpPr>
          <p:cNvPr id="10" name="Straight Connector 9">
            <a:extLst>
              <a:ext uri="{FF2B5EF4-FFF2-40B4-BE49-F238E27FC236}">
                <a16:creationId xmlns:a16="http://schemas.microsoft.com/office/drawing/2014/main" id="{1288102E-E0EF-4410-A482-DEA876338714}"/>
              </a:ext>
            </a:extLst>
          </p:cNvPr>
          <p:cNvCxnSpPr>
            <a:cxnSpLocks/>
          </p:cNvCxnSpPr>
          <p:nvPr userDrawn="1"/>
        </p:nvCxnSpPr>
        <p:spPr>
          <a:xfrm>
            <a:off x="4394200" y="2667000"/>
            <a:ext cx="0" cy="1346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DDDA229F-2EEE-46B3-8AF4-7A0BC76A5556}"/>
              </a:ext>
            </a:extLst>
          </p:cNvPr>
          <p:cNvSpPr>
            <a:spLocks noGrp="1"/>
          </p:cNvSpPr>
          <p:nvPr>
            <p:ph type="title"/>
          </p:nvPr>
        </p:nvSpPr>
        <p:spPr>
          <a:xfrm>
            <a:off x="953036" y="1225550"/>
            <a:ext cx="10284807" cy="458250"/>
          </a:xfrm>
        </p:spPr>
        <p:txBody>
          <a:bodyPr anchor="ctr" anchorCtr="0"/>
          <a:lstStyle>
            <a:lvl1pPr algn="ctr">
              <a:defRPr/>
            </a:lvl1pPr>
          </a:lstStyle>
          <a:p>
            <a:r>
              <a:rPr lang="en-GB"/>
              <a:t>Click to edit Master title style</a:t>
            </a:r>
          </a:p>
        </p:txBody>
      </p:sp>
      <p:sp>
        <p:nvSpPr>
          <p:cNvPr id="36" name="Text Placeholder 2">
            <a:extLst>
              <a:ext uri="{FF2B5EF4-FFF2-40B4-BE49-F238E27FC236}">
                <a16:creationId xmlns:a16="http://schemas.microsoft.com/office/drawing/2014/main" id="{44DD275C-7C53-498C-B595-B478BCFEF246}"/>
              </a:ext>
            </a:extLst>
          </p:cNvPr>
          <p:cNvSpPr>
            <a:spLocks noGrp="1"/>
          </p:cNvSpPr>
          <p:nvPr>
            <p:ph type="body" sz="quarter" idx="51"/>
          </p:nvPr>
        </p:nvSpPr>
        <p:spPr>
          <a:xfrm>
            <a:off x="1581150" y="5670730"/>
            <a:ext cx="9036050" cy="339662"/>
          </a:xfrm>
        </p:spPr>
        <p:txBody>
          <a:bodyPr/>
          <a:lstStyle>
            <a:lvl1pPr marL="0" indent="0" algn="ctr">
              <a:lnSpc>
                <a:spcPct val="130000"/>
              </a:lnSpc>
              <a:buNone/>
              <a:defRPr sz="1000" b="0"/>
            </a:lvl1pPr>
          </a:lstStyle>
          <a:p>
            <a:pPr lvl="0"/>
            <a:r>
              <a:rPr lang="en-GB"/>
              <a:t>Click to edit Master text styles</a:t>
            </a:r>
          </a:p>
        </p:txBody>
      </p:sp>
      <p:cxnSp>
        <p:nvCxnSpPr>
          <p:cNvPr id="37" name="Straight Connector 36">
            <a:extLst>
              <a:ext uri="{FF2B5EF4-FFF2-40B4-BE49-F238E27FC236}">
                <a16:creationId xmlns:a16="http://schemas.microsoft.com/office/drawing/2014/main" id="{30503A27-6A24-4BC8-BF82-417CE559A0BE}"/>
              </a:ext>
            </a:extLst>
          </p:cNvPr>
          <p:cNvCxnSpPr>
            <a:cxnSpLocks/>
          </p:cNvCxnSpPr>
          <p:nvPr userDrawn="1"/>
        </p:nvCxnSpPr>
        <p:spPr>
          <a:xfrm>
            <a:off x="7785100" y="2667000"/>
            <a:ext cx="0" cy="1346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997EDDB-D841-44D7-8695-C103551A1AEA}"/>
              </a:ext>
            </a:extLst>
          </p:cNvPr>
          <p:cNvCxnSpPr/>
          <p:nvPr userDrawn="1"/>
        </p:nvCxnSpPr>
        <p:spPr>
          <a:xfrm>
            <a:off x="1181100" y="4197350"/>
            <a:ext cx="100266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 Placeholder 2">
            <a:extLst>
              <a:ext uri="{FF2B5EF4-FFF2-40B4-BE49-F238E27FC236}">
                <a16:creationId xmlns:a16="http://schemas.microsoft.com/office/drawing/2014/main" id="{36B10009-C5AB-4781-BD96-07097A1CFEA1}"/>
              </a:ext>
            </a:extLst>
          </p:cNvPr>
          <p:cNvSpPr>
            <a:spLocks noGrp="1"/>
          </p:cNvSpPr>
          <p:nvPr>
            <p:ph type="body" sz="quarter" idx="52"/>
          </p:nvPr>
        </p:nvSpPr>
        <p:spPr>
          <a:xfrm>
            <a:off x="5041901" y="2892015"/>
            <a:ext cx="2190741" cy="1042506"/>
          </a:xfrm>
        </p:spPr>
        <p:txBody>
          <a:bodyPr/>
          <a:lstStyle>
            <a:lvl1pPr marL="0" indent="0">
              <a:lnSpc>
                <a:spcPct val="130000"/>
              </a:lnSpc>
              <a:buNone/>
              <a:defRPr sz="1000" b="0"/>
            </a:lvl1pPr>
          </a:lstStyle>
          <a:p>
            <a:pPr lvl="0"/>
            <a:r>
              <a:rPr lang="en-GB"/>
              <a:t>Click to edit Master text styles</a:t>
            </a:r>
          </a:p>
        </p:txBody>
      </p:sp>
      <p:sp>
        <p:nvSpPr>
          <p:cNvPr id="39" name="Text Placeholder 2">
            <a:extLst>
              <a:ext uri="{FF2B5EF4-FFF2-40B4-BE49-F238E27FC236}">
                <a16:creationId xmlns:a16="http://schemas.microsoft.com/office/drawing/2014/main" id="{88CFC8D8-F4AA-48CB-BE4A-58F35319D536}"/>
              </a:ext>
            </a:extLst>
          </p:cNvPr>
          <p:cNvSpPr>
            <a:spLocks noGrp="1"/>
          </p:cNvSpPr>
          <p:nvPr>
            <p:ph type="body" sz="quarter" idx="53"/>
          </p:nvPr>
        </p:nvSpPr>
        <p:spPr>
          <a:xfrm>
            <a:off x="8407401" y="2892015"/>
            <a:ext cx="2190741" cy="1042506"/>
          </a:xfrm>
        </p:spPr>
        <p:txBody>
          <a:bodyPr/>
          <a:lstStyle>
            <a:lvl1pPr marL="0" indent="0">
              <a:lnSpc>
                <a:spcPct val="130000"/>
              </a:lnSpc>
              <a:buNone/>
              <a:defRPr sz="1000" b="0"/>
            </a:lvl1pPr>
          </a:lstStyle>
          <a:p>
            <a:pPr lvl="0"/>
            <a:r>
              <a:rPr lang="en-GB"/>
              <a:t>Click to edit Master text styles</a:t>
            </a:r>
          </a:p>
        </p:txBody>
      </p:sp>
      <p:sp>
        <p:nvSpPr>
          <p:cNvPr id="40" name="Text Placeholder 2">
            <a:extLst>
              <a:ext uri="{FF2B5EF4-FFF2-40B4-BE49-F238E27FC236}">
                <a16:creationId xmlns:a16="http://schemas.microsoft.com/office/drawing/2014/main" id="{D56C0653-B007-4198-8606-83586D6E5D0F}"/>
              </a:ext>
            </a:extLst>
          </p:cNvPr>
          <p:cNvSpPr>
            <a:spLocks noGrp="1"/>
          </p:cNvSpPr>
          <p:nvPr>
            <p:ph type="body" sz="quarter" idx="54"/>
          </p:nvPr>
        </p:nvSpPr>
        <p:spPr>
          <a:xfrm>
            <a:off x="1581150" y="5264330"/>
            <a:ext cx="9036050" cy="339662"/>
          </a:xfrm>
        </p:spPr>
        <p:txBody>
          <a:bodyPr anchor="b" anchorCtr="0"/>
          <a:lstStyle>
            <a:lvl1pPr marL="0" indent="0" algn="ctr">
              <a:lnSpc>
                <a:spcPct val="100000"/>
              </a:lnSpc>
              <a:buNone/>
              <a:defRPr sz="1600" b="1"/>
            </a:lvl1pPr>
          </a:lstStyle>
          <a:p>
            <a:pPr lvl="0"/>
            <a:r>
              <a:rPr lang="en-GB"/>
              <a:t>Click to edit Master text styles</a:t>
            </a:r>
          </a:p>
        </p:txBody>
      </p:sp>
      <p:pic>
        <p:nvPicPr>
          <p:cNvPr id="41" name="Mitton-arrow.png" descr="Mitton-arrow.png">
            <a:extLst>
              <a:ext uri="{FF2B5EF4-FFF2-40B4-BE49-F238E27FC236}">
                <a16:creationId xmlns:a16="http://schemas.microsoft.com/office/drawing/2014/main" id="{E43F0597-C565-4BB0-9B9E-C71BB829A5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2312430" y="4274244"/>
            <a:ext cx="613208" cy="540432"/>
          </a:xfrm>
          <a:prstGeom prst="rect">
            <a:avLst/>
          </a:prstGeom>
          <a:ln w="12700">
            <a:miter lim="400000"/>
          </a:ln>
        </p:spPr>
      </p:pic>
      <p:pic>
        <p:nvPicPr>
          <p:cNvPr id="42" name="Mitton-arrow.png" descr="Mitton-arrow.png">
            <a:extLst>
              <a:ext uri="{FF2B5EF4-FFF2-40B4-BE49-F238E27FC236}">
                <a16:creationId xmlns:a16="http://schemas.microsoft.com/office/drawing/2014/main" id="{0A57760B-D73A-455A-9BE6-6DD03D3F64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779530" y="4274244"/>
            <a:ext cx="613208" cy="540432"/>
          </a:xfrm>
          <a:prstGeom prst="rect">
            <a:avLst/>
          </a:prstGeom>
          <a:ln w="12700">
            <a:miter lim="400000"/>
          </a:ln>
        </p:spPr>
      </p:pic>
      <p:pic>
        <p:nvPicPr>
          <p:cNvPr id="43" name="Mitton-arrow.png" descr="Mitton-arrow.png">
            <a:extLst>
              <a:ext uri="{FF2B5EF4-FFF2-40B4-BE49-F238E27FC236}">
                <a16:creationId xmlns:a16="http://schemas.microsoft.com/office/drawing/2014/main" id="{11684AA3-2C17-4521-A345-5DC1E7E758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9252980" y="4274244"/>
            <a:ext cx="613208" cy="540432"/>
          </a:xfrm>
          <a:prstGeom prst="rect">
            <a:avLst/>
          </a:prstGeom>
          <a:ln w="12700">
            <a:miter lim="400000"/>
          </a:ln>
        </p:spPr>
      </p:pic>
    </p:spTree>
    <p:extLst>
      <p:ext uri="{BB962C8B-B14F-4D97-AF65-F5344CB8AC3E}">
        <p14:creationId xmlns:p14="http://schemas.microsoft.com/office/powerpoint/2010/main" val="4027022502"/>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Chart Steps 3">
    <p:bg>
      <p:bgPr>
        <a:solidFill>
          <a:srgbClr val="E9F35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D606B6F-2B1A-4BBC-9537-C5F09B244F76}"/>
              </a:ext>
            </a:extLst>
          </p:cNvPr>
          <p:cNvSpPr>
            <a:spLocks noGrp="1"/>
          </p:cNvSpPr>
          <p:nvPr>
            <p:ph type="dt" sz="half" idx="38"/>
          </p:nvPr>
        </p:nvSpPr>
        <p:spPr/>
        <p:txBody>
          <a:bodyPr/>
          <a:lstStyle/>
          <a:p>
            <a:fld id="{11BFFDE8-78B3-1A4D-9B5C-B182495322A1}" type="datetime1">
              <a:rPr lang="en-US" smtClean="0"/>
              <a:t>11/30/2022</a:t>
            </a:fld>
            <a:endParaRPr lang="fi-FI"/>
          </a:p>
        </p:txBody>
      </p:sp>
      <p:sp>
        <p:nvSpPr>
          <p:cNvPr id="5" name="Footer Placeholder 4">
            <a:extLst>
              <a:ext uri="{FF2B5EF4-FFF2-40B4-BE49-F238E27FC236}">
                <a16:creationId xmlns:a16="http://schemas.microsoft.com/office/drawing/2014/main" id="{A49C35BD-F78C-4CEE-8A3F-63A15F6C90DF}"/>
              </a:ext>
            </a:extLst>
          </p:cNvPr>
          <p:cNvSpPr>
            <a:spLocks noGrp="1"/>
          </p:cNvSpPr>
          <p:nvPr>
            <p:ph type="ftr" sz="quarter" idx="39"/>
          </p:nvPr>
        </p:nvSpPr>
        <p:spPr/>
        <p:txBody>
          <a:bodyPr/>
          <a:lstStyle/>
          <a:p>
            <a:r>
              <a:rPr lang="fi-FI"/>
              <a:t>© Miltton New Nordics</a:t>
            </a:r>
          </a:p>
        </p:txBody>
      </p:sp>
      <p:sp>
        <p:nvSpPr>
          <p:cNvPr id="6" name="Slide Number Placeholder 5">
            <a:extLst>
              <a:ext uri="{FF2B5EF4-FFF2-40B4-BE49-F238E27FC236}">
                <a16:creationId xmlns:a16="http://schemas.microsoft.com/office/drawing/2014/main" id="{C91551C0-BE37-4A1C-8B43-4FE9EBD22A8D}"/>
              </a:ext>
            </a:extLst>
          </p:cNvPr>
          <p:cNvSpPr>
            <a:spLocks noGrp="1"/>
          </p:cNvSpPr>
          <p:nvPr>
            <p:ph type="sldNum" sz="quarter" idx="40"/>
          </p:nvPr>
        </p:nvSpPr>
        <p:spPr/>
        <p:txBody>
          <a:bodyPr/>
          <a:lstStyle/>
          <a:p>
            <a:fld id="{31160B98-140E-4345-B1A3-2A7247C42973}" type="slidenum">
              <a:rPr lang="fi-FI" smtClean="0"/>
              <a:pPr/>
              <a:t>‹#›</a:t>
            </a:fld>
            <a:endParaRPr lang="fi-FI"/>
          </a:p>
        </p:txBody>
      </p:sp>
      <p:sp>
        <p:nvSpPr>
          <p:cNvPr id="25" name="Text Placeholder 4">
            <a:extLst>
              <a:ext uri="{FF2B5EF4-FFF2-40B4-BE49-F238E27FC236}">
                <a16:creationId xmlns:a16="http://schemas.microsoft.com/office/drawing/2014/main" id="{175893C6-6E31-4270-9F1A-18FF71A259BB}"/>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GB"/>
              <a:t>Click to edit Master text styles</a:t>
            </a:r>
          </a:p>
        </p:txBody>
      </p:sp>
      <p:sp>
        <p:nvSpPr>
          <p:cNvPr id="9" name="Title 8">
            <a:extLst>
              <a:ext uri="{FF2B5EF4-FFF2-40B4-BE49-F238E27FC236}">
                <a16:creationId xmlns:a16="http://schemas.microsoft.com/office/drawing/2014/main" id="{DDDA229F-2EEE-46B3-8AF4-7A0BC76A5556}"/>
              </a:ext>
            </a:extLst>
          </p:cNvPr>
          <p:cNvSpPr>
            <a:spLocks noGrp="1"/>
          </p:cNvSpPr>
          <p:nvPr>
            <p:ph type="title"/>
          </p:nvPr>
        </p:nvSpPr>
        <p:spPr>
          <a:xfrm>
            <a:off x="953036" y="1225550"/>
            <a:ext cx="10284807" cy="458250"/>
          </a:xfrm>
        </p:spPr>
        <p:txBody>
          <a:bodyPr anchor="ctr" anchorCtr="0"/>
          <a:lstStyle>
            <a:lvl1pPr algn="ctr">
              <a:defRPr/>
            </a:lvl1pPr>
          </a:lstStyle>
          <a:p>
            <a:r>
              <a:rPr lang="en-GB"/>
              <a:t>Click to edit Master title style</a:t>
            </a:r>
          </a:p>
        </p:txBody>
      </p:sp>
      <p:sp>
        <p:nvSpPr>
          <p:cNvPr id="36" name="Text Placeholder 2">
            <a:extLst>
              <a:ext uri="{FF2B5EF4-FFF2-40B4-BE49-F238E27FC236}">
                <a16:creationId xmlns:a16="http://schemas.microsoft.com/office/drawing/2014/main" id="{44DD275C-7C53-498C-B595-B478BCFEF246}"/>
              </a:ext>
            </a:extLst>
          </p:cNvPr>
          <p:cNvSpPr>
            <a:spLocks noGrp="1"/>
          </p:cNvSpPr>
          <p:nvPr>
            <p:ph type="body" sz="quarter" idx="51"/>
          </p:nvPr>
        </p:nvSpPr>
        <p:spPr>
          <a:xfrm>
            <a:off x="4546600" y="5518330"/>
            <a:ext cx="3130550" cy="339662"/>
          </a:xfrm>
        </p:spPr>
        <p:txBody>
          <a:bodyPr/>
          <a:lstStyle>
            <a:lvl1pPr marL="0" indent="0" algn="ctr">
              <a:lnSpc>
                <a:spcPct val="130000"/>
              </a:lnSpc>
              <a:buNone/>
              <a:defRPr sz="1000" b="0"/>
            </a:lvl1pPr>
          </a:lstStyle>
          <a:p>
            <a:pPr lvl="0"/>
            <a:r>
              <a:rPr lang="en-GB"/>
              <a:t>Click to edit Master text styles</a:t>
            </a:r>
          </a:p>
        </p:txBody>
      </p:sp>
      <p:sp>
        <p:nvSpPr>
          <p:cNvPr id="18" name="1.">
            <a:extLst>
              <a:ext uri="{FF2B5EF4-FFF2-40B4-BE49-F238E27FC236}">
                <a16:creationId xmlns:a16="http://schemas.microsoft.com/office/drawing/2014/main" id="{99628B39-0709-452C-84ED-4A6CE1290E60}"/>
              </a:ext>
            </a:extLst>
          </p:cNvPr>
          <p:cNvSpPr txBox="1">
            <a:spLocks noGrp="1"/>
          </p:cNvSpPr>
          <p:nvPr>
            <p:ph type="body" sz="quarter" idx="25" hasCustomPrompt="1"/>
          </p:nvPr>
        </p:nvSpPr>
        <p:spPr>
          <a:xfrm>
            <a:off x="1297559" y="3079656"/>
            <a:ext cx="784187" cy="1431159"/>
          </a:xfrm>
          <a:prstGeom prst="rect">
            <a:avLst/>
          </a:prstGeom>
        </p:spPr>
        <p:txBody>
          <a:bodyPr wrap="none" lIns="91439" tIns="91439" rIns="91439" bIns="91439">
            <a:spAutoFit/>
          </a:bodyPr>
          <a:lstStyle>
            <a:lvl1pPr marL="0" indent="0" defTabSz="914400">
              <a:lnSpc>
                <a:spcPct val="90000"/>
              </a:lnSpc>
              <a:spcBef>
                <a:spcPts val="0"/>
              </a:spcBef>
              <a:buSzTx/>
              <a:buNone/>
              <a:defRPr sz="9000">
                <a:solidFill>
                  <a:srgbClr val="FFFFFF"/>
                </a:solidFill>
                <a:latin typeface="Domaine Display"/>
                <a:ea typeface="Domaine Display"/>
                <a:cs typeface="Domaine Display"/>
                <a:sym typeface="Domaine Display"/>
              </a:defRPr>
            </a:lvl1pPr>
          </a:lstStyle>
          <a:p>
            <a:r>
              <a:rPr lang="fi-FI"/>
              <a:t>X</a:t>
            </a:r>
            <a:endParaRPr/>
          </a:p>
        </p:txBody>
      </p:sp>
      <p:sp>
        <p:nvSpPr>
          <p:cNvPr id="19" name="Text Placeholder 2">
            <a:extLst>
              <a:ext uri="{FF2B5EF4-FFF2-40B4-BE49-F238E27FC236}">
                <a16:creationId xmlns:a16="http://schemas.microsoft.com/office/drawing/2014/main" id="{7BF15104-E653-4B54-8C49-56C6C6340C62}"/>
              </a:ext>
            </a:extLst>
          </p:cNvPr>
          <p:cNvSpPr>
            <a:spLocks noGrp="1"/>
          </p:cNvSpPr>
          <p:nvPr>
            <p:ph type="body" sz="quarter" idx="55"/>
          </p:nvPr>
        </p:nvSpPr>
        <p:spPr>
          <a:xfrm>
            <a:off x="2173288" y="3079657"/>
            <a:ext cx="1897062" cy="616043"/>
          </a:xfrm>
        </p:spPr>
        <p:txBody>
          <a:bodyPr anchor="b" anchorCtr="0"/>
          <a:lstStyle>
            <a:lvl1pPr marL="0" indent="0">
              <a:lnSpc>
                <a:spcPct val="90000"/>
              </a:lnSpc>
              <a:buNone/>
              <a:defRPr sz="1500" b="1"/>
            </a:lvl1pPr>
          </a:lstStyle>
          <a:p>
            <a:pPr lvl="0"/>
            <a:r>
              <a:rPr lang="en-GB"/>
              <a:t>Click to edit Master text styles</a:t>
            </a:r>
          </a:p>
        </p:txBody>
      </p:sp>
      <p:sp>
        <p:nvSpPr>
          <p:cNvPr id="20" name="Text Placeholder 2">
            <a:extLst>
              <a:ext uri="{FF2B5EF4-FFF2-40B4-BE49-F238E27FC236}">
                <a16:creationId xmlns:a16="http://schemas.microsoft.com/office/drawing/2014/main" id="{20346F8F-0DB3-4EBD-9B37-A348F99555DB}"/>
              </a:ext>
            </a:extLst>
          </p:cNvPr>
          <p:cNvSpPr>
            <a:spLocks noGrp="1"/>
          </p:cNvSpPr>
          <p:nvPr>
            <p:ph type="body" sz="quarter" idx="52"/>
          </p:nvPr>
        </p:nvSpPr>
        <p:spPr>
          <a:xfrm>
            <a:off x="2173288" y="3803829"/>
            <a:ext cx="1897062" cy="725832"/>
          </a:xfrm>
        </p:spPr>
        <p:txBody>
          <a:bodyPr/>
          <a:lstStyle>
            <a:lvl1pPr marL="0" indent="0">
              <a:lnSpc>
                <a:spcPct val="110000"/>
              </a:lnSpc>
              <a:buNone/>
              <a:defRPr sz="1000" b="0"/>
            </a:lvl1pPr>
          </a:lstStyle>
          <a:p>
            <a:pPr lvl="0"/>
            <a:r>
              <a:rPr lang="en-GB"/>
              <a:t>Click to edit Master text styles</a:t>
            </a:r>
          </a:p>
        </p:txBody>
      </p:sp>
      <p:sp>
        <p:nvSpPr>
          <p:cNvPr id="24" name="1.">
            <a:extLst>
              <a:ext uri="{FF2B5EF4-FFF2-40B4-BE49-F238E27FC236}">
                <a16:creationId xmlns:a16="http://schemas.microsoft.com/office/drawing/2014/main" id="{B3523C85-A62F-40CC-8D34-35802663CBB4}"/>
              </a:ext>
            </a:extLst>
          </p:cNvPr>
          <p:cNvSpPr txBox="1">
            <a:spLocks noGrp="1"/>
          </p:cNvSpPr>
          <p:nvPr>
            <p:ph type="body" sz="quarter" idx="56" hasCustomPrompt="1"/>
          </p:nvPr>
        </p:nvSpPr>
        <p:spPr>
          <a:xfrm>
            <a:off x="4796409" y="3079656"/>
            <a:ext cx="784187" cy="1431159"/>
          </a:xfrm>
          <a:prstGeom prst="rect">
            <a:avLst/>
          </a:prstGeom>
        </p:spPr>
        <p:txBody>
          <a:bodyPr wrap="none" lIns="91439" tIns="91439" rIns="91439" bIns="91439">
            <a:spAutoFit/>
          </a:bodyPr>
          <a:lstStyle>
            <a:lvl1pPr marL="0" indent="0" defTabSz="914400">
              <a:lnSpc>
                <a:spcPct val="90000"/>
              </a:lnSpc>
              <a:spcBef>
                <a:spcPts val="0"/>
              </a:spcBef>
              <a:buSzTx/>
              <a:buNone/>
              <a:defRPr sz="9000">
                <a:solidFill>
                  <a:srgbClr val="FFFFFF"/>
                </a:solidFill>
                <a:latin typeface="Domaine Display"/>
                <a:ea typeface="Domaine Display"/>
                <a:cs typeface="Domaine Display"/>
                <a:sym typeface="Domaine Display"/>
              </a:defRPr>
            </a:lvl1pPr>
          </a:lstStyle>
          <a:p>
            <a:r>
              <a:rPr lang="fi-FI"/>
              <a:t>X</a:t>
            </a:r>
            <a:endParaRPr/>
          </a:p>
        </p:txBody>
      </p:sp>
      <p:sp>
        <p:nvSpPr>
          <p:cNvPr id="26" name="Text Placeholder 2">
            <a:extLst>
              <a:ext uri="{FF2B5EF4-FFF2-40B4-BE49-F238E27FC236}">
                <a16:creationId xmlns:a16="http://schemas.microsoft.com/office/drawing/2014/main" id="{F818013B-5BD1-4C09-9509-DDAA7EE8E01C}"/>
              </a:ext>
            </a:extLst>
          </p:cNvPr>
          <p:cNvSpPr>
            <a:spLocks noGrp="1"/>
          </p:cNvSpPr>
          <p:nvPr>
            <p:ph type="body" sz="quarter" idx="57"/>
          </p:nvPr>
        </p:nvSpPr>
        <p:spPr>
          <a:xfrm>
            <a:off x="5672138" y="3079657"/>
            <a:ext cx="1897062" cy="616043"/>
          </a:xfrm>
        </p:spPr>
        <p:txBody>
          <a:bodyPr anchor="b" anchorCtr="0"/>
          <a:lstStyle>
            <a:lvl1pPr marL="0" indent="0">
              <a:lnSpc>
                <a:spcPct val="90000"/>
              </a:lnSpc>
              <a:buNone/>
              <a:defRPr sz="1500" b="1"/>
            </a:lvl1pPr>
          </a:lstStyle>
          <a:p>
            <a:pPr lvl="0"/>
            <a:r>
              <a:rPr lang="en-GB"/>
              <a:t>Click to edit Master text styles</a:t>
            </a:r>
          </a:p>
        </p:txBody>
      </p:sp>
      <p:sp>
        <p:nvSpPr>
          <p:cNvPr id="27" name="Text Placeholder 2">
            <a:extLst>
              <a:ext uri="{FF2B5EF4-FFF2-40B4-BE49-F238E27FC236}">
                <a16:creationId xmlns:a16="http://schemas.microsoft.com/office/drawing/2014/main" id="{AC8EFCAF-8E9E-433C-BD4D-37ADB66D029B}"/>
              </a:ext>
            </a:extLst>
          </p:cNvPr>
          <p:cNvSpPr>
            <a:spLocks noGrp="1"/>
          </p:cNvSpPr>
          <p:nvPr>
            <p:ph type="body" sz="quarter" idx="58"/>
          </p:nvPr>
        </p:nvSpPr>
        <p:spPr>
          <a:xfrm>
            <a:off x="5672138" y="3803829"/>
            <a:ext cx="1897062" cy="725832"/>
          </a:xfrm>
        </p:spPr>
        <p:txBody>
          <a:bodyPr/>
          <a:lstStyle>
            <a:lvl1pPr marL="0" indent="0">
              <a:lnSpc>
                <a:spcPct val="110000"/>
              </a:lnSpc>
              <a:buNone/>
              <a:defRPr sz="1000" b="0"/>
            </a:lvl1pPr>
          </a:lstStyle>
          <a:p>
            <a:pPr lvl="0"/>
            <a:r>
              <a:rPr lang="en-GB"/>
              <a:t>Click to edit Master text styles</a:t>
            </a:r>
          </a:p>
        </p:txBody>
      </p:sp>
      <p:sp>
        <p:nvSpPr>
          <p:cNvPr id="28" name="1.">
            <a:extLst>
              <a:ext uri="{FF2B5EF4-FFF2-40B4-BE49-F238E27FC236}">
                <a16:creationId xmlns:a16="http://schemas.microsoft.com/office/drawing/2014/main" id="{77FB31A9-1A41-42E0-9CA3-0CE261BBD374}"/>
              </a:ext>
            </a:extLst>
          </p:cNvPr>
          <p:cNvSpPr txBox="1">
            <a:spLocks noGrp="1"/>
          </p:cNvSpPr>
          <p:nvPr>
            <p:ph type="body" sz="quarter" idx="59" hasCustomPrompt="1"/>
          </p:nvPr>
        </p:nvSpPr>
        <p:spPr>
          <a:xfrm>
            <a:off x="8231759" y="3079656"/>
            <a:ext cx="784187" cy="1431159"/>
          </a:xfrm>
          <a:prstGeom prst="rect">
            <a:avLst/>
          </a:prstGeom>
        </p:spPr>
        <p:txBody>
          <a:bodyPr wrap="none" lIns="91439" tIns="91439" rIns="91439" bIns="91439">
            <a:spAutoFit/>
          </a:bodyPr>
          <a:lstStyle>
            <a:lvl1pPr marL="0" indent="0" defTabSz="914400">
              <a:lnSpc>
                <a:spcPct val="90000"/>
              </a:lnSpc>
              <a:spcBef>
                <a:spcPts val="0"/>
              </a:spcBef>
              <a:buSzTx/>
              <a:buNone/>
              <a:defRPr sz="9000">
                <a:solidFill>
                  <a:srgbClr val="FFFFFF"/>
                </a:solidFill>
                <a:latin typeface="Domaine Display"/>
                <a:ea typeface="Domaine Display"/>
                <a:cs typeface="Domaine Display"/>
                <a:sym typeface="Domaine Display"/>
              </a:defRPr>
            </a:lvl1pPr>
          </a:lstStyle>
          <a:p>
            <a:r>
              <a:rPr lang="fi-FI"/>
              <a:t>X</a:t>
            </a:r>
            <a:endParaRPr/>
          </a:p>
        </p:txBody>
      </p:sp>
      <p:sp>
        <p:nvSpPr>
          <p:cNvPr id="29" name="Text Placeholder 2">
            <a:extLst>
              <a:ext uri="{FF2B5EF4-FFF2-40B4-BE49-F238E27FC236}">
                <a16:creationId xmlns:a16="http://schemas.microsoft.com/office/drawing/2014/main" id="{D38EE055-9CA3-480F-ADD4-F01A8181D373}"/>
              </a:ext>
            </a:extLst>
          </p:cNvPr>
          <p:cNvSpPr>
            <a:spLocks noGrp="1"/>
          </p:cNvSpPr>
          <p:nvPr>
            <p:ph type="body" sz="quarter" idx="60"/>
          </p:nvPr>
        </p:nvSpPr>
        <p:spPr>
          <a:xfrm>
            <a:off x="9107488" y="3079657"/>
            <a:ext cx="1897062" cy="616043"/>
          </a:xfrm>
        </p:spPr>
        <p:txBody>
          <a:bodyPr anchor="b" anchorCtr="0"/>
          <a:lstStyle>
            <a:lvl1pPr marL="0" indent="0">
              <a:lnSpc>
                <a:spcPct val="90000"/>
              </a:lnSpc>
              <a:buNone/>
              <a:defRPr sz="1500" b="1"/>
            </a:lvl1pPr>
          </a:lstStyle>
          <a:p>
            <a:pPr lvl="0"/>
            <a:r>
              <a:rPr lang="en-GB"/>
              <a:t>Click to edit Master text styles</a:t>
            </a:r>
          </a:p>
        </p:txBody>
      </p:sp>
      <p:sp>
        <p:nvSpPr>
          <p:cNvPr id="30" name="Text Placeholder 2">
            <a:extLst>
              <a:ext uri="{FF2B5EF4-FFF2-40B4-BE49-F238E27FC236}">
                <a16:creationId xmlns:a16="http://schemas.microsoft.com/office/drawing/2014/main" id="{73FAFB4E-C8E8-4D1D-93CF-8E18DFB73349}"/>
              </a:ext>
            </a:extLst>
          </p:cNvPr>
          <p:cNvSpPr>
            <a:spLocks noGrp="1"/>
          </p:cNvSpPr>
          <p:nvPr>
            <p:ph type="body" sz="quarter" idx="61"/>
          </p:nvPr>
        </p:nvSpPr>
        <p:spPr>
          <a:xfrm>
            <a:off x="9107488" y="3803829"/>
            <a:ext cx="1897062" cy="725832"/>
          </a:xfrm>
        </p:spPr>
        <p:txBody>
          <a:bodyPr/>
          <a:lstStyle>
            <a:lvl1pPr marL="0" indent="0">
              <a:lnSpc>
                <a:spcPct val="110000"/>
              </a:lnSpc>
              <a:buNone/>
              <a:defRPr sz="1000" b="0"/>
            </a:lvl1pPr>
          </a:lstStyle>
          <a:p>
            <a:pPr lvl="0"/>
            <a:r>
              <a:rPr lang="en-GB"/>
              <a:t>Click to edit Master text styles</a:t>
            </a:r>
          </a:p>
        </p:txBody>
      </p:sp>
      <p:sp>
        <p:nvSpPr>
          <p:cNvPr id="31" name="Text Placeholder 2">
            <a:extLst>
              <a:ext uri="{FF2B5EF4-FFF2-40B4-BE49-F238E27FC236}">
                <a16:creationId xmlns:a16="http://schemas.microsoft.com/office/drawing/2014/main" id="{B6062690-8A6B-4D12-BB5A-F9AF4915AF74}"/>
              </a:ext>
            </a:extLst>
          </p:cNvPr>
          <p:cNvSpPr>
            <a:spLocks noGrp="1"/>
          </p:cNvSpPr>
          <p:nvPr>
            <p:ph type="body" sz="quarter" idx="62"/>
          </p:nvPr>
        </p:nvSpPr>
        <p:spPr>
          <a:xfrm>
            <a:off x="4546600" y="1962330"/>
            <a:ext cx="3130550" cy="339662"/>
          </a:xfrm>
        </p:spPr>
        <p:txBody>
          <a:bodyPr anchor="ctr" anchorCtr="0"/>
          <a:lstStyle>
            <a:lvl1pPr marL="0" indent="0" algn="ctr">
              <a:lnSpc>
                <a:spcPct val="130000"/>
              </a:lnSpc>
              <a:buNone/>
              <a:defRPr sz="1000" b="0"/>
            </a:lvl1pPr>
          </a:lstStyle>
          <a:p>
            <a:pPr lvl="0"/>
            <a:r>
              <a:rPr lang="en-GB"/>
              <a:t>Click to edit Master text styles</a:t>
            </a:r>
          </a:p>
        </p:txBody>
      </p:sp>
      <p:sp>
        <p:nvSpPr>
          <p:cNvPr id="7" name="Rectangle 6">
            <a:extLst>
              <a:ext uri="{FF2B5EF4-FFF2-40B4-BE49-F238E27FC236}">
                <a16:creationId xmlns:a16="http://schemas.microsoft.com/office/drawing/2014/main" id="{9FDA428F-01C3-4136-AB24-EB98F5995397}"/>
              </a:ext>
            </a:extLst>
          </p:cNvPr>
          <p:cNvSpPr/>
          <p:nvPr userDrawn="1"/>
        </p:nvSpPr>
        <p:spPr>
          <a:xfrm>
            <a:off x="977900" y="2876550"/>
            <a:ext cx="3467100" cy="198120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DB45556B-EB9B-4E13-9821-460A9DC204F0}"/>
              </a:ext>
            </a:extLst>
          </p:cNvPr>
          <p:cNvSpPr/>
          <p:nvPr userDrawn="1"/>
        </p:nvSpPr>
        <p:spPr>
          <a:xfrm>
            <a:off x="4445000" y="2876550"/>
            <a:ext cx="3327400" cy="198120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3B90D562-A1DC-4A7C-8FF6-A7CEF6443C91}"/>
              </a:ext>
            </a:extLst>
          </p:cNvPr>
          <p:cNvSpPr/>
          <p:nvPr userDrawn="1"/>
        </p:nvSpPr>
        <p:spPr>
          <a:xfrm>
            <a:off x="7772400" y="2876550"/>
            <a:ext cx="3517900" cy="307975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 Placeholder 2">
            <a:extLst>
              <a:ext uri="{FF2B5EF4-FFF2-40B4-BE49-F238E27FC236}">
                <a16:creationId xmlns:a16="http://schemas.microsoft.com/office/drawing/2014/main" id="{F8E05B87-2FD5-4AA5-90F1-DC43137F23ED}"/>
              </a:ext>
            </a:extLst>
          </p:cNvPr>
          <p:cNvSpPr>
            <a:spLocks noGrp="1"/>
          </p:cNvSpPr>
          <p:nvPr>
            <p:ph type="body" sz="quarter" idx="64" hasCustomPrompt="1"/>
          </p:nvPr>
        </p:nvSpPr>
        <p:spPr>
          <a:xfrm>
            <a:off x="5829299" y="4895851"/>
            <a:ext cx="567919" cy="56515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44" name="Text Placeholder 2">
            <a:extLst>
              <a:ext uri="{FF2B5EF4-FFF2-40B4-BE49-F238E27FC236}">
                <a16:creationId xmlns:a16="http://schemas.microsoft.com/office/drawing/2014/main" id="{0C93C0CD-9F81-483B-B4CB-8FD00B871F92}"/>
              </a:ext>
            </a:extLst>
          </p:cNvPr>
          <p:cNvSpPr>
            <a:spLocks noGrp="1"/>
          </p:cNvSpPr>
          <p:nvPr>
            <p:ph type="body" sz="quarter" idx="65" hasCustomPrompt="1"/>
          </p:nvPr>
        </p:nvSpPr>
        <p:spPr>
          <a:xfrm rot="10800000">
            <a:off x="5829299" y="2305051"/>
            <a:ext cx="567919" cy="56515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Tree>
    <p:extLst>
      <p:ext uri="{BB962C8B-B14F-4D97-AF65-F5344CB8AC3E}">
        <p14:creationId xmlns:p14="http://schemas.microsoft.com/office/powerpoint/2010/main" val="668274051"/>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Chart Boxes 6">
    <p:bg>
      <p:bgPr>
        <a:solidFill>
          <a:srgbClr val="E5E5E7"/>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D606B6F-2B1A-4BBC-9537-C5F09B244F76}"/>
              </a:ext>
            </a:extLst>
          </p:cNvPr>
          <p:cNvSpPr>
            <a:spLocks noGrp="1"/>
          </p:cNvSpPr>
          <p:nvPr>
            <p:ph type="dt" sz="half" idx="38"/>
          </p:nvPr>
        </p:nvSpPr>
        <p:spPr/>
        <p:txBody>
          <a:bodyPr/>
          <a:lstStyle/>
          <a:p>
            <a:fld id="{063FA268-97B6-9741-BBD7-6F8330E84F02}" type="datetime1">
              <a:rPr lang="en-US" smtClean="0"/>
              <a:t>11/30/2022</a:t>
            </a:fld>
            <a:endParaRPr lang="fi-FI"/>
          </a:p>
        </p:txBody>
      </p:sp>
      <p:sp>
        <p:nvSpPr>
          <p:cNvPr id="5" name="Footer Placeholder 4">
            <a:extLst>
              <a:ext uri="{FF2B5EF4-FFF2-40B4-BE49-F238E27FC236}">
                <a16:creationId xmlns:a16="http://schemas.microsoft.com/office/drawing/2014/main" id="{A49C35BD-F78C-4CEE-8A3F-63A15F6C90DF}"/>
              </a:ext>
            </a:extLst>
          </p:cNvPr>
          <p:cNvSpPr>
            <a:spLocks noGrp="1"/>
          </p:cNvSpPr>
          <p:nvPr>
            <p:ph type="ftr" sz="quarter" idx="39"/>
          </p:nvPr>
        </p:nvSpPr>
        <p:spPr/>
        <p:txBody>
          <a:bodyPr/>
          <a:lstStyle/>
          <a:p>
            <a:r>
              <a:rPr lang="fi-FI"/>
              <a:t>© Miltton New Nordics</a:t>
            </a:r>
          </a:p>
        </p:txBody>
      </p:sp>
      <p:sp>
        <p:nvSpPr>
          <p:cNvPr id="6" name="Slide Number Placeholder 5">
            <a:extLst>
              <a:ext uri="{FF2B5EF4-FFF2-40B4-BE49-F238E27FC236}">
                <a16:creationId xmlns:a16="http://schemas.microsoft.com/office/drawing/2014/main" id="{C91551C0-BE37-4A1C-8B43-4FE9EBD22A8D}"/>
              </a:ext>
            </a:extLst>
          </p:cNvPr>
          <p:cNvSpPr>
            <a:spLocks noGrp="1"/>
          </p:cNvSpPr>
          <p:nvPr>
            <p:ph type="sldNum" sz="quarter" idx="40"/>
          </p:nvPr>
        </p:nvSpPr>
        <p:spPr/>
        <p:txBody>
          <a:bodyPr/>
          <a:lstStyle/>
          <a:p>
            <a:fld id="{31160B98-140E-4345-B1A3-2A7247C42973}" type="slidenum">
              <a:rPr lang="fi-FI" smtClean="0"/>
              <a:pPr/>
              <a:t>‹#›</a:t>
            </a:fld>
            <a:endParaRPr lang="fi-FI"/>
          </a:p>
        </p:txBody>
      </p:sp>
      <p:sp>
        <p:nvSpPr>
          <p:cNvPr id="25" name="Text Placeholder 4">
            <a:extLst>
              <a:ext uri="{FF2B5EF4-FFF2-40B4-BE49-F238E27FC236}">
                <a16:creationId xmlns:a16="http://schemas.microsoft.com/office/drawing/2014/main" id="{175893C6-6E31-4270-9F1A-18FF71A259BB}"/>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GB"/>
              <a:t>Click to edit Master text styles</a:t>
            </a:r>
          </a:p>
        </p:txBody>
      </p:sp>
      <p:sp>
        <p:nvSpPr>
          <p:cNvPr id="9" name="Title 8">
            <a:extLst>
              <a:ext uri="{FF2B5EF4-FFF2-40B4-BE49-F238E27FC236}">
                <a16:creationId xmlns:a16="http://schemas.microsoft.com/office/drawing/2014/main" id="{DDDA229F-2EEE-46B3-8AF4-7A0BC76A5556}"/>
              </a:ext>
            </a:extLst>
          </p:cNvPr>
          <p:cNvSpPr>
            <a:spLocks noGrp="1"/>
          </p:cNvSpPr>
          <p:nvPr>
            <p:ph type="title"/>
          </p:nvPr>
        </p:nvSpPr>
        <p:spPr>
          <a:xfrm>
            <a:off x="953036" y="1225550"/>
            <a:ext cx="10284807" cy="458250"/>
          </a:xfrm>
        </p:spPr>
        <p:txBody>
          <a:bodyPr anchor="ctr" anchorCtr="0"/>
          <a:lstStyle>
            <a:lvl1pPr algn="ctr">
              <a:defRPr/>
            </a:lvl1pPr>
          </a:lstStyle>
          <a:p>
            <a:r>
              <a:rPr lang="en-GB"/>
              <a:t>Click to edit Master title style</a:t>
            </a:r>
          </a:p>
        </p:txBody>
      </p:sp>
      <p:sp>
        <p:nvSpPr>
          <p:cNvPr id="36" name="Text Placeholder 2">
            <a:extLst>
              <a:ext uri="{FF2B5EF4-FFF2-40B4-BE49-F238E27FC236}">
                <a16:creationId xmlns:a16="http://schemas.microsoft.com/office/drawing/2014/main" id="{44DD275C-7C53-498C-B595-B478BCFEF246}"/>
              </a:ext>
            </a:extLst>
          </p:cNvPr>
          <p:cNvSpPr>
            <a:spLocks noGrp="1"/>
          </p:cNvSpPr>
          <p:nvPr>
            <p:ph type="body" sz="quarter" idx="51"/>
          </p:nvPr>
        </p:nvSpPr>
        <p:spPr>
          <a:xfrm>
            <a:off x="933450" y="3029129"/>
            <a:ext cx="2139949" cy="965649"/>
          </a:xfrm>
        </p:spPr>
        <p:txBody>
          <a:bodyPr/>
          <a:lstStyle>
            <a:lvl1pPr marL="0" indent="0" algn="l">
              <a:lnSpc>
                <a:spcPct val="130000"/>
              </a:lnSpc>
              <a:buNone/>
              <a:defRPr sz="1000" b="0"/>
            </a:lvl1pPr>
          </a:lstStyle>
          <a:p>
            <a:pPr lvl="0"/>
            <a:r>
              <a:rPr lang="en-GB"/>
              <a:t>Click to edit Master text styles</a:t>
            </a:r>
          </a:p>
        </p:txBody>
      </p:sp>
      <p:sp>
        <p:nvSpPr>
          <p:cNvPr id="40" name="Text Placeholder 2">
            <a:extLst>
              <a:ext uri="{FF2B5EF4-FFF2-40B4-BE49-F238E27FC236}">
                <a16:creationId xmlns:a16="http://schemas.microsoft.com/office/drawing/2014/main" id="{D56C0653-B007-4198-8606-83586D6E5D0F}"/>
              </a:ext>
            </a:extLst>
          </p:cNvPr>
          <p:cNvSpPr>
            <a:spLocks noGrp="1"/>
          </p:cNvSpPr>
          <p:nvPr>
            <p:ph type="body" sz="quarter" idx="54"/>
          </p:nvPr>
        </p:nvSpPr>
        <p:spPr>
          <a:xfrm>
            <a:off x="933450" y="2622730"/>
            <a:ext cx="2139949" cy="339662"/>
          </a:xfrm>
        </p:spPr>
        <p:txBody>
          <a:bodyPr anchor="b" anchorCtr="0"/>
          <a:lstStyle>
            <a:lvl1pPr marL="0" indent="0" algn="l">
              <a:lnSpc>
                <a:spcPct val="100000"/>
              </a:lnSpc>
              <a:buNone/>
              <a:defRPr sz="1600" b="1"/>
            </a:lvl1pPr>
          </a:lstStyle>
          <a:p>
            <a:pPr lvl="0"/>
            <a:r>
              <a:rPr lang="en-GB"/>
              <a:t>Click to edit Master text styles</a:t>
            </a:r>
          </a:p>
        </p:txBody>
      </p:sp>
      <p:sp>
        <p:nvSpPr>
          <p:cNvPr id="20" name="Text Placeholder 2">
            <a:extLst>
              <a:ext uri="{FF2B5EF4-FFF2-40B4-BE49-F238E27FC236}">
                <a16:creationId xmlns:a16="http://schemas.microsoft.com/office/drawing/2014/main" id="{A0E14388-EEC2-451D-B10F-AA820D44A252}"/>
              </a:ext>
            </a:extLst>
          </p:cNvPr>
          <p:cNvSpPr>
            <a:spLocks noGrp="1"/>
          </p:cNvSpPr>
          <p:nvPr>
            <p:ph type="body" sz="quarter" idx="55"/>
          </p:nvPr>
        </p:nvSpPr>
        <p:spPr>
          <a:xfrm>
            <a:off x="3994150" y="3029129"/>
            <a:ext cx="2139949" cy="965649"/>
          </a:xfrm>
        </p:spPr>
        <p:txBody>
          <a:bodyPr/>
          <a:lstStyle>
            <a:lvl1pPr marL="0" indent="0" algn="l">
              <a:lnSpc>
                <a:spcPct val="130000"/>
              </a:lnSpc>
              <a:buNone/>
              <a:defRPr sz="1000" b="0"/>
            </a:lvl1pPr>
          </a:lstStyle>
          <a:p>
            <a:pPr lvl="0"/>
            <a:r>
              <a:rPr lang="en-GB"/>
              <a:t>Click to edit Master text styles</a:t>
            </a:r>
          </a:p>
        </p:txBody>
      </p:sp>
      <p:sp>
        <p:nvSpPr>
          <p:cNvPr id="21" name="Text Placeholder 2">
            <a:extLst>
              <a:ext uri="{FF2B5EF4-FFF2-40B4-BE49-F238E27FC236}">
                <a16:creationId xmlns:a16="http://schemas.microsoft.com/office/drawing/2014/main" id="{4EAE9775-AE3C-4664-968D-8D34E3F55A41}"/>
              </a:ext>
            </a:extLst>
          </p:cNvPr>
          <p:cNvSpPr>
            <a:spLocks noGrp="1"/>
          </p:cNvSpPr>
          <p:nvPr>
            <p:ph type="body" sz="quarter" idx="56"/>
          </p:nvPr>
        </p:nvSpPr>
        <p:spPr>
          <a:xfrm>
            <a:off x="3994150" y="2622730"/>
            <a:ext cx="2139949" cy="339662"/>
          </a:xfrm>
        </p:spPr>
        <p:txBody>
          <a:bodyPr anchor="b" anchorCtr="0"/>
          <a:lstStyle>
            <a:lvl1pPr marL="0" indent="0" algn="l">
              <a:lnSpc>
                <a:spcPct val="100000"/>
              </a:lnSpc>
              <a:buNone/>
              <a:defRPr sz="1600" b="1"/>
            </a:lvl1pPr>
          </a:lstStyle>
          <a:p>
            <a:pPr lvl="0"/>
            <a:r>
              <a:rPr lang="en-GB"/>
              <a:t>Click to edit Master text styles</a:t>
            </a:r>
          </a:p>
        </p:txBody>
      </p:sp>
      <p:sp>
        <p:nvSpPr>
          <p:cNvPr id="22" name="Text Placeholder 2">
            <a:extLst>
              <a:ext uri="{FF2B5EF4-FFF2-40B4-BE49-F238E27FC236}">
                <a16:creationId xmlns:a16="http://schemas.microsoft.com/office/drawing/2014/main" id="{9D17AC41-A159-4280-A6AC-35D62D5E1484}"/>
              </a:ext>
            </a:extLst>
          </p:cNvPr>
          <p:cNvSpPr>
            <a:spLocks noGrp="1"/>
          </p:cNvSpPr>
          <p:nvPr>
            <p:ph type="body" sz="quarter" idx="57"/>
          </p:nvPr>
        </p:nvSpPr>
        <p:spPr>
          <a:xfrm>
            <a:off x="7226301" y="3029129"/>
            <a:ext cx="1905000" cy="965649"/>
          </a:xfrm>
        </p:spPr>
        <p:txBody>
          <a:bodyPr/>
          <a:lstStyle>
            <a:lvl1pPr marL="0" indent="0" algn="l">
              <a:lnSpc>
                <a:spcPct val="130000"/>
              </a:lnSpc>
              <a:buNone/>
              <a:defRPr sz="1000" b="0"/>
            </a:lvl1pPr>
          </a:lstStyle>
          <a:p>
            <a:pPr lvl="0"/>
            <a:r>
              <a:rPr lang="en-GB"/>
              <a:t>Click to edit Master text styles</a:t>
            </a:r>
          </a:p>
        </p:txBody>
      </p:sp>
      <p:sp>
        <p:nvSpPr>
          <p:cNvPr id="23" name="Text Placeholder 2">
            <a:extLst>
              <a:ext uri="{FF2B5EF4-FFF2-40B4-BE49-F238E27FC236}">
                <a16:creationId xmlns:a16="http://schemas.microsoft.com/office/drawing/2014/main" id="{C8AA7727-8A08-4F7B-93BA-3E9408050FBD}"/>
              </a:ext>
            </a:extLst>
          </p:cNvPr>
          <p:cNvSpPr>
            <a:spLocks noGrp="1"/>
          </p:cNvSpPr>
          <p:nvPr>
            <p:ph type="body" sz="quarter" idx="58"/>
          </p:nvPr>
        </p:nvSpPr>
        <p:spPr>
          <a:xfrm>
            <a:off x="7226301" y="2622730"/>
            <a:ext cx="1905000" cy="339662"/>
          </a:xfrm>
        </p:spPr>
        <p:txBody>
          <a:bodyPr anchor="b" anchorCtr="0"/>
          <a:lstStyle>
            <a:lvl1pPr marL="0" indent="0" algn="l">
              <a:lnSpc>
                <a:spcPct val="100000"/>
              </a:lnSpc>
              <a:buNone/>
              <a:defRPr sz="1600" b="1"/>
            </a:lvl1pPr>
          </a:lstStyle>
          <a:p>
            <a:pPr lvl="0"/>
            <a:r>
              <a:rPr lang="en-GB"/>
              <a:t>Click to edit Master text styles</a:t>
            </a:r>
          </a:p>
        </p:txBody>
      </p:sp>
      <p:sp>
        <p:nvSpPr>
          <p:cNvPr id="24" name="Text Placeholder 2">
            <a:extLst>
              <a:ext uri="{FF2B5EF4-FFF2-40B4-BE49-F238E27FC236}">
                <a16:creationId xmlns:a16="http://schemas.microsoft.com/office/drawing/2014/main" id="{48734BAF-BD87-43DB-A579-F3F856A8647F}"/>
              </a:ext>
            </a:extLst>
          </p:cNvPr>
          <p:cNvSpPr>
            <a:spLocks noGrp="1"/>
          </p:cNvSpPr>
          <p:nvPr>
            <p:ph type="body" sz="quarter" idx="59"/>
          </p:nvPr>
        </p:nvSpPr>
        <p:spPr>
          <a:xfrm>
            <a:off x="9734551" y="3029129"/>
            <a:ext cx="1905000" cy="965649"/>
          </a:xfrm>
        </p:spPr>
        <p:txBody>
          <a:bodyPr/>
          <a:lstStyle>
            <a:lvl1pPr marL="0" indent="0" algn="l">
              <a:lnSpc>
                <a:spcPct val="130000"/>
              </a:lnSpc>
              <a:buNone/>
              <a:defRPr sz="1000" b="0"/>
            </a:lvl1pPr>
          </a:lstStyle>
          <a:p>
            <a:pPr lvl="0"/>
            <a:r>
              <a:rPr lang="en-GB"/>
              <a:t>Click to edit Master text styles</a:t>
            </a:r>
          </a:p>
        </p:txBody>
      </p:sp>
      <p:sp>
        <p:nvSpPr>
          <p:cNvPr id="26" name="Text Placeholder 2">
            <a:extLst>
              <a:ext uri="{FF2B5EF4-FFF2-40B4-BE49-F238E27FC236}">
                <a16:creationId xmlns:a16="http://schemas.microsoft.com/office/drawing/2014/main" id="{3D852D26-841F-4E4C-821D-8DA672E7B965}"/>
              </a:ext>
            </a:extLst>
          </p:cNvPr>
          <p:cNvSpPr>
            <a:spLocks noGrp="1"/>
          </p:cNvSpPr>
          <p:nvPr>
            <p:ph type="body" sz="quarter" idx="60"/>
          </p:nvPr>
        </p:nvSpPr>
        <p:spPr>
          <a:xfrm>
            <a:off x="9734551" y="2622730"/>
            <a:ext cx="1905000" cy="339662"/>
          </a:xfrm>
        </p:spPr>
        <p:txBody>
          <a:bodyPr anchor="b" anchorCtr="0"/>
          <a:lstStyle>
            <a:lvl1pPr marL="0" indent="0" algn="l">
              <a:lnSpc>
                <a:spcPct val="100000"/>
              </a:lnSpc>
              <a:buNone/>
              <a:defRPr sz="1600" b="1"/>
            </a:lvl1pPr>
          </a:lstStyle>
          <a:p>
            <a:pPr lvl="0"/>
            <a:r>
              <a:rPr lang="en-GB"/>
              <a:t>Click to edit Master text styles</a:t>
            </a:r>
          </a:p>
        </p:txBody>
      </p:sp>
      <p:sp>
        <p:nvSpPr>
          <p:cNvPr id="27" name="Text Placeholder 2">
            <a:extLst>
              <a:ext uri="{FF2B5EF4-FFF2-40B4-BE49-F238E27FC236}">
                <a16:creationId xmlns:a16="http://schemas.microsoft.com/office/drawing/2014/main" id="{93A1DB5F-5D5E-4A25-939F-E005A54F8BBE}"/>
              </a:ext>
            </a:extLst>
          </p:cNvPr>
          <p:cNvSpPr>
            <a:spLocks noGrp="1"/>
          </p:cNvSpPr>
          <p:nvPr>
            <p:ph type="body" sz="quarter" idx="61"/>
          </p:nvPr>
        </p:nvSpPr>
        <p:spPr>
          <a:xfrm>
            <a:off x="7226301" y="4832529"/>
            <a:ext cx="1905000" cy="965649"/>
          </a:xfrm>
        </p:spPr>
        <p:txBody>
          <a:bodyPr/>
          <a:lstStyle>
            <a:lvl1pPr marL="0" indent="0" algn="l">
              <a:lnSpc>
                <a:spcPct val="130000"/>
              </a:lnSpc>
              <a:buNone/>
              <a:defRPr sz="1000" b="0"/>
            </a:lvl1pPr>
          </a:lstStyle>
          <a:p>
            <a:pPr lvl="0"/>
            <a:r>
              <a:rPr lang="en-GB"/>
              <a:t>Click to edit Master text styles</a:t>
            </a:r>
          </a:p>
        </p:txBody>
      </p:sp>
      <p:sp>
        <p:nvSpPr>
          <p:cNvPr id="28" name="Text Placeholder 2">
            <a:extLst>
              <a:ext uri="{FF2B5EF4-FFF2-40B4-BE49-F238E27FC236}">
                <a16:creationId xmlns:a16="http://schemas.microsoft.com/office/drawing/2014/main" id="{57679EBA-8675-4CC9-81A8-12A2197FD73E}"/>
              </a:ext>
            </a:extLst>
          </p:cNvPr>
          <p:cNvSpPr>
            <a:spLocks noGrp="1"/>
          </p:cNvSpPr>
          <p:nvPr>
            <p:ph type="body" sz="quarter" idx="62"/>
          </p:nvPr>
        </p:nvSpPr>
        <p:spPr>
          <a:xfrm>
            <a:off x="7226301" y="4426130"/>
            <a:ext cx="1905000" cy="339662"/>
          </a:xfrm>
        </p:spPr>
        <p:txBody>
          <a:bodyPr anchor="b" anchorCtr="0"/>
          <a:lstStyle>
            <a:lvl1pPr marL="0" indent="0" algn="l">
              <a:lnSpc>
                <a:spcPct val="100000"/>
              </a:lnSpc>
              <a:buNone/>
              <a:defRPr sz="1600" b="1"/>
            </a:lvl1pPr>
          </a:lstStyle>
          <a:p>
            <a:pPr lvl="0"/>
            <a:r>
              <a:rPr lang="en-GB"/>
              <a:t>Click to edit Master text styles</a:t>
            </a:r>
          </a:p>
        </p:txBody>
      </p:sp>
      <p:sp>
        <p:nvSpPr>
          <p:cNvPr id="29" name="Text Placeholder 2">
            <a:extLst>
              <a:ext uri="{FF2B5EF4-FFF2-40B4-BE49-F238E27FC236}">
                <a16:creationId xmlns:a16="http://schemas.microsoft.com/office/drawing/2014/main" id="{15734EE7-46E1-455E-A4E6-6AEE259BB77C}"/>
              </a:ext>
            </a:extLst>
          </p:cNvPr>
          <p:cNvSpPr>
            <a:spLocks noGrp="1"/>
          </p:cNvSpPr>
          <p:nvPr>
            <p:ph type="body" sz="quarter" idx="63"/>
          </p:nvPr>
        </p:nvSpPr>
        <p:spPr>
          <a:xfrm>
            <a:off x="9734551" y="4832529"/>
            <a:ext cx="1905000" cy="965649"/>
          </a:xfrm>
        </p:spPr>
        <p:txBody>
          <a:bodyPr/>
          <a:lstStyle>
            <a:lvl1pPr marL="0" indent="0" algn="l">
              <a:lnSpc>
                <a:spcPct val="130000"/>
              </a:lnSpc>
              <a:buNone/>
              <a:defRPr sz="1000" b="0"/>
            </a:lvl1pPr>
          </a:lstStyle>
          <a:p>
            <a:pPr lvl="0"/>
            <a:r>
              <a:rPr lang="en-GB"/>
              <a:t>Click to edit Master text styles</a:t>
            </a:r>
          </a:p>
        </p:txBody>
      </p:sp>
      <p:sp>
        <p:nvSpPr>
          <p:cNvPr id="30" name="Text Placeholder 2">
            <a:extLst>
              <a:ext uri="{FF2B5EF4-FFF2-40B4-BE49-F238E27FC236}">
                <a16:creationId xmlns:a16="http://schemas.microsoft.com/office/drawing/2014/main" id="{64CBA524-0ABD-48C2-AC33-03818114B807}"/>
              </a:ext>
            </a:extLst>
          </p:cNvPr>
          <p:cNvSpPr>
            <a:spLocks noGrp="1"/>
          </p:cNvSpPr>
          <p:nvPr>
            <p:ph type="body" sz="quarter" idx="64"/>
          </p:nvPr>
        </p:nvSpPr>
        <p:spPr>
          <a:xfrm>
            <a:off x="9734551" y="4426130"/>
            <a:ext cx="1905000" cy="339662"/>
          </a:xfrm>
        </p:spPr>
        <p:txBody>
          <a:bodyPr anchor="b" anchorCtr="0"/>
          <a:lstStyle>
            <a:lvl1pPr marL="0" indent="0" algn="l">
              <a:lnSpc>
                <a:spcPct val="100000"/>
              </a:lnSpc>
              <a:buNone/>
              <a:defRPr sz="1600" b="1"/>
            </a:lvl1pPr>
          </a:lstStyle>
          <a:p>
            <a:pPr lvl="0"/>
            <a:r>
              <a:rPr lang="en-GB"/>
              <a:t>Click to edit Master text styles</a:t>
            </a:r>
          </a:p>
        </p:txBody>
      </p:sp>
      <p:sp>
        <p:nvSpPr>
          <p:cNvPr id="7" name="Rectangle 6">
            <a:extLst>
              <a:ext uri="{FF2B5EF4-FFF2-40B4-BE49-F238E27FC236}">
                <a16:creationId xmlns:a16="http://schemas.microsoft.com/office/drawing/2014/main" id="{8C342CC7-7429-4209-ACBE-75CE7214E296}"/>
              </a:ext>
            </a:extLst>
          </p:cNvPr>
          <p:cNvSpPr/>
          <p:nvPr userDrawn="1"/>
        </p:nvSpPr>
        <p:spPr>
          <a:xfrm>
            <a:off x="392044" y="2266950"/>
            <a:ext cx="3036956" cy="360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22854FFD-43F1-449B-8782-8B24A569D781}"/>
              </a:ext>
            </a:extLst>
          </p:cNvPr>
          <p:cNvSpPr/>
          <p:nvPr userDrawn="1"/>
        </p:nvSpPr>
        <p:spPr>
          <a:xfrm>
            <a:off x="3433694" y="2266950"/>
            <a:ext cx="3386206" cy="360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1DB8B98-F477-4904-816D-C30BCBCD807D}"/>
              </a:ext>
            </a:extLst>
          </p:cNvPr>
          <p:cNvSpPr/>
          <p:nvPr userDrawn="1"/>
        </p:nvSpPr>
        <p:spPr>
          <a:xfrm>
            <a:off x="6824594" y="2266950"/>
            <a:ext cx="4948306" cy="360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Connector 33">
            <a:extLst>
              <a:ext uri="{FF2B5EF4-FFF2-40B4-BE49-F238E27FC236}">
                <a16:creationId xmlns:a16="http://schemas.microsoft.com/office/drawing/2014/main" id="{FD224784-DEDD-4727-89E7-EB6048566503}"/>
              </a:ext>
            </a:extLst>
          </p:cNvPr>
          <p:cNvCxnSpPr>
            <a:cxnSpLocks/>
          </p:cNvCxnSpPr>
          <p:nvPr userDrawn="1"/>
        </p:nvCxnSpPr>
        <p:spPr>
          <a:xfrm>
            <a:off x="9258300" y="2273300"/>
            <a:ext cx="0" cy="3581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BC60021-3EB5-4E4F-82F0-20FB2FACDED7}"/>
              </a:ext>
            </a:extLst>
          </p:cNvPr>
          <p:cNvCxnSpPr>
            <a:cxnSpLocks/>
          </p:cNvCxnSpPr>
          <p:nvPr userDrawn="1"/>
        </p:nvCxnSpPr>
        <p:spPr>
          <a:xfrm>
            <a:off x="6832600" y="4076700"/>
            <a:ext cx="49593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055544"/>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Chart Boxes 4">
    <p:bg>
      <p:bgPr>
        <a:solidFill>
          <a:srgbClr val="E9F35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D606B6F-2B1A-4BBC-9537-C5F09B244F76}"/>
              </a:ext>
            </a:extLst>
          </p:cNvPr>
          <p:cNvSpPr>
            <a:spLocks noGrp="1"/>
          </p:cNvSpPr>
          <p:nvPr>
            <p:ph type="dt" sz="half" idx="38"/>
          </p:nvPr>
        </p:nvSpPr>
        <p:spPr/>
        <p:txBody>
          <a:bodyPr/>
          <a:lstStyle/>
          <a:p>
            <a:fld id="{E5589EC1-896B-CD43-A950-932597F3081A}" type="datetime1">
              <a:rPr lang="en-US" smtClean="0"/>
              <a:t>11/30/2022</a:t>
            </a:fld>
            <a:endParaRPr lang="fi-FI"/>
          </a:p>
        </p:txBody>
      </p:sp>
      <p:sp>
        <p:nvSpPr>
          <p:cNvPr id="5" name="Footer Placeholder 4">
            <a:extLst>
              <a:ext uri="{FF2B5EF4-FFF2-40B4-BE49-F238E27FC236}">
                <a16:creationId xmlns:a16="http://schemas.microsoft.com/office/drawing/2014/main" id="{A49C35BD-F78C-4CEE-8A3F-63A15F6C90DF}"/>
              </a:ext>
            </a:extLst>
          </p:cNvPr>
          <p:cNvSpPr>
            <a:spLocks noGrp="1"/>
          </p:cNvSpPr>
          <p:nvPr>
            <p:ph type="ftr" sz="quarter" idx="39"/>
          </p:nvPr>
        </p:nvSpPr>
        <p:spPr/>
        <p:txBody>
          <a:bodyPr/>
          <a:lstStyle/>
          <a:p>
            <a:r>
              <a:rPr lang="fi-FI"/>
              <a:t>© Miltton New Nordics</a:t>
            </a:r>
          </a:p>
        </p:txBody>
      </p:sp>
      <p:sp>
        <p:nvSpPr>
          <p:cNvPr id="6" name="Slide Number Placeholder 5">
            <a:extLst>
              <a:ext uri="{FF2B5EF4-FFF2-40B4-BE49-F238E27FC236}">
                <a16:creationId xmlns:a16="http://schemas.microsoft.com/office/drawing/2014/main" id="{C91551C0-BE37-4A1C-8B43-4FE9EBD22A8D}"/>
              </a:ext>
            </a:extLst>
          </p:cNvPr>
          <p:cNvSpPr>
            <a:spLocks noGrp="1"/>
          </p:cNvSpPr>
          <p:nvPr>
            <p:ph type="sldNum" sz="quarter" idx="40"/>
          </p:nvPr>
        </p:nvSpPr>
        <p:spPr/>
        <p:txBody>
          <a:bodyPr/>
          <a:lstStyle/>
          <a:p>
            <a:fld id="{31160B98-140E-4345-B1A3-2A7247C42973}" type="slidenum">
              <a:rPr lang="fi-FI" smtClean="0"/>
              <a:pPr/>
              <a:t>‹#›</a:t>
            </a:fld>
            <a:endParaRPr lang="fi-FI"/>
          </a:p>
        </p:txBody>
      </p:sp>
      <p:sp>
        <p:nvSpPr>
          <p:cNvPr id="25" name="Text Placeholder 4">
            <a:extLst>
              <a:ext uri="{FF2B5EF4-FFF2-40B4-BE49-F238E27FC236}">
                <a16:creationId xmlns:a16="http://schemas.microsoft.com/office/drawing/2014/main" id="{175893C6-6E31-4270-9F1A-18FF71A259BB}"/>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GB"/>
              <a:t>Click to edit Master text styles</a:t>
            </a:r>
          </a:p>
        </p:txBody>
      </p:sp>
      <p:sp>
        <p:nvSpPr>
          <p:cNvPr id="20" name="Text Placeholder 2">
            <a:extLst>
              <a:ext uri="{FF2B5EF4-FFF2-40B4-BE49-F238E27FC236}">
                <a16:creationId xmlns:a16="http://schemas.microsoft.com/office/drawing/2014/main" id="{20346F8F-0DB3-4EBD-9B37-A348F99555DB}"/>
              </a:ext>
            </a:extLst>
          </p:cNvPr>
          <p:cNvSpPr>
            <a:spLocks noGrp="1"/>
          </p:cNvSpPr>
          <p:nvPr>
            <p:ph type="body" sz="quarter" idx="52"/>
          </p:nvPr>
        </p:nvSpPr>
        <p:spPr>
          <a:xfrm>
            <a:off x="4573588" y="918462"/>
            <a:ext cx="3078162" cy="1367472"/>
          </a:xfrm>
          <a:ln w="12700">
            <a:solidFill>
              <a:schemeClr val="tx1"/>
            </a:solidFill>
          </a:ln>
        </p:spPr>
        <p:txBody>
          <a:bodyPr lIns="108000" tIns="576000" rIns="108000" anchor="t" anchorCtr="0"/>
          <a:lstStyle>
            <a:lvl1pPr marL="0" indent="0" algn="ctr">
              <a:lnSpc>
                <a:spcPct val="110000"/>
              </a:lnSpc>
              <a:buNone/>
              <a:defRPr sz="1000" b="0"/>
            </a:lvl1pPr>
          </a:lstStyle>
          <a:p>
            <a:pPr lvl="0"/>
            <a:r>
              <a:rPr lang="en-GB"/>
              <a:t>Click to edit Master text styles</a:t>
            </a:r>
          </a:p>
        </p:txBody>
      </p:sp>
      <p:sp>
        <p:nvSpPr>
          <p:cNvPr id="41" name="Text Placeholder 2">
            <a:extLst>
              <a:ext uri="{FF2B5EF4-FFF2-40B4-BE49-F238E27FC236}">
                <a16:creationId xmlns:a16="http://schemas.microsoft.com/office/drawing/2014/main" id="{342F2F90-0057-499E-A5F9-3D94736CA6EC}"/>
              </a:ext>
            </a:extLst>
          </p:cNvPr>
          <p:cNvSpPr>
            <a:spLocks noGrp="1"/>
          </p:cNvSpPr>
          <p:nvPr>
            <p:ph type="body" sz="quarter" idx="65" hasCustomPrompt="1"/>
          </p:nvPr>
        </p:nvSpPr>
        <p:spPr>
          <a:xfrm rot="10800000">
            <a:off x="5804034" y="2222434"/>
            <a:ext cx="567919" cy="56515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19" name="Text Placeholder 2">
            <a:extLst>
              <a:ext uri="{FF2B5EF4-FFF2-40B4-BE49-F238E27FC236}">
                <a16:creationId xmlns:a16="http://schemas.microsoft.com/office/drawing/2014/main" id="{7BF15104-E653-4B54-8C49-56C6C6340C62}"/>
              </a:ext>
            </a:extLst>
          </p:cNvPr>
          <p:cNvSpPr>
            <a:spLocks noGrp="1"/>
          </p:cNvSpPr>
          <p:nvPr>
            <p:ph type="body" sz="quarter" idx="55"/>
          </p:nvPr>
        </p:nvSpPr>
        <p:spPr>
          <a:xfrm>
            <a:off x="4662488" y="1155700"/>
            <a:ext cx="2881312" cy="336643"/>
          </a:xfrm>
        </p:spPr>
        <p:txBody>
          <a:bodyPr anchor="ctr" anchorCtr="0"/>
          <a:lstStyle>
            <a:lvl1pPr marL="0" indent="0" algn="ctr">
              <a:lnSpc>
                <a:spcPct val="90000"/>
              </a:lnSpc>
              <a:buNone/>
              <a:defRPr sz="1500" b="1"/>
            </a:lvl1pPr>
          </a:lstStyle>
          <a:p>
            <a:pPr lvl="0"/>
            <a:r>
              <a:rPr lang="en-GB"/>
              <a:t>Click to edit Master text styles</a:t>
            </a:r>
          </a:p>
        </p:txBody>
      </p:sp>
      <p:sp>
        <p:nvSpPr>
          <p:cNvPr id="45" name="Text Placeholder 2">
            <a:extLst>
              <a:ext uri="{FF2B5EF4-FFF2-40B4-BE49-F238E27FC236}">
                <a16:creationId xmlns:a16="http://schemas.microsoft.com/office/drawing/2014/main" id="{805E5C09-44C4-45B3-B767-050345E3E2B1}"/>
              </a:ext>
            </a:extLst>
          </p:cNvPr>
          <p:cNvSpPr>
            <a:spLocks noGrp="1"/>
          </p:cNvSpPr>
          <p:nvPr>
            <p:ph type="body" sz="quarter" idx="66"/>
          </p:nvPr>
        </p:nvSpPr>
        <p:spPr>
          <a:xfrm>
            <a:off x="4573588" y="2785362"/>
            <a:ext cx="3078162" cy="1367472"/>
          </a:xfrm>
          <a:ln w="12700">
            <a:solidFill>
              <a:schemeClr val="tx1"/>
            </a:solidFill>
          </a:ln>
        </p:spPr>
        <p:txBody>
          <a:bodyPr lIns="108000" tIns="576000" rIns="108000" anchor="t" anchorCtr="0"/>
          <a:lstStyle>
            <a:lvl1pPr marL="0" indent="0" algn="ctr">
              <a:lnSpc>
                <a:spcPct val="110000"/>
              </a:lnSpc>
              <a:buNone/>
              <a:defRPr sz="1000" b="0"/>
            </a:lvl1pPr>
          </a:lstStyle>
          <a:p>
            <a:pPr lvl="0"/>
            <a:r>
              <a:rPr lang="en-GB"/>
              <a:t>Click to edit Master text styles</a:t>
            </a:r>
          </a:p>
        </p:txBody>
      </p:sp>
      <p:sp>
        <p:nvSpPr>
          <p:cNvPr id="46" name="Text Placeholder 2">
            <a:extLst>
              <a:ext uri="{FF2B5EF4-FFF2-40B4-BE49-F238E27FC236}">
                <a16:creationId xmlns:a16="http://schemas.microsoft.com/office/drawing/2014/main" id="{6C8A79A9-ACDA-446A-A098-97E40CE3DABC}"/>
              </a:ext>
            </a:extLst>
          </p:cNvPr>
          <p:cNvSpPr>
            <a:spLocks noGrp="1"/>
          </p:cNvSpPr>
          <p:nvPr>
            <p:ph type="body" sz="quarter" idx="67"/>
          </p:nvPr>
        </p:nvSpPr>
        <p:spPr>
          <a:xfrm>
            <a:off x="4662488" y="3022600"/>
            <a:ext cx="2881312" cy="336643"/>
          </a:xfrm>
        </p:spPr>
        <p:txBody>
          <a:bodyPr anchor="ctr" anchorCtr="0"/>
          <a:lstStyle>
            <a:lvl1pPr marL="0" indent="0" algn="ctr">
              <a:lnSpc>
                <a:spcPct val="90000"/>
              </a:lnSpc>
              <a:buNone/>
              <a:defRPr sz="1500" b="1"/>
            </a:lvl1pPr>
          </a:lstStyle>
          <a:p>
            <a:pPr lvl="0"/>
            <a:r>
              <a:rPr lang="en-GB"/>
              <a:t>Click to edit Master text styles</a:t>
            </a:r>
          </a:p>
        </p:txBody>
      </p:sp>
      <p:sp>
        <p:nvSpPr>
          <p:cNvPr id="47" name="Text Placeholder 2">
            <a:extLst>
              <a:ext uri="{FF2B5EF4-FFF2-40B4-BE49-F238E27FC236}">
                <a16:creationId xmlns:a16="http://schemas.microsoft.com/office/drawing/2014/main" id="{7A463B21-1C0F-4FD4-BED3-30E67703FD67}"/>
              </a:ext>
            </a:extLst>
          </p:cNvPr>
          <p:cNvSpPr>
            <a:spLocks noGrp="1"/>
          </p:cNvSpPr>
          <p:nvPr>
            <p:ph type="body" sz="quarter" idx="68"/>
          </p:nvPr>
        </p:nvSpPr>
        <p:spPr>
          <a:xfrm>
            <a:off x="6288088" y="4728462"/>
            <a:ext cx="3078162" cy="1367472"/>
          </a:xfrm>
          <a:ln w="12700">
            <a:solidFill>
              <a:schemeClr val="tx1"/>
            </a:solidFill>
          </a:ln>
        </p:spPr>
        <p:txBody>
          <a:bodyPr lIns="108000" tIns="576000" rIns="108000" anchor="t" anchorCtr="0"/>
          <a:lstStyle>
            <a:lvl1pPr marL="0" indent="0" algn="ctr">
              <a:lnSpc>
                <a:spcPct val="110000"/>
              </a:lnSpc>
              <a:buNone/>
              <a:defRPr sz="1000" b="0"/>
            </a:lvl1pPr>
          </a:lstStyle>
          <a:p>
            <a:pPr lvl="0"/>
            <a:r>
              <a:rPr lang="en-GB"/>
              <a:t>Click to edit Master text styles</a:t>
            </a:r>
          </a:p>
        </p:txBody>
      </p:sp>
      <p:sp>
        <p:nvSpPr>
          <p:cNvPr id="48" name="Text Placeholder 2">
            <a:extLst>
              <a:ext uri="{FF2B5EF4-FFF2-40B4-BE49-F238E27FC236}">
                <a16:creationId xmlns:a16="http://schemas.microsoft.com/office/drawing/2014/main" id="{FEA2D7BB-2613-4819-B2B6-A6B94366B57F}"/>
              </a:ext>
            </a:extLst>
          </p:cNvPr>
          <p:cNvSpPr>
            <a:spLocks noGrp="1"/>
          </p:cNvSpPr>
          <p:nvPr>
            <p:ph type="body" sz="quarter" idx="69"/>
          </p:nvPr>
        </p:nvSpPr>
        <p:spPr>
          <a:xfrm>
            <a:off x="6376988" y="4965700"/>
            <a:ext cx="2881312" cy="336643"/>
          </a:xfrm>
        </p:spPr>
        <p:txBody>
          <a:bodyPr anchor="ctr" anchorCtr="0"/>
          <a:lstStyle>
            <a:lvl1pPr marL="0" indent="0" algn="ctr">
              <a:lnSpc>
                <a:spcPct val="90000"/>
              </a:lnSpc>
              <a:buNone/>
              <a:defRPr sz="1500" b="1"/>
            </a:lvl1pPr>
          </a:lstStyle>
          <a:p>
            <a:pPr lvl="0"/>
            <a:r>
              <a:rPr lang="en-GB"/>
              <a:t>Click to edit Master text styles</a:t>
            </a:r>
          </a:p>
        </p:txBody>
      </p:sp>
      <p:sp>
        <p:nvSpPr>
          <p:cNvPr id="49" name="Text Placeholder 2">
            <a:extLst>
              <a:ext uri="{FF2B5EF4-FFF2-40B4-BE49-F238E27FC236}">
                <a16:creationId xmlns:a16="http://schemas.microsoft.com/office/drawing/2014/main" id="{9AEECE9D-5D30-45EA-86DD-A5575FF05D30}"/>
              </a:ext>
            </a:extLst>
          </p:cNvPr>
          <p:cNvSpPr>
            <a:spLocks noGrp="1"/>
          </p:cNvSpPr>
          <p:nvPr>
            <p:ph type="body" sz="quarter" idx="70"/>
          </p:nvPr>
        </p:nvSpPr>
        <p:spPr>
          <a:xfrm>
            <a:off x="2852738" y="4728462"/>
            <a:ext cx="3078162" cy="1367472"/>
          </a:xfrm>
          <a:ln w="12700">
            <a:solidFill>
              <a:schemeClr val="tx1"/>
            </a:solidFill>
          </a:ln>
        </p:spPr>
        <p:txBody>
          <a:bodyPr lIns="108000" tIns="576000" rIns="108000" anchor="t" anchorCtr="0"/>
          <a:lstStyle>
            <a:lvl1pPr marL="0" indent="0" algn="ctr">
              <a:lnSpc>
                <a:spcPct val="110000"/>
              </a:lnSpc>
              <a:buNone/>
              <a:defRPr sz="1000" b="0"/>
            </a:lvl1pPr>
          </a:lstStyle>
          <a:p>
            <a:pPr lvl="0"/>
            <a:r>
              <a:rPr lang="en-GB"/>
              <a:t>Click to edit Master text styles</a:t>
            </a:r>
          </a:p>
        </p:txBody>
      </p:sp>
      <p:sp>
        <p:nvSpPr>
          <p:cNvPr id="50" name="Text Placeholder 2">
            <a:extLst>
              <a:ext uri="{FF2B5EF4-FFF2-40B4-BE49-F238E27FC236}">
                <a16:creationId xmlns:a16="http://schemas.microsoft.com/office/drawing/2014/main" id="{8C4A3BDC-BFF0-4606-BEC4-90107CD1A0E7}"/>
              </a:ext>
            </a:extLst>
          </p:cNvPr>
          <p:cNvSpPr>
            <a:spLocks noGrp="1"/>
          </p:cNvSpPr>
          <p:nvPr>
            <p:ph type="body" sz="quarter" idx="71"/>
          </p:nvPr>
        </p:nvSpPr>
        <p:spPr>
          <a:xfrm>
            <a:off x="2941638" y="4965700"/>
            <a:ext cx="2881312" cy="336643"/>
          </a:xfrm>
        </p:spPr>
        <p:txBody>
          <a:bodyPr anchor="ctr" anchorCtr="0"/>
          <a:lstStyle>
            <a:lvl1pPr marL="0" indent="0" algn="ctr">
              <a:lnSpc>
                <a:spcPct val="90000"/>
              </a:lnSpc>
              <a:buNone/>
              <a:defRPr sz="1500" b="1"/>
            </a:lvl1pPr>
          </a:lstStyle>
          <a:p>
            <a:pPr lvl="0"/>
            <a:r>
              <a:rPr lang="en-GB"/>
              <a:t>Click to edit Master text styles</a:t>
            </a:r>
          </a:p>
        </p:txBody>
      </p:sp>
      <p:sp>
        <p:nvSpPr>
          <p:cNvPr id="51" name="Text Placeholder 2">
            <a:extLst>
              <a:ext uri="{FF2B5EF4-FFF2-40B4-BE49-F238E27FC236}">
                <a16:creationId xmlns:a16="http://schemas.microsoft.com/office/drawing/2014/main" id="{720446C4-84B2-48B0-B13E-02C9019A7FBA}"/>
              </a:ext>
            </a:extLst>
          </p:cNvPr>
          <p:cNvSpPr>
            <a:spLocks noGrp="1"/>
          </p:cNvSpPr>
          <p:nvPr>
            <p:ph type="body" sz="quarter" idx="72" hasCustomPrompt="1"/>
          </p:nvPr>
        </p:nvSpPr>
        <p:spPr>
          <a:xfrm rot="10800000">
            <a:off x="4832484" y="4133784"/>
            <a:ext cx="567919" cy="56515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52" name="Text Placeholder 2">
            <a:extLst>
              <a:ext uri="{FF2B5EF4-FFF2-40B4-BE49-F238E27FC236}">
                <a16:creationId xmlns:a16="http://schemas.microsoft.com/office/drawing/2014/main" id="{065FC024-A656-4648-BFDE-78F8242E4E7F}"/>
              </a:ext>
            </a:extLst>
          </p:cNvPr>
          <p:cNvSpPr>
            <a:spLocks noGrp="1"/>
          </p:cNvSpPr>
          <p:nvPr>
            <p:ph type="body" sz="quarter" idx="73" hasCustomPrompt="1"/>
          </p:nvPr>
        </p:nvSpPr>
        <p:spPr>
          <a:xfrm rot="10800000">
            <a:off x="6788284" y="4133784"/>
            <a:ext cx="567919" cy="56515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Tree>
    <p:extLst>
      <p:ext uri="{BB962C8B-B14F-4D97-AF65-F5344CB8AC3E}">
        <p14:creationId xmlns:p14="http://schemas.microsoft.com/office/powerpoint/2010/main" val="1918454095"/>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News">
    <p:bg>
      <p:bgPr>
        <a:solidFill>
          <a:schemeClr val="accent3">
            <a:hueOff val="1800000"/>
            <a:satOff val="1520"/>
            <a:lumOff val="-1764"/>
          </a:schemeClr>
        </a:solidFill>
        <a:effectLst/>
      </p:bgPr>
    </p:bg>
    <p:spTree>
      <p:nvGrpSpPr>
        <p:cNvPr id="1" name=""/>
        <p:cNvGrpSpPr/>
        <p:nvPr/>
      </p:nvGrpSpPr>
      <p:grpSpPr>
        <a:xfrm>
          <a:off x="0" y="0"/>
          <a:ext cx="0" cy="0"/>
          <a:chOff x="0" y="0"/>
          <a:chExt cx="0" cy="0"/>
        </a:xfrm>
      </p:grpSpPr>
      <p:sp>
        <p:nvSpPr>
          <p:cNvPr id="1284" name="Image"/>
          <p:cNvSpPr>
            <a:spLocks noGrp="1"/>
          </p:cNvSpPr>
          <p:nvPr>
            <p:ph type="pic" sz="quarter" idx="22"/>
          </p:nvPr>
        </p:nvSpPr>
        <p:spPr>
          <a:xfrm>
            <a:off x="6371282" y="3374109"/>
            <a:ext cx="4095751" cy="2292351"/>
          </a:xfrm>
          <a:prstGeom prst="rect">
            <a:avLst/>
          </a:prstGeom>
          <a:ln w="25400"/>
          <a:effectLst>
            <a:outerShdw blurRad="241300" dist="177800" dir="3600000" algn="br" rotWithShape="0">
              <a:prstClr val="black">
                <a:alpha val="9000"/>
              </a:prstClr>
            </a:outerShdw>
          </a:effectLst>
        </p:spPr>
        <p:txBody>
          <a:bodyPr lIns="91439" tIns="45719" rIns="91439" bIns="45719" anchor="ctr" anchorCtr="0">
            <a:noAutofit/>
          </a:bodyPr>
          <a:lstStyle>
            <a:lvl1pPr marL="0" indent="0" algn="ctr">
              <a:buNone/>
              <a:defRPr/>
            </a:lvl1pPr>
          </a:lstStyle>
          <a:p>
            <a:r>
              <a:rPr lang="en-GB"/>
              <a:t>Click icon to add picture</a:t>
            </a:r>
            <a:endParaRPr/>
          </a:p>
        </p:txBody>
      </p:sp>
      <p:sp>
        <p:nvSpPr>
          <p:cNvPr id="1285" name="Image"/>
          <p:cNvSpPr>
            <a:spLocks noGrp="1"/>
          </p:cNvSpPr>
          <p:nvPr>
            <p:ph type="pic" sz="quarter" idx="23"/>
          </p:nvPr>
        </p:nvSpPr>
        <p:spPr>
          <a:xfrm>
            <a:off x="2020739" y="1197891"/>
            <a:ext cx="4057651" cy="2549037"/>
          </a:xfrm>
          <a:prstGeom prst="rect">
            <a:avLst/>
          </a:prstGeom>
          <a:ln w="25400">
            <a:solidFill>
              <a:srgbClr val="FFFFFF"/>
            </a:solidFill>
          </a:ln>
          <a:effectLst>
            <a:outerShdw blurRad="241300" dist="177800" dir="3600000" algn="br" rotWithShape="0">
              <a:prstClr val="black">
                <a:alpha val="9000"/>
              </a:prstClr>
            </a:outerShdw>
          </a:effectLst>
        </p:spPr>
        <p:txBody>
          <a:bodyPr lIns="91439" tIns="45719" rIns="91439" bIns="45719" anchor="ctr" anchorCtr="0">
            <a:noAutofit/>
          </a:bodyPr>
          <a:lstStyle>
            <a:lvl1pPr marL="0" indent="0" algn="ctr">
              <a:buNone/>
              <a:defRPr/>
            </a:lvl1pPr>
          </a:lstStyle>
          <a:p>
            <a:r>
              <a:rPr lang="en-GB"/>
              <a:t>Click icon to add picture</a:t>
            </a:r>
            <a:endParaRPr/>
          </a:p>
        </p:txBody>
      </p:sp>
      <p:sp>
        <p:nvSpPr>
          <p:cNvPr id="1286" name="Image"/>
          <p:cNvSpPr>
            <a:spLocks noGrp="1"/>
          </p:cNvSpPr>
          <p:nvPr>
            <p:ph type="pic" sz="quarter" idx="24"/>
          </p:nvPr>
        </p:nvSpPr>
        <p:spPr>
          <a:xfrm>
            <a:off x="6390332" y="1786609"/>
            <a:ext cx="4057651" cy="1371601"/>
          </a:xfrm>
          <a:prstGeom prst="rect">
            <a:avLst/>
          </a:prstGeom>
          <a:ln w="25400">
            <a:solidFill>
              <a:srgbClr val="FFFFFF"/>
            </a:solidFill>
          </a:ln>
          <a:effectLst>
            <a:outerShdw blurRad="241300" dist="177800" dir="3600000" algn="br" rotWithShape="0">
              <a:prstClr val="black">
                <a:alpha val="9000"/>
              </a:prstClr>
            </a:outerShdw>
          </a:effectLst>
        </p:spPr>
        <p:txBody>
          <a:bodyPr lIns="91439" tIns="45719" rIns="91439" bIns="45719" anchor="ctr" anchorCtr="0">
            <a:noAutofit/>
          </a:bodyPr>
          <a:lstStyle>
            <a:lvl1pPr marL="0" indent="0" algn="ctr">
              <a:buNone/>
              <a:defRPr/>
            </a:lvl1pPr>
          </a:lstStyle>
          <a:p>
            <a:r>
              <a:rPr lang="en-GB"/>
              <a:t>Click icon to add picture</a:t>
            </a:r>
            <a:endParaRPr/>
          </a:p>
        </p:txBody>
      </p:sp>
      <p:sp>
        <p:nvSpPr>
          <p:cNvPr id="1287" name="Image"/>
          <p:cNvSpPr>
            <a:spLocks noGrp="1"/>
          </p:cNvSpPr>
          <p:nvPr>
            <p:ph type="pic" sz="quarter" idx="25"/>
          </p:nvPr>
        </p:nvSpPr>
        <p:spPr>
          <a:xfrm>
            <a:off x="2928888" y="3990059"/>
            <a:ext cx="3155951" cy="1060451"/>
          </a:xfrm>
          <a:prstGeom prst="rect">
            <a:avLst/>
          </a:prstGeom>
          <a:ln w="25400">
            <a:solidFill>
              <a:srgbClr val="FFFFFF"/>
            </a:solidFill>
          </a:ln>
          <a:effectLst>
            <a:outerShdw blurRad="241300" dist="177800" dir="3600000" algn="br" rotWithShape="0">
              <a:prstClr val="black">
                <a:alpha val="9000"/>
              </a:prstClr>
            </a:outerShdw>
          </a:effectLst>
        </p:spPr>
        <p:txBody>
          <a:bodyPr lIns="91439" tIns="45719" rIns="91439" bIns="45719" anchor="ctr" anchorCtr="0">
            <a:noAutofit/>
          </a:bodyPr>
          <a:lstStyle>
            <a:lvl1pPr marL="0" indent="0" algn="ctr">
              <a:buNone/>
              <a:defRPr/>
            </a:lvl1pPr>
          </a:lstStyle>
          <a:p>
            <a:r>
              <a:rPr lang="en-GB"/>
              <a:t>Click icon to add picture</a:t>
            </a:r>
            <a:endParaRPr/>
          </a:p>
        </p:txBody>
      </p:sp>
      <p:sp>
        <p:nvSpPr>
          <p:cNvPr id="2" name="Date Placeholder 1">
            <a:extLst>
              <a:ext uri="{FF2B5EF4-FFF2-40B4-BE49-F238E27FC236}">
                <a16:creationId xmlns:a16="http://schemas.microsoft.com/office/drawing/2014/main" id="{FF27CB54-5DE5-492E-9183-1B2411A10CC4}"/>
              </a:ext>
            </a:extLst>
          </p:cNvPr>
          <p:cNvSpPr>
            <a:spLocks noGrp="1"/>
          </p:cNvSpPr>
          <p:nvPr>
            <p:ph type="dt" sz="half" idx="26"/>
          </p:nvPr>
        </p:nvSpPr>
        <p:spPr/>
        <p:txBody>
          <a:bodyPr/>
          <a:lstStyle/>
          <a:p>
            <a:fld id="{C9E9F6A4-0BFA-1A4F-95B0-126F43D98DD5}" type="datetime1">
              <a:rPr lang="en-US" smtClean="0"/>
              <a:t>11/30/2022</a:t>
            </a:fld>
            <a:endParaRPr lang="fi-FI"/>
          </a:p>
        </p:txBody>
      </p:sp>
      <p:sp>
        <p:nvSpPr>
          <p:cNvPr id="3" name="Footer Placeholder 2">
            <a:extLst>
              <a:ext uri="{FF2B5EF4-FFF2-40B4-BE49-F238E27FC236}">
                <a16:creationId xmlns:a16="http://schemas.microsoft.com/office/drawing/2014/main" id="{FB1252AC-E913-4E10-A608-77FAD6EC7C23}"/>
              </a:ext>
            </a:extLst>
          </p:cNvPr>
          <p:cNvSpPr>
            <a:spLocks noGrp="1"/>
          </p:cNvSpPr>
          <p:nvPr>
            <p:ph type="ftr" sz="quarter" idx="27"/>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DC8491C5-3F74-4051-80F6-5DE8763C5C32}"/>
              </a:ext>
            </a:extLst>
          </p:cNvPr>
          <p:cNvSpPr>
            <a:spLocks noGrp="1"/>
          </p:cNvSpPr>
          <p:nvPr>
            <p:ph type="sldNum" sz="quarter" idx="28"/>
          </p:nvPr>
        </p:nvSpPr>
        <p:spPr/>
        <p:txBody>
          <a:bodyPr/>
          <a:lstStyle/>
          <a:p>
            <a:fld id="{31160B98-140E-4345-B1A3-2A7247C42973}" type="slidenum">
              <a:rPr lang="fi-FI" smtClean="0"/>
              <a:pPr/>
              <a:t>‹#›</a:t>
            </a:fld>
            <a:endParaRPr lang="fi-FI"/>
          </a:p>
        </p:txBody>
      </p:sp>
      <p:sp>
        <p:nvSpPr>
          <p:cNvPr id="13" name="Text Placeholder 4">
            <a:extLst>
              <a:ext uri="{FF2B5EF4-FFF2-40B4-BE49-F238E27FC236}">
                <a16:creationId xmlns:a16="http://schemas.microsoft.com/office/drawing/2014/main" id="{F9BD8E8D-07D8-414D-909A-156A108E6626}"/>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3230016406"/>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What to we do start">
    <p:bg>
      <p:bgPr>
        <a:solidFill>
          <a:srgbClr val="E5E5E7"/>
        </a:solidFill>
        <a:effectLst/>
      </p:bgPr>
    </p:bg>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B0BCF585-01E6-CF49-82EB-40E1EC2CEE86}"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11" name="Circle">
            <a:extLst>
              <a:ext uri="{FF2B5EF4-FFF2-40B4-BE49-F238E27FC236}">
                <a16:creationId xmlns:a16="http://schemas.microsoft.com/office/drawing/2014/main" id="{A735AE84-4D9F-441B-9F49-80E6C18CF64B}"/>
              </a:ext>
            </a:extLst>
          </p:cNvPr>
          <p:cNvSpPr/>
          <p:nvPr userDrawn="1"/>
        </p:nvSpPr>
        <p:spPr>
          <a:xfrm>
            <a:off x="1398785" y="1501860"/>
            <a:ext cx="3955439" cy="3955439"/>
          </a:xfrm>
          <a:prstGeom prst="ellipse">
            <a:avLst/>
          </a:prstGeom>
          <a:noFill/>
          <a:ln w="25400">
            <a:solidFill>
              <a:srgbClr val="000000"/>
            </a:solidFill>
            <a:miter lim="400000"/>
          </a:ln>
        </p:spPr>
        <p:txBody>
          <a:bodyPr tIns="45720" bIns="45720" anchor="ctr"/>
          <a:lstStyle/>
          <a:p>
            <a:pPr defTabSz="914400">
              <a:lnSpc>
                <a:spcPct val="100000"/>
              </a:lnSpc>
              <a:defRPr sz="3600">
                <a:solidFill>
                  <a:srgbClr val="414359"/>
                </a:solidFill>
              </a:defRPr>
            </a:pPr>
            <a:endParaRPr sz="1800"/>
          </a:p>
        </p:txBody>
      </p:sp>
      <p:sp>
        <p:nvSpPr>
          <p:cNvPr id="12" name="Circle">
            <a:extLst>
              <a:ext uri="{FF2B5EF4-FFF2-40B4-BE49-F238E27FC236}">
                <a16:creationId xmlns:a16="http://schemas.microsoft.com/office/drawing/2014/main" id="{4FE909B8-C39D-403A-AEFE-6D7AA36E8B58}"/>
              </a:ext>
            </a:extLst>
          </p:cNvPr>
          <p:cNvSpPr/>
          <p:nvPr userDrawn="1"/>
        </p:nvSpPr>
        <p:spPr>
          <a:xfrm>
            <a:off x="1867531" y="2449827"/>
            <a:ext cx="3017948" cy="3017947"/>
          </a:xfrm>
          <a:prstGeom prst="ellipse">
            <a:avLst/>
          </a:prstGeom>
          <a:no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3" name="Circle">
            <a:extLst>
              <a:ext uri="{FF2B5EF4-FFF2-40B4-BE49-F238E27FC236}">
                <a16:creationId xmlns:a16="http://schemas.microsoft.com/office/drawing/2014/main" id="{22DD989D-FC45-4DA2-8643-61BAB57C80DD}"/>
              </a:ext>
            </a:extLst>
          </p:cNvPr>
          <p:cNvSpPr/>
          <p:nvPr userDrawn="1"/>
        </p:nvSpPr>
        <p:spPr>
          <a:xfrm>
            <a:off x="2277638" y="3264867"/>
            <a:ext cx="2197734" cy="2197734"/>
          </a:xfrm>
          <a:prstGeom prst="ellipse">
            <a:avLst/>
          </a:prstGeom>
          <a:no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4" name="Circle">
            <a:extLst>
              <a:ext uri="{FF2B5EF4-FFF2-40B4-BE49-F238E27FC236}">
                <a16:creationId xmlns:a16="http://schemas.microsoft.com/office/drawing/2014/main" id="{37672681-A3BB-4C4F-BCEF-304CD044F6F7}"/>
              </a:ext>
            </a:extLst>
          </p:cNvPr>
          <p:cNvSpPr/>
          <p:nvPr userDrawn="1"/>
        </p:nvSpPr>
        <p:spPr>
          <a:xfrm>
            <a:off x="2710910" y="4132702"/>
            <a:ext cx="1331189" cy="1331189"/>
          </a:xfrm>
          <a:prstGeom prst="ellipse">
            <a:avLst/>
          </a:prstGeom>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5" name="Line">
            <a:extLst>
              <a:ext uri="{FF2B5EF4-FFF2-40B4-BE49-F238E27FC236}">
                <a16:creationId xmlns:a16="http://schemas.microsoft.com/office/drawing/2014/main" id="{630E6A8B-6EE9-4DC1-ACD0-BDA34D4692EB}"/>
              </a:ext>
            </a:extLst>
          </p:cNvPr>
          <p:cNvSpPr/>
          <p:nvPr userDrawn="1"/>
        </p:nvSpPr>
        <p:spPr>
          <a:xfrm>
            <a:off x="4045444" y="4811770"/>
            <a:ext cx="2760885" cy="1"/>
          </a:xfrm>
          <a:prstGeom prst="line">
            <a:avLst/>
          </a:prstGeom>
          <a:ln w="2540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16" name="Line">
            <a:extLst>
              <a:ext uri="{FF2B5EF4-FFF2-40B4-BE49-F238E27FC236}">
                <a16:creationId xmlns:a16="http://schemas.microsoft.com/office/drawing/2014/main" id="{424739AF-955E-4666-9A10-6D0A2EE3A189}"/>
              </a:ext>
            </a:extLst>
          </p:cNvPr>
          <p:cNvSpPr/>
          <p:nvPr userDrawn="1"/>
        </p:nvSpPr>
        <p:spPr>
          <a:xfrm>
            <a:off x="4756903" y="2063119"/>
            <a:ext cx="2049426" cy="1"/>
          </a:xfrm>
          <a:prstGeom prst="line">
            <a:avLst/>
          </a:prstGeom>
          <a:ln w="2540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17" name="Line">
            <a:extLst>
              <a:ext uri="{FF2B5EF4-FFF2-40B4-BE49-F238E27FC236}">
                <a16:creationId xmlns:a16="http://schemas.microsoft.com/office/drawing/2014/main" id="{37CAD827-0032-4635-901E-B4AAB106679C}"/>
              </a:ext>
            </a:extLst>
          </p:cNvPr>
          <p:cNvSpPr/>
          <p:nvPr userDrawn="1"/>
        </p:nvSpPr>
        <p:spPr>
          <a:xfrm>
            <a:off x="4484343" y="2934162"/>
            <a:ext cx="2321986" cy="1"/>
          </a:xfrm>
          <a:prstGeom prst="line">
            <a:avLst/>
          </a:prstGeom>
          <a:ln w="2540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18" name="Line">
            <a:extLst>
              <a:ext uri="{FF2B5EF4-FFF2-40B4-BE49-F238E27FC236}">
                <a16:creationId xmlns:a16="http://schemas.microsoft.com/office/drawing/2014/main" id="{EF18AF69-7C62-4C28-949C-C566B7916677}"/>
              </a:ext>
            </a:extLst>
          </p:cNvPr>
          <p:cNvSpPr/>
          <p:nvPr userDrawn="1"/>
        </p:nvSpPr>
        <p:spPr>
          <a:xfrm>
            <a:off x="4301415" y="3769752"/>
            <a:ext cx="2504914" cy="1"/>
          </a:xfrm>
          <a:prstGeom prst="line">
            <a:avLst/>
          </a:prstGeom>
          <a:ln w="2540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19" name="Oval">
            <a:extLst>
              <a:ext uri="{FF2B5EF4-FFF2-40B4-BE49-F238E27FC236}">
                <a16:creationId xmlns:a16="http://schemas.microsoft.com/office/drawing/2014/main" id="{7BFCEECC-CEA4-4455-BA07-76891F2399B5}"/>
              </a:ext>
            </a:extLst>
          </p:cNvPr>
          <p:cNvSpPr/>
          <p:nvPr userDrawn="1"/>
        </p:nvSpPr>
        <p:spPr>
          <a:xfrm>
            <a:off x="687791" y="763142"/>
            <a:ext cx="5401682" cy="5420617"/>
          </a:xfrm>
          <a:prstGeom prst="ellipse">
            <a:avLst/>
          </a:prstGeom>
          <a:ln w="25400">
            <a:solidFill>
              <a:srgbClr val="000000"/>
            </a:solidFill>
            <a:custDash>
              <a:ds d="200000" sp="200000"/>
            </a:custDash>
            <a:miter lim="400000"/>
          </a:ln>
        </p:spPr>
        <p:txBody>
          <a:bodyPr tIns="45720" bIns="45720" anchor="ctr"/>
          <a:lstStyle/>
          <a:p>
            <a:pPr defTabSz="914400">
              <a:lnSpc>
                <a:spcPct val="100000"/>
              </a:lnSpc>
              <a:defRPr sz="3600"/>
            </a:pPr>
            <a:endParaRPr sz="1800"/>
          </a:p>
        </p:txBody>
      </p:sp>
      <p:sp>
        <p:nvSpPr>
          <p:cNvPr id="20" name="Line">
            <a:extLst>
              <a:ext uri="{FF2B5EF4-FFF2-40B4-BE49-F238E27FC236}">
                <a16:creationId xmlns:a16="http://schemas.microsoft.com/office/drawing/2014/main" id="{BFAA111B-4AF5-4261-B839-5512B1176DD5}"/>
              </a:ext>
            </a:extLst>
          </p:cNvPr>
          <p:cNvSpPr/>
          <p:nvPr userDrawn="1"/>
        </p:nvSpPr>
        <p:spPr>
          <a:xfrm>
            <a:off x="4704492" y="1082893"/>
            <a:ext cx="2098329" cy="1"/>
          </a:xfrm>
          <a:prstGeom prst="line">
            <a:avLst/>
          </a:prstGeom>
          <a:ln w="25400">
            <a:solidFill>
              <a:srgbClr val="000000"/>
            </a:solidFill>
            <a:custDash>
              <a:ds d="200000" sp="200000"/>
            </a:custDash>
            <a:miter lim="400000"/>
          </a:ln>
        </p:spPr>
        <p:txBody>
          <a:bodyPr tIns="45720" bIns="45720"/>
          <a:lstStyle/>
          <a:p>
            <a:pPr defTabSz="914400">
              <a:lnSpc>
                <a:spcPct val="100000"/>
              </a:lnSpc>
              <a:defRPr sz="3600">
                <a:solidFill>
                  <a:srgbClr val="414359"/>
                </a:solidFill>
              </a:defRPr>
            </a:pPr>
            <a:endParaRPr sz="1800"/>
          </a:p>
        </p:txBody>
      </p:sp>
      <p:sp>
        <p:nvSpPr>
          <p:cNvPr id="21" name="Text Placeholder 2">
            <a:extLst>
              <a:ext uri="{FF2B5EF4-FFF2-40B4-BE49-F238E27FC236}">
                <a16:creationId xmlns:a16="http://schemas.microsoft.com/office/drawing/2014/main" id="{123EC830-EE71-46B7-B2B7-C7D7B91E4FE5}"/>
              </a:ext>
            </a:extLst>
          </p:cNvPr>
          <p:cNvSpPr>
            <a:spLocks noGrp="1"/>
          </p:cNvSpPr>
          <p:nvPr>
            <p:ph type="body" sz="quarter" idx="14"/>
          </p:nvPr>
        </p:nvSpPr>
        <p:spPr>
          <a:xfrm>
            <a:off x="6854625" y="4758725"/>
            <a:ext cx="2136775" cy="344488"/>
          </a:xfrm>
        </p:spPr>
        <p:txBody>
          <a:bodyPr anchor="t" anchorCtr="0"/>
          <a:lstStyle>
            <a:lvl1pPr marL="0" indent="0" algn="l">
              <a:lnSpc>
                <a:spcPct val="100000"/>
              </a:lnSpc>
              <a:buNone/>
              <a:defRPr sz="1000" b="0"/>
            </a:lvl1pPr>
            <a:lvl2pPr marL="457200" indent="0">
              <a:buNone/>
              <a:defRPr/>
            </a:lvl2pPr>
          </a:lstStyle>
          <a:p>
            <a:pPr lvl="0"/>
            <a:r>
              <a:rPr lang="en-GB"/>
              <a:t>Click to edit Master text styles</a:t>
            </a:r>
          </a:p>
        </p:txBody>
      </p:sp>
      <p:sp>
        <p:nvSpPr>
          <p:cNvPr id="22" name="Text Placeholder 2">
            <a:extLst>
              <a:ext uri="{FF2B5EF4-FFF2-40B4-BE49-F238E27FC236}">
                <a16:creationId xmlns:a16="http://schemas.microsoft.com/office/drawing/2014/main" id="{6BA17D7C-4D8C-4AD3-8CE8-0EB5C67B6B67}"/>
              </a:ext>
            </a:extLst>
          </p:cNvPr>
          <p:cNvSpPr>
            <a:spLocks noGrp="1"/>
          </p:cNvSpPr>
          <p:nvPr>
            <p:ph type="body" sz="quarter" idx="15"/>
          </p:nvPr>
        </p:nvSpPr>
        <p:spPr>
          <a:xfrm>
            <a:off x="6854625" y="3710975"/>
            <a:ext cx="2136775" cy="344488"/>
          </a:xfrm>
        </p:spPr>
        <p:txBody>
          <a:bodyPr anchor="t" anchorCtr="0"/>
          <a:lstStyle>
            <a:lvl1pPr marL="0" indent="0" algn="l">
              <a:lnSpc>
                <a:spcPct val="100000"/>
              </a:lnSpc>
              <a:buNone/>
              <a:defRPr sz="1000" b="0"/>
            </a:lvl1pPr>
            <a:lvl2pPr marL="457200" indent="0">
              <a:buNone/>
              <a:defRPr/>
            </a:lvl2pPr>
          </a:lstStyle>
          <a:p>
            <a:pPr lvl="0"/>
            <a:r>
              <a:rPr lang="en-GB"/>
              <a:t>Click to edit Master text styles</a:t>
            </a:r>
          </a:p>
        </p:txBody>
      </p:sp>
      <p:sp>
        <p:nvSpPr>
          <p:cNvPr id="23" name="Text Placeholder 2">
            <a:extLst>
              <a:ext uri="{FF2B5EF4-FFF2-40B4-BE49-F238E27FC236}">
                <a16:creationId xmlns:a16="http://schemas.microsoft.com/office/drawing/2014/main" id="{E9656009-8C67-4CEC-9616-CD2FE680809E}"/>
              </a:ext>
            </a:extLst>
          </p:cNvPr>
          <p:cNvSpPr>
            <a:spLocks noGrp="1"/>
          </p:cNvSpPr>
          <p:nvPr>
            <p:ph type="body" sz="quarter" idx="16"/>
          </p:nvPr>
        </p:nvSpPr>
        <p:spPr>
          <a:xfrm>
            <a:off x="6854625" y="2879125"/>
            <a:ext cx="2136775" cy="344488"/>
          </a:xfrm>
        </p:spPr>
        <p:txBody>
          <a:bodyPr anchor="t" anchorCtr="0"/>
          <a:lstStyle>
            <a:lvl1pPr marL="0" indent="0" algn="l">
              <a:lnSpc>
                <a:spcPct val="100000"/>
              </a:lnSpc>
              <a:buNone/>
              <a:defRPr sz="1000" b="0"/>
            </a:lvl1pPr>
            <a:lvl2pPr marL="457200" indent="0">
              <a:buNone/>
              <a:defRPr/>
            </a:lvl2pPr>
          </a:lstStyle>
          <a:p>
            <a:pPr lvl="0"/>
            <a:r>
              <a:rPr lang="en-GB"/>
              <a:t>Click to edit Master text styles</a:t>
            </a:r>
          </a:p>
        </p:txBody>
      </p:sp>
      <p:sp>
        <p:nvSpPr>
          <p:cNvPr id="24" name="Text Placeholder 2">
            <a:extLst>
              <a:ext uri="{FF2B5EF4-FFF2-40B4-BE49-F238E27FC236}">
                <a16:creationId xmlns:a16="http://schemas.microsoft.com/office/drawing/2014/main" id="{D36F9762-B249-480A-B5FD-292AC88436DE}"/>
              </a:ext>
            </a:extLst>
          </p:cNvPr>
          <p:cNvSpPr>
            <a:spLocks noGrp="1"/>
          </p:cNvSpPr>
          <p:nvPr>
            <p:ph type="body" sz="quarter" idx="17"/>
          </p:nvPr>
        </p:nvSpPr>
        <p:spPr>
          <a:xfrm>
            <a:off x="6854625" y="2009175"/>
            <a:ext cx="2136775" cy="344488"/>
          </a:xfrm>
        </p:spPr>
        <p:txBody>
          <a:bodyPr anchor="t" anchorCtr="0"/>
          <a:lstStyle>
            <a:lvl1pPr marL="0" indent="0" algn="l">
              <a:lnSpc>
                <a:spcPct val="100000"/>
              </a:lnSpc>
              <a:buNone/>
              <a:defRPr sz="1000" b="0"/>
            </a:lvl1pPr>
            <a:lvl2pPr marL="457200" indent="0">
              <a:buNone/>
              <a:defRPr/>
            </a:lvl2pPr>
          </a:lstStyle>
          <a:p>
            <a:pPr lvl="0"/>
            <a:r>
              <a:rPr lang="en-GB"/>
              <a:t>Click to edit Master text styles</a:t>
            </a:r>
          </a:p>
        </p:txBody>
      </p:sp>
      <p:sp>
        <p:nvSpPr>
          <p:cNvPr id="25" name="Text Placeholder 2">
            <a:extLst>
              <a:ext uri="{FF2B5EF4-FFF2-40B4-BE49-F238E27FC236}">
                <a16:creationId xmlns:a16="http://schemas.microsoft.com/office/drawing/2014/main" id="{98B5E0C1-45B9-4587-8C33-061092680D4F}"/>
              </a:ext>
            </a:extLst>
          </p:cNvPr>
          <p:cNvSpPr>
            <a:spLocks noGrp="1"/>
          </p:cNvSpPr>
          <p:nvPr>
            <p:ph type="body" sz="quarter" idx="18"/>
          </p:nvPr>
        </p:nvSpPr>
        <p:spPr>
          <a:xfrm>
            <a:off x="6854625" y="1024925"/>
            <a:ext cx="2136775" cy="344488"/>
          </a:xfrm>
        </p:spPr>
        <p:txBody>
          <a:bodyPr anchor="t" anchorCtr="0"/>
          <a:lstStyle>
            <a:lvl1pPr marL="0" indent="0" algn="l">
              <a:lnSpc>
                <a:spcPct val="100000"/>
              </a:lnSpc>
              <a:buNone/>
              <a:defRPr sz="1000" b="0"/>
            </a:lvl1pPr>
            <a:lvl2pPr marL="457200" indent="0">
              <a:buNone/>
              <a:defRPr/>
            </a:lvl2pPr>
          </a:lstStyle>
          <a:p>
            <a:pPr lvl="0"/>
            <a:r>
              <a:rPr lang="en-GB"/>
              <a:t>Click to edit Master text styles</a:t>
            </a:r>
          </a:p>
        </p:txBody>
      </p:sp>
      <p:sp>
        <p:nvSpPr>
          <p:cNvPr id="26" name="Text Placeholder 2">
            <a:extLst>
              <a:ext uri="{FF2B5EF4-FFF2-40B4-BE49-F238E27FC236}">
                <a16:creationId xmlns:a16="http://schemas.microsoft.com/office/drawing/2014/main" id="{70165B78-9A46-4434-A181-060E23D8F068}"/>
              </a:ext>
            </a:extLst>
          </p:cNvPr>
          <p:cNvSpPr>
            <a:spLocks noGrp="1"/>
          </p:cNvSpPr>
          <p:nvPr>
            <p:ph type="body" sz="quarter" idx="19"/>
          </p:nvPr>
        </p:nvSpPr>
        <p:spPr>
          <a:xfrm>
            <a:off x="2710910" y="4654550"/>
            <a:ext cx="1320963" cy="344488"/>
          </a:xfrm>
        </p:spPr>
        <p:txBody>
          <a:bodyPr anchor="ctr" anchorCtr="0"/>
          <a:lstStyle>
            <a:lvl1pPr marL="0" indent="0" algn="ctr">
              <a:lnSpc>
                <a:spcPct val="100000"/>
              </a:lnSpc>
              <a:buNone/>
              <a:defRPr sz="1000" b="1"/>
            </a:lvl1pPr>
            <a:lvl2pPr marL="457200" indent="0">
              <a:buNone/>
              <a:defRPr/>
            </a:lvl2pPr>
          </a:lstStyle>
          <a:p>
            <a:pPr lvl="0"/>
            <a:r>
              <a:rPr lang="en-GB"/>
              <a:t>Click to edit Master text styles</a:t>
            </a:r>
          </a:p>
        </p:txBody>
      </p:sp>
      <p:sp>
        <p:nvSpPr>
          <p:cNvPr id="27" name="Text Placeholder 2">
            <a:extLst>
              <a:ext uri="{FF2B5EF4-FFF2-40B4-BE49-F238E27FC236}">
                <a16:creationId xmlns:a16="http://schemas.microsoft.com/office/drawing/2014/main" id="{E450ACCA-71B6-45C7-85DF-D1D0C33B5CE1}"/>
              </a:ext>
            </a:extLst>
          </p:cNvPr>
          <p:cNvSpPr>
            <a:spLocks noGrp="1"/>
          </p:cNvSpPr>
          <p:nvPr>
            <p:ph type="body" sz="quarter" idx="20"/>
          </p:nvPr>
        </p:nvSpPr>
        <p:spPr>
          <a:xfrm>
            <a:off x="2597151" y="3606800"/>
            <a:ext cx="1574800" cy="344488"/>
          </a:xfrm>
        </p:spPr>
        <p:txBody>
          <a:bodyPr anchor="ctr" anchorCtr="0"/>
          <a:lstStyle>
            <a:lvl1pPr marL="0" indent="0" algn="ctr">
              <a:lnSpc>
                <a:spcPct val="100000"/>
              </a:lnSpc>
              <a:buNone/>
              <a:defRPr sz="1000" b="1"/>
            </a:lvl1pPr>
            <a:lvl2pPr marL="457200" indent="0">
              <a:buNone/>
              <a:defRPr/>
            </a:lvl2pPr>
          </a:lstStyle>
          <a:p>
            <a:pPr lvl="0"/>
            <a:r>
              <a:rPr lang="en-GB"/>
              <a:t>Click to edit Master text styles</a:t>
            </a:r>
          </a:p>
        </p:txBody>
      </p:sp>
      <p:sp>
        <p:nvSpPr>
          <p:cNvPr id="28" name="Text Placeholder 2">
            <a:extLst>
              <a:ext uri="{FF2B5EF4-FFF2-40B4-BE49-F238E27FC236}">
                <a16:creationId xmlns:a16="http://schemas.microsoft.com/office/drawing/2014/main" id="{081CD895-9C4F-4A67-95DB-332B52628C82}"/>
              </a:ext>
            </a:extLst>
          </p:cNvPr>
          <p:cNvSpPr>
            <a:spLocks noGrp="1"/>
          </p:cNvSpPr>
          <p:nvPr>
            <p:ph type="body" sz="quarter" idx="21"/>
          </p:nvPr>
        </p:nvSpPr>
        <p:spPr>
          <a:xfrm>
            <a:off x="2520951" y="2774950"/>
            <a:ext cx="1720850" cy="344488"/>
          </a:xfrm>
        </p:spPr>
        <p:txBody>
          <a:bodyPr anchor="ctr" anchorCtr="0"/>
          <a:lstStyle>
            <a:lvl1pPr marL="0" indent="0" algn="ctr">
              <a:lnSpc>
                <a:spcPct val="100000"/>
              </a:lnSpc>
              <a:buNone/>
              <a:defRPr sz="1000" b="1"/>
            </a:lvl1pPr>
            <a:lvl2pPr marL="457200" indent="0">
              <a:buNone/>
              <a:defRPr/>
            </a:lvl2pPr>
          </a:lstStyle>
          <a:p>
            <a:pPr lvl="0"/>
            <a:r>
              <a:rPr lang="en-GB"/>
              <a:t>Click to edit Master text styles</a:t>
            </a:r>
          </a:p>
        </p:txBody>
      </p:sp>
      <p:sp>
        <p:nvSpPr>
          <p:cNvPr id="29" name="Text Placeholder 2">
            <a:extLst>
              <a:ext uri="{FF2B5EF4-FFF2-40B4-BE49-F238E27FC236}">
                <a16:creationId xmlns:a16="http://schemas.microsoft.com/office/drawing/2014/main" id="{FBAF47B3-CE20-4529-812A-6F592B41665C}"/>
              </a:ext>
            </a:extLst>
          </p:cNvPr>
          <p:cNvSpPr>
            <a:spLocks noGrp="1"/>
          </p:cNvSpPr>
          <p:nvPr>
            <p:ph type="body" sz="quarter" idx="22"/>
          </p:nvPr>
        </p:nvSpPr>
        <p:spPr>
          <a:xfrm>
            <a:off x="2305050" y="1905000"/>
            <a:ext cx="2136775" cy="344488"/>
          </a:xfrm>
        </p:spPr>
        <p:txBody>
          <a:bodyPr anchor="ctr" anchorCtr="0"/>
          <a:lstStyle>
            <a:lvl1pPr marL="0" indent="0" algn="ctr">
              <a:lnSpc>
                <a:spcPct val="100000"/>
              </a:lnSpc>
              <a:buNone/>
              <a:defRPr sz="1000" b="1"/>
            </a:lvl1pPr>
            <a:lvl2pPr marL="457200" indent="0">
              <a:buNone/>
              <a:defRPr/>
            </a:lvl2pPr>
          </a:lstStyle>
          <a:p>
            <a:pPr lvl="0"/>
            <a:r>
              <a:rPr lang="en-GB"/>
              <a:t>Click to edit Master text styles</a:t>
            </a:r>
          </a:p>
        </p:txBody>
      </p:sp>
      <p:sp>
        <p:nvSpPr>
          <p:cNvPr id="30" name="Text Placeholder 2">
            <a:extLst>
              <a:ext uri="{FF2B5EF4-FFF2-40B4-BE49-F238E27FC236}">
                <a16:creationId xmlns:a16="http://schemas.microsoft.com/office/drawing/2014/main" id="{A5DCC6F6-962B-4362-AF42-BEE41946D69E}"/>
              </a:ext>
            </a:extLst>
          </p:cNvPr>
          <p:cNvSpPr>
            <a:spLocks noGrp="1"/>
          </p:cNvSpPr>
          <p:nvPr>
            <p:ph type="body" sz="quarter" idx="23"/>
          </p:nvPr>
        </p:nvSpPr>
        <p:spPr>
          <a:xfrm>
            <a:off x="2305050" y="920750"/>
            <a:ext cx="2136775" cy="344488"/>
          </a:xfrm>
        </p:spPr>
        <p:txBody>
          <a:bodyPr anchor="ctr" anchorCtr="0"/>
          <a:lstStyle>
            <a:lvl1pPr marL="0" indent="0" algn="ctr">
              <a:lnSpc>
                <a:spcPct val="100000"/>
              </a:lnSpc>
              <a:buNone/>
              <a:defRPr sz="1000" b="1"/>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3661127568"/>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What to we do 1">
    <p:bg>
      <p:bgPr>
        <a:solidFill>
          <a:srgbClr val="E5E5E7"/>
        </a:solidFill>
        <a:effectLst/>
      </p:bgPr>
    </p:bg>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F01E4E9B-CB0E-034D-A2D8-598D789F1667}"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11" name="Circle">
            <a:extLst>
              <a:ext uri="{FF2B5EF4-FFF2-40B4-BE49-F238E27FC236}">
                <a16:creationId xmlns:a16="http://schemas.microsoft.com/office/drawing/2014/main" id="{A735AE84-4D9F-441B-9F49-80E6C18CF64B}"/>
              </a:ext>
            </a:extLst>
          </p:cNvPr>
          <p:cNvSpPr/>
          <p:nvPr userDrawn="1"/>
        </p:nvSpPr>
        <p:spPr>
          <a:xfrm>
            <a:off x="1398785" y="1501860"/>
            <a:ext cx="3955439" cy="3955439"/>
          </a:xfrm>
          <a:prstGeom prst="ellipse">
            <a:avLst/>
          </a:prstGeom>
          <a:noFill/>
          <a:ln w="25400">
            <a:solidFill>
              <a:srgbClr val="000000"/>
            </a:solidFill>
            <a:miter lim="400000"/>
          </a:ln>
        </p:spPr>
        <p:txBody>
          <a:bodyPr tIns="45720" bIns="45720" anchor="ctr"/>
          <a:lstStyle/>
          <a:p>
            <a:pPr defTabSz="914400">
              <a:lnSpc>
                <a:spcPct val="100000"/>
              </a:lnSpc>
              <a:defRPr sz="3600">
                <a:solidFill>
                  <a:srgbClr val="414359"/>
                </a:solidFill>
              </a:defRPr>
            </a:pPr>
            <a:endParaRPr sz="1800"/>
          </a:p>
        </p:txBody>
      </p:sp>
      <p:sp>
        <p:nvSpPr>
          <p:cNvPr id="12" name="Circle">
            <a:extLst>
              <a:ext uri="{FF2B5EF4-FFF2-40B4-BE49-F238E27FC236}">
                <a16:creationId xmlns:a16="http://schemas.microsoft.com/office/drawing/2014/main" id="{4FE909B8-C39D-403A-AEFE-6D7AA36E8B58}"/>
              </a:ext>
            </a:extLst>
          </p:cNvPr>
          <p:cNvSpPr/>
          <p:nvPr userDrawn="1"/>
        </p:nvSpPr>
        <p:spPr>
          <a:xfrm>
            <a:off x="1867531" y="2449827"/>
            <a:ext cx="3017948" cy="3017947"/>
          </a:xfrm>
          <a:prstGeom prst="ellipse">
            <a:avLst/>
          </a:prstGeom>
          <a:no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3" name="Circle">
            <a:extLst>
              <a:ext uri="{FF2B5EF4-FFF2-40B4-BE49-F238E27FC236}">
                <a16:creationId xmlns:a16="http://schemas.microsoft.com/office/drawing/2014/main" id="{22DD989D-FC45-4DA2-8643-61BAB57C80DD}"/>
              </a:ext>
            </a:extLst>
          </p:cNvPr>
          <p:cNvSpPr/>
          <p:nvPr userDrawn="1"/>
        </p:nvSpPr>
        <p:spPr>
          <a:xfrm>
            <a:off x="2277638" y="3264867"/>
            <a:ext cx="2197734" cy="2197734"/>
          </a:xfrm>
          <a:prstGeom prst="ellipse">
            <a:avLst/>
          </a:prstGeom>
          <a:no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4" name="Circle">
            <a:extLst>
              <a:ext uri="{FF2B5EF4-FFF2-40B4-BE49-F238E27FC236}">
                <a16:creationId xmlns:a16="http://schemas.microsoft.com/office/drawing/2014/main" id="{37672681-A3BB-4C4F-BCEF-304CD044F6F7}"/>
              </a:ext>
            </a:extLst>
          </p:cNvPr>
          <p:cNvSpPr/>
          <p:nvPr userDrawn="1"/>
        </p:nvSpPr>
        <p:spPr>
          <a:xfrm>
            <a:off x="2710910" y="4132702"/>
            <a:ext cx="1331189" cy="1331189"/>
          </a:xfrm>
          <a:prstGeom prst="ellipse">
            <a:avLst/>
          </a:prstGeom>
          <a:solidFill>
            <a:schemeClr val="tx1"/>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5" name="Line">
            <a:extLst>
              <a:ext uri="{FF2B5EF4-FFF2-40B4-BE49-F238E27FC236}">
                <a16:creationId xmlns:a16="http://schemas.microsoft.com/office/drawing/2014/main" id="{630E6A8B-6EE9-4DC1-ACD0-BDA34D4692EB}"/>
              </a:ext>
            </a:extLst>
          </p:cNvPr>
          <p:cNvSpPr/>
          <p:nvPr userDrawn="1"/>
        </p:nvSpPr>
        <p:spPr>
          <a:xfrm>
            <a:off x="4045444" y="4811770"/>
            <a:ext cx="2760885" cy="1"/>
          </a:xfrm>
          <a:prstGeom prst="line">
            <a:avLst/>
          </a:prstGeom>
          <a:ln w="2540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19" name="Oval">
            <a:extLst>
              <a:ext uri="{FF2B5EF4-FFF2-40B4-BE49-F238E27FC236}">
                <a16:creationId xmlns:a16="http://schemas.microsoft.com/office/drawing/2014/main" id="{7BFCEECC-CEA4-4455-BA07-76891F2399B5}"/>
              </a:ext>
            </a:extLst>
          </p:cNvPr>
          <p:cNvSpPr/>
          <p:nvPr userDrawn="1"/>
        </p:nvSpPr>
        <p:spPr>
          <a:xfrm>
            <a:off x="687791" y="763142"/>
            <a:ext cx="5401682" cy="5420617"/>
          </a:xfrm>
          <a:prstGeom prst="ellipse">
            <a:avLst/>
          </a:prstGeom>
          <a:ln w="25400">
            <a:solidFill>
              <a:srgbClr val="000000"/>
            </a:solidFill>
            <a:custDash>
              <a:ds d="200000" sp="200000"/>
            </a:custDash>
            <a:miter lim="400000"/>
          </a:ln>
        </p:spPr>
        <p:txBody>
          <a:bodyPr tIns="45720" bIns="45720" anchor="ctr"/>
          <a:lstStyle/>
          <a:p>
            <a:pPr defTabSz="914400">
              <a:lnSpc>
                <a:spcPct val="100000"/>
              </a:lnSpc>
              <a:defRPr sz="3600"/>
            </a:pPr>
            <a:endParaRPr sz="1800"/>
          </a:p>
        </p:txBody>
      </p:sp>
      <p:sp>
        <p:nvSpPr>
          <p:cNvPr id="26" name="Text Placeholder 2">
            <a:extLst>
              <a:ext uri="{FF2B5EF4-FFF2-40B4-BE49-F238E27FC236}">
                <a16:creationId xmlns:a16="http://schemas.microsoft.com/office/drawing/2014/main" id="{70165B78-9A46-4434-A181-060E23D8F068}"/>
              </a:ext>
            </a:extLst>
          </p:cNvPr>
          <p:cNvSpPr>
            <a:spLocks noGrp="1"/>
          </p:cNvSpPr>
          <p:nvPr>
            <p:ph type="body" sz="quarter" idx="19"/>
          </p:nvPr>
        </p:nvSpPr>
        <p:spPr>
          <a:xfrm>
            <a:off x="2710910" y="4654550"/>
            <a:ext cx="1320963" cy="344488"/>
          </a:xfrm>
        </p:spPr>
        <p:txBody>
          <a:bodyPr anchor="ctr" anchorCtr="0"/>
          <a:lstStyle>
            <a:lvl1pPr marL="0" indent="0" algn="ctr">
              <a:lnSpc>
                <a:spcPct val="100000"/>
              </a:lnSpc>
              <a:buNone/>
              <a:defRPr sz="1000" b="1">
                <a:solidFill>
                  <a:schemeClr val="bg1"/>
                </a:solidFill>
              </a:defRPr>
            </a:lvl1pPr>
            <a:lvl2pPr marL="457200" indent="0">
              <a:buNone/>
              <a:defRPr/>
            </a:lvl2pPr>
          </a:lstStyle>
          <a:p>
            <a:pPr lvl="0"/>
            <a:r>
              <a:rPr lang="en-GB"/>
              <a:t>Click to edit Master text styles</a:t>
            </a:r>
          </a:p>
        </p:txBody>
      </p:sp>
      <p:sp>
        <p:nvSpPr>
          <p:cNvPr id="27" name="Text Placeholder 2">
            <a:extLst>
              <a:ext uri="{FF2B5EF4-FFF2-40B4-BE49-F238E27FC236}">
                <a16:creationId xmlns:a16="http://schemas.microsoft.com/office/drawing/2014/main" id="{E450ACCA-71B6-45C7-85DF-D1D0C33B5CE1}"/>
              </a:ext>
            </a:extLst>
          </p:cNvPr>
          <p:cNvSpPr>
            <a:spLocks noGrp="1"/>
          </p:cNvSpPr>
          <p:nvPr>
            <p:ph type="body" sz="quarter" idx="20"/>
          </p:nvPr>
        </p:nvSpPr>
        <p:spPr>
          <a:xfrm>
            <a:off x="2597151" y="3606800"/>
            <a:ext cx="1574800" cy="344488"/>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28" name="Text Placeholder 2">
            <a:extLst>
              <a:ext uri="{FF2B5EF4-FFF2-40B4-BE49-F238E27FC236}">
                <a16:creationId xmlns:a16="http://schemas.microsoft.com/office/drawing/2014/main" id="{081CD895-9C4F-4A67-95DB-332B52628C82}"/>
              </a:ext>
            </a:extLst>
          </p:cNvPr>
          <p:cNvSpPr>
            <a:spLocks noGrp="1"/>
          </p:cNvSpPr>
          <p:nvPr>
            <p:ph type="body" sz="quarter" idx="21"/>
          </p:nvPr>
        </p:nvSpPr>
        <p:spPr>
          <a:xfrm>
            <a:off x="2520951" y="2774950"/>
            <a:ext cx="1720850" cy="344488"/>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29" name="Text Placeholder 2">
            <a:extLst>
              <a:ext uri="{FF2B5EF4-FFF2-40B4-BE49-F238E27FC236}">
                <a16:creationId xmlns:a16="http://schemas.microsoft.com/office/drawing/2014/main" id="{FBAF47B3-CE20-4529-812A-6F592B41665C}"/>
              </a:ext>
            </a:extLst>
          </p:cNvPr>
          <p:cNvSpPr>
            <a:spLocks noGrp="1"/>
          </p:cNvSpPr>
          <p:nvPr>
            <p:ph type="body" sz="quarter" idx="22"/>
          </p:nvPr>
        </p:nvSpPr>
        <p:spPr>
          <a:xfrm>
            <a:off x="2305050" y="1905000"/>
            <a:ext cx="2136775" cy="344488"/>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30" name="Text Placeholder 2">
            <a:extLst>
              <a:ext uri="{FF2B5EF4-FFF2-40B4-BE49-F238E27FC236}">
                <a16:creationId xmlns:a16="http://schemas.microsoft.com/office/drawing/2014/main" id="{A5DCC6F6-962B-4362-AF42-BEE41946D69E}"/>
              </a:ext>
            </a:extLst>
          </p:cNvPr>
          <p:cNvSpPr>
            <a:spLocks noGrp="1"/>
          </p:cNvSpPr>
          <p:nvPr>
            <p:ph type="body" sz="quarter" idx="23"/>
          </p:nvPr>
        </p:nvSpPr>
        <p:spPr>
          <a:xfrm>
            <a:off x="2305050" y="920750"/>
            <a:ext cx="2136775" cy="344488"/>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20" name="Text Placeholder 2">
            <a:extLst>
              <a:ext uri="{FF2B5EF4-FFF2-40B4-BE49-F238E27FC236}">
                <a16:creationId xmlns:a16="http://schemas.microsoft.com/office/drawing/2014/main" id="{17FE656E-691C-A440-AB03-091697748EC3}"/>
              </a:ext>
            </a:extLst>
          </p:cNvPr>
          <p:cNvSpPr>
            <a:spLocks noGrp="1"/>
          </p:cNvSpPr>
          <p:nvPr>
            <p:ph type="body" sz="quarter" idx="14"/>
          </p:nvPr>
        </p:nvSpPr>
        <p:spPr>
          <a:xfrm>
            <a:off x="6854625" y="4758725"/>
            <a:ext cx="2136775" cy="344488"/>
          </a:xfrm>
        </p:spPr>
        <p:txBody>
          <a:bodyPr anchor="t" anchorCtr="0"/>
          <a:lstStyle>
            <a:lvl1pPr marL="0" indent="0" algn="l">
              <a:lnSpc>
                <a:spcPct val="100000"/>
              </a:lnSpc>
              <a:buNone/>
              <a:defRPr sz="1000" b="0"/>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131961338"/>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What to we do 2">
    <p:bg>
      <p:bgPr>
        <a:solidFill>
          <a:srgbClr val="E5E5E7"/>
        </a:solidFill>
        <a:effectLst/>
      </p:bgPr>
    </p:bg>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B21AEE6B-DE6E-5645-9F94-B6E5BDAE3F23}"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11" name="Circle">
            <a:extLst>
              <a:ext uri="{FF2B5EF4-FFF2-40B4-BE49-F238E27FC236}">
                <a16:creationId xmlns:a16="http://schemas.microsoft.com/office/drawing/2014/main" id="{A735AE84-4D9F-441B-9F49-80E6C18CF64B}"/>
              </a:ext>
            </a:extLst>
          </p:cNvPr>
          <p:cNvSpPr/>
          <p:nvPr userDrawn="1"/>
        </p:nvSpPr>
        <p:spPr>
          <a:xfrm>
            <a:off x="1398785" y="1501860"/>
            <a:ext cx="3955439" cy="3955439"/>
          </a:xfrm>
          <a:prstGeom prst="ellipse">
            <a:avLst/>
          </a:prstGeom>
          <a:noFill/>
          <a:ln w="25400">
            <a:solidFill>
              <a:srgbClr val="000000"/>
            </a:solidFill>
            <a:miter lim="400000"/>
          </a:ln>
        </p:spPr>
        <p:txBody>
          <a:bodyPr tIns="45720" bIns="45720" anchor="ctr"/>
          <a:lstStyle/>
          <a:p>
            <a:pPr defTabSz="914400">
              <a:lnSpc>
                <a:spcPct val="100000"/>
              </a:lnSpc>
              <a:defRPr sz="3600">
                <a:solidFill>
                  <a:srgbClr val="414359"/>
                </a:solidFill>
              </a:defRPr>
            </a:pPr>
            <a:endParaRPr sz="1800"/>
          </a:p>
        </p:txBody>
      </p:sp>
      <p:sp>
        <p:nvSpPr>
          <p:cNvPr id="12" name="Circle">
            <a:extLst>
              <a:ext uri="{FF2B5EF4-FFF2-40B4-BE49-F238E27FC236}">
                <a16:creationId xmlns:a16="http://schemas.microsoft.com/office/drawing/2014/main" id="{4FE909B8-C39D-403A-AEFE-6D7AA36E8B58}"/>
              </a:ext>
            </a:extLst>
          </p:cNvPr>
          <p:cNvSpPr/>
          <p:nvPr userDrawn="1"/>
        </p:nvSpPr>
        <p:spPr>
          <a:xfrm>
            <a:off x="1867531" y="2449827"/>
            <a:ext cx="3017948" cy="3017947"/>
          </a:xfrm>
          <a:prstGeom prst="ellipse">
            <a:avLst/>
          </a:prstGeom>
          <a:no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3" name="Circle">
            <a:extLst>
              <a:ext uri="{FF2B5EF4-FFF2-40B4-BE49-F238E27FC236}">
                <a16:creationId xmlns:a16="http://schemas.microsoft.com/office/drawing/2014/main" id="{22DD989D-FC45-4DA2-8643-61BAB57C80DD}"/>
              </a:ext>
            </a:extLst>
          </p:cNvPr>
          <p:cNvSpPr/>
          <p:nvPr userDrawn="1"/>
        </p:nvSpPr>
        <p:spPr>
          <a:xfrm>
            <a:off x="2277638" y="3264867"/>
            <a:ext cx="2197734" cy="2197734"/>
          </a:xfrm>
          <a:prstGeom prst="ellipse">
            <a:avLst/>
          </a:prstGeom>
          <a:solidFill>
            <a:schemeClr val="tx1"/>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4" name="Circle">
            <a:extLst>
              <a:ext uri="{FF2B5EF4-FFF2-40B4-BE49-F238E27FC236}">
                <a16:creationId xmlns:a16="http://schemas.microsoft.com/office/drawing/2014/main" id="{37672681-A3BB-4C4F-BCEF-304CD044F6F7}"/>
              </a:ext>
            </a:extLst>
          </p:cNvPr>
          <p:cNvSpPr/>
          <p:nvPr userDrawn="1"/>
        </p:nvSpPr>
        <p:spPr>
          <a:xfrm>
            <a:off x="2710910" y="4132702"/>
            <a:ext cx="1331189" cy="1331189"/>
          </a:xfrm>
          <a:prstGeom prst="ellipse">
            <a:avLst/>
          </a:prstGeom>
          <a:solidFill>
            <a:srgbClr val="E5E5E7"/>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8" name="Line">
            <a:extLst>
              <a:ext uri="{FF2B5EF4-FFF2-40B4-BE49-F238E27FC236}">
                <a16:creationId xmlns:a16="http://schemas.microsoft.com/office/drawing/2014/main" id="{EF18AF69-7C62-4C28-949C-C566B7916677}"/>
              </a:ext>
            </a:extLst>
          </p:cNvPr>
          <p:cNvSpPr/>
          <p:nvPr userDrawn="1"/>
        </p:nvSpPr>
        <p:spPr>
          <a:xfrm>
            <a:off x="4301415" y="3769752"/>
            <a:ext cx="2504914" cy="1"/>
          </a:xfrm>
          <a:prstGeom prst="line">
            <a:avLst/>
          </a:prstGeom>
          <a:ln w="2540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19" name="Oval">
            <a:extLst>
              <a:ext uri="{FF2B5EF4-FFF2-40B4-BE49-F238E27FC236}">
                <a16:creationId xmlns:a16="http://schemas.microsoft.com/office/drawing/2014/main" id="{7BFCEECC-CEA4-4455-BA07-76891F2399B5}"/>
              </a:ext>
            </a:extLst>
          </p:cNvPr>
          <p:cNvSpPr/>
          <p:nvPr userDrawn="1"/>
        </p:nvSpPr>
        <p:spPr>
          <a:xfrm>
            <a:off x="687791" y="763142"/>
            <a:ext cx="5401682" cy="5420617"/>
          </a:xfrm>
          <a:prstGeom prst="ellipse">
            <a:avLst/>
          </a:prstGeom>
          <a:ln w="25400">
            <a:solidFill>
              <a:srgbClr val="000000"/>
            </a:solidFill>
            <a:custDash>
              <a:ds d="200000" sp="200000"/>
            </a:custDash>
            <a:miter lim="400000"/>
          </a:ln>
        </p:spPr>
        <p:txBody>
          <a:bodyPr tIns="45720" bIns="45720" anchor="ctr"/>
          <a:lstStyle/>
          <a:p>
            <a:pPr defTabSz="914400">
              <a:lnSpc>
                <a:spcPct val="100000"/>
              </a:lnSpc>
              <a:defRPr sz="3600"/>
            </a:pPr>
            <a:endParaRPr sz="1800"/>
          </a:p>
        </p:txBody>
      </p:sp>
      <p:sp>
        <p:nvSpPr>
          <p:cNvPr id="26" name="Text Placeholder 2">
            <a:extLst>
              <a:ext uri="{FF2B5EF4-FFF2-40B4-BE49-F238E27FC236}">
                <a16:creationId xmlns:a16="http://schemas.microsoft.com/office/drawing/2014/main" id="{70165B78-9A46-4434-A181-060E23D8F068}"/>
              </a:ext>
            </a:extLst>
          </p:cNvPr>
          <p:cNvSpPr>
            <a:spLocks noGrp="1"/>
          </p:cNvSpPr>
          <p:nvPr>
            <p:ph type="body" sz="quarter" idx="19"/>
          </p:nvPr>
        </p:nvSpPr>
        <p:spPr>
          <a:xfrm>
            <a:off x="2710910" y="4654550"/>
            <a:ext cx="1320963" cy="344488"/>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27" name="Text Placeholder 2">
            <a:extLst>
              <a:ext uri="{FF2B5EF4-FFF2-40B4-BE49-F238E27FC236}">
                <a16:creationId xmlns:a16="http://schemas.microsoft.com/office/drawing/2014/main" id="{E450ACCA-71B6-45C7-85DF-D1D0C33B5CE1}"/>
              </a:ext>
            </a:extLst>
          </p:cNvPr>
          <p:cNvSpPr>
            <a:spLocks noGrp="1"/>
          </p:cNvSpPr>
          <p:nvPr>
            <p:ph type="body" sz="quarter" idx="20"/>
          </p:nvPr>
        </p:nvSpPr>
        <p:spPr>
          <a:xfrm>
            <a:off x="2597151" y="3606800"/>
            <a:ext cx="1574800" cy="344488"/>
          </a:xfrm>
        </p:spPr>
        <p:txBody>
          <a:bodyPr anchor="ctr" anchorCtr="0"/>
          <a:lstStyle>
            <a:lvl1pPr marL="0" indent="0" algn="ctr">
              <a:lnSpc>
                <a:spcPct val="100000"/>
              </a:lnSpc>
              <a:buNone/>
              <a:defRPr sz="1000" b="1">
                <a:solidFill>
                  <a:schemeClr val="bg1"/>
                </a:solidFill>
              </a:defRPr>
            </a:lvl1pPr>
            <a:lvl2pPr marL="457200" indent="0">
              <a:buNone/>
              <a:defRPr/>
            </a:lvl2pPr>
          </a:lstStyle>
          <a:p>
            <a:pPr lvl="0"/>
            <a:r>
              <a:rPr lang="en-GB"/>
              <a:t>Click to edit Master text styles</a:t>
            </a:r>
          </a:p>
        </p:txBody>
      </p:sp>
      <p:sp>
        <p:nvSpPr>
          <p:cNvPr id="28" name="Text Placeholder 2">
            <a:extLst>
              <a:ext uri="{FF2B5EF4-FFF2-40B4-BE49-F238E27FC236}">
                <a16:creationId xmlns:a16="http://schemas.microsoft.com/office/drawing/2014/main" id="{081CD895-9C4F-4A67-95DB-332B52628C82}"/>
              </a:ext>
            </a:extLst>
          </p:cNvPr>
          <p:cNvSpPr>
            <a:spLocks noGrp="1"/>
          </p:cNvSpPr>
          <p:nvPr>
            <p:ph type="body" sz="quarter" idx="21"/>
          </p:nvPr>
        </p:nvSpPr>
        <p:spPr>
          <a:xfrm>
            <a:off x="2520951" y="2774950"/>
            <a:ext cx="1720850" cy="344488"/>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29" name="Text Placeholder 2">
            <a:extLst>
              <a:ext uri="{FF2B5EF4-FFF2-40B4-BE49-F238E27FC236}">
                <a16:creationId xmlns:a16="http://schemas.microsoft.com/office/drawing/2014/main" id="{FBAF47B3-CE20-4529-812A-6F592B41665C}"/>
              </a:ext>
            </a:extLst>
          </p:cNvPr>
          <p:cNvSpPr>
            <a:spLocks noGrp="1"/>
          </p:cNvSpPr>
          <p:nvPr>
            <p:ph type="body" sz="quarter" idx="22"/>
          </p:nvPr>
        </p:nvSpPr>
        <p:spPr>
          <a:xfrm>
            <a:off x="2305050" y="1905000"/>
            <a:ext cx="2136775" cy="344488"/>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30" name="Text Placeholder 2">
            <a:extLst>
              <a:ext uri="{FF2B5EF4-FFF2-40B4-BE49-F238E27FC236}">
                <a16:creationId xmlns:a16="http://schemas.microsoft.com/office/drawing/2014/main" id="{A5DCC6F6-962B-4362-AF42-BEE41946D69E}"/>
              </a:ext>
            </a:extLst>
          </p:cNvPr>
          <p:cNvSpPr>
            <a:spLocks noGrp="1"/>
          </p:cNvSpPr>
          <p:nvPr>
            <p:ph type="body" sz="quarter" idx="23"/>
          </p:nvPr>
        </p:nvSpPr>
        <p:spPr>
          <a:xfrm>
            <a:off x="2305050" y="920750"/>
            <a:ext cx="2136775" cy="344488"/>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21" name="Text Placeholder 2">
            <a:extLst>
              <a:ext uri="{FF2B5EF4-FFF2-40B4-BE49-F238E27FC236}">
                <a16:creationId xmlns:a16="http://schemas.microsoft.com/office/drawing/2014/main" id="{AF676F71-19ED-E64B-9769-FD12C1997D07}"/>
              </a:ext>
            </a:extLst>
          </p:cNvPr>
          <p:cNvSpPr>
            <a:spLocks noGrp="1"/>
          </p:cNvSpPr>
          <p:nvPr>
            <p:ph type="body" sz="quarter" idx="15"/>
          </p:nvPr>
        </p:nvSpPr>
        <p:spPr>
          <a:xfrm>
            <a:off x="6854625" y="3710975"/>
            <a:ext cx="2136775" cy="344488"/>
          </a:xfrm>
        </p:spPr>
        <p:txBody>
          <a:bodyPr anchor="t" anchorCtr="0"/>
          <a:lstStyle>
            <a:lvl1pPr marL="0" indent="0" algn="l">
              <a:lnSpc>
                <a:spcPct val="100000"/>
              </a:lnSpc>
              <a:buNone/>
              <a:defRPr sz="1000" b="0"/>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2744334296"/>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What to we do 3">
    <p:bg>
      <p:bgPr>
        <a:solidFill>
          <a:srgbClr val="E5E5E7"/>
        </a:solidFill>
        <a:effectLst/>
      </p:bgPr>
    </p:bg>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700679C3-16E5-0249-B53A-6F8700C0B24D}"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11" name="Circle">
            <a:extLst>
              <a:ext uri="{FF2B5EF4-FFF2-40B4-BE49-F238E27FC236}">
                <a16:creationId xmlns:a16="http://schemas.microsoft.com/office/drawing/2014/main" id="{A735AE84-4D9F-441B-9F49-80E6C18CF64B}"/>
              </a:ext>
            </a:extLst>
          </p:cNvPr>
          <p:cNvSpPr/>
          <p:nvPr userDrawn="1"/>
        </p:nvSpPr>
        <p:spPr>
          <a:xfrm>
            <a:off x="1398785" y="1501860"/>
            <a:ext cx="3955439" cy="3955439"/>
          </a:xfrm>
          <a:prstGeom prst="ellipse">
            <a:avLst/>
          </a:prstGeom>
          <a:noFill/>
          <a:ln w="25400">
            <a:solidFill>
              <a:srgbClr val="000000"/>
            </a:solidFill>
            <a:miter lim="400000"/>
          </a:ln>
        </p:spPr>
        <p:txBody>
          <a:bodyPr tIns="45720" bIns="45720" anchor="ctr"/>
          <a:lstStyle/>
          <a:p>
            <a:pPr defTabSz="914400">
              <a:lnSpc>
                <a:spcPct val="100000"/>
              </a:lnSpc>
              <a:defRPr sz="3600">
                <a:solidFill>
                  <a:srgbClr val="414359"/>
                </a:solidFill>
              </a:defRPr>
            </a:pPr>
            <a:endParaRPr sz="1800"/>
          </a:p>
        </p:txBody>
      </p:sp>
      <p:sp>
        <p:nvSpPr>
          <p:cNvPr id="12" name="Circle">
            <a:extLst>
              <a:ext uri="{FF2B5EF4-FFF2-40B4-BE49-F238E27FC236}">
                <a16:creationId xmlns:a16="http://schemas.microsoft.com/office/drawing/2014/main" id="{4FE909B8-C39D-403A-AEFE-6D7AA36E8B58}"/>
              </a:ext>
            </a:extLst>
          </p:cNvPr>
          <p:cNvSpPr/>
          <p:nvPr userDrawn="1"/>
        </p:nvSpPr>
        <p:spPr>
          <a:xfrm>
            <a:off x="1867531" y="2449827"/>
            <a:ext cx="3017948" cy="3017947"/>
          </a:xfrm>
          <a:prstGeom prst="ellipse">
            <a:avLst/>
          </a:prstGeom>
          <a:solidFill>
            <a:schemeClr val="tx1"/>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3" name="Circle">
            <a:extLst>
              <a:ext uri="{FF2B5EF4-FFF2-40B4-BE49-F238E27FC236}">
                <a16:creationId xmlns:a16="http://schemas.microsoft.com/office/drawing/2014/main" id="{22DD989D-FC45-4DA2-8643-61BAB57C80DD}"/>
              </a:ext>
            </a:extLst>
          </p:cNvPr>
          <p:cNvSpPr/>
          <p:nvPr userDrawn="1"/>
        </p:nvSpPr>
        <p:spPr>
          <a:xfrm>
            <a:off x="2277638" y="3264867"/>
            <a:ext cx="2197734" cy="2197734"/>
          </a:xfrm>
          <a:prstGeom prst="ellipse">
            <a:avLst/>
          </a:prstGeom>
          <a:solidFill>
            <a:srgbClr val="E5E5E7"/>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4" name="Circle">
            <a:extLst>
              <a:ext uri="{FF2B5EF4-FFF2-40B4-BE49-F238E27FC236}">
                <a16:creationId xmlns:a16="http://schemas.microsoft.com/office/drawing/2014/main" id="{37672681-A3BB-4C4F-BCEF-304CD044F6F7}"/>
              </a:ext>
            </a:extLst>
          </p:cNvPr>
          <p:cNvSpPr/>
          <p:nvPr userDrawn="1"/>
        </p:nvSpPr>
        <p:spPr>
          <a:xfrm>
            <a:off x="2710910" y="4132702"/>
            <a:ext cx="1331189" cy="1331189"/>
          </a:xfrm>
          <a:prstGeom prst="ellipse">
            <a:avLst/>
          </a:prstGeom>
          <a:solidFill>
            <a:srgbClr val="E5E5E7"/>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7" name="Line">
            <a:extLst>
              <a:ext uri="{FF2B5EF4-FFF2-40B4-BE49-F238E27FC236}">
                <a16:creationId xmlns:a16="http://schemas.microsoft.com/office/drawing/2014/main" id="{37CAD827-0032-4635-901E-B4AAB106679C}"/>
              </a:ext>
            </a:extLst>
          </p:cNvPr>
          <p:cNvSpPr/>
          <p:nvPr userDrawn="1"/>
        </p:nvSpPr>
        <p:spPr>
          <a:xfrm>
            <a:off x="4484343" y="2934162"/>
            <a:ext cx="2321986" cy="1"/>
          </a:xfrm>
          <a:prstGeom prst="line">
            <a:avLst/>
          </a:prstGeom>
          <a:ln w="2540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19" name="Oval">
            <a:extLst>
              <a:ext uri="{FF2B5EF4-FFF2-40B4-BE49-F238E27FC236}">
                <a16:creationId xmlns:a16="http://schemas.microsoft.com/office/drawing/2014/main" id="{7BFCEECC-CEA4-4455-BA07-76891F2399B5}"/>
              </a:ext>
            </a:extLst>
          </p:cNvPr>
          <p:cNvSpPr/>
          <p:nvPr userDrawn="1"/>
        </p:nvSpPr>
        <p:spPr>
          <a:xfrm>
            <a:off x="687791" y="763142"/>
            <a:ext cx="5401682" cy="5420617"/>
          </a:xfrm>
          <a:prstGeom prst="ellipse">
            <a:avLst/>
          </a:prstGeom>
          <a:ln w="25400">
            <a:solidFill>
              <a:srgbClr val="000000"/>
            </a:solidFill>
            <a:custDash>
              <a:ds d="200000" sp="200000"/>
            </a:custDash>
            <a:miter lim="400000"/>
          </a:ln>
        </p:spPr>
        <p:txBody>
          <a:bodyPr tIns="45720" bIns="45720" anchor="ctr"/>
          <a:lstStyle/>
          <a:p>
            <a:pPr defTabSz="914400">
              <a:lnSpc>
                <a:spcPct val="100000"/>
              </a:lnSpc>
              <a:defRPr sz="3600"/>
            </a:pPr>
            <a:endParaRPr sz="1800"/>
          </a:p>
        </p:txBody>
      </p:sp>
      <p:sp>
        <p:nvSpPr>
          <p:cNvPr id="26" name="Text Placeholder 2">
            <a:extLst>
              <a:ext uri="{FF2B5EF4-FFF2-40B4-BE49-F238E27FC236}">
                <a16:creationId xmlns:a16="http://schemas.microsoft.com/office/drawing/2014/main" id="{70165B78-9A46-4434-A181-060E23D8F068}"/>
              </a:ext>
            </a:extLst>
          </p:cNvPr>
          <p:cNvSpPr>
            <a:spLocks noGrp="1"/>
          </p:cNvSpPr>
          <p:nvPr>
            <p:ph type="body" sz="quarter" idx="19"/>
          </p:nvPr>
        </p:nvSpPr>
        <p:spPr>
          <a:xfrm>
            <a:off x="2710910" y="4654550"/>
            <a:ext cx="1320963" cy="344488"/>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27" name="Text Placeholder 2">
            <a:extLst>
              <a:ext uri="{FF2B5EF4-FFF2-40B4-BE49-F238E27FC236}">
                <a16:creationId xmlns:a16="http://schemas.microsoft.com/office/drawing/2014/main" id="{E450ACCA-71B6-45C7-85DF-D1D0C33B5CE1}"/>
              </a:ext>
            </a:extLst>
          </p:cNvPr>
          <p:cNvSpPr>
            <a:spLocks noGrp="1"/>
          </p:cNvSpPr>
          <p:nvPr>
            <p:ph type="body" sz="quarter" idx="20"/>
          </p:nvPr>
        </p:nvSpPr>
        <p:spPr>
          <a:xfrm>
            <a:off x="2597151" y="3606800"/>
            <a:ext cx="1574800" cy="344488"/>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28" name="Text Placeholder 2">
            <a:extLst>
              <a:ext uri="{FF2B5EF4-FFF2-40B4-BE49-F238E27FC236}">
                <a16:creationId xmlns:a16="http://schemas.microsoft.com/office/drawing/2014/main" id="{081CD895-9C4F-4A67-95DB-332B52628C82}"/>
              </a:ext>
            </a:extLst>
          </p:cNvPr>
          <p:cNvSpPr>
            <a:spLocks noGrp="1"/>
          </p:cNvSpPr>
          <p:nvPr>
            <p:ph type="body" sz="quarter" idx="21"/>
          </p:nvPr>
        </p:nvSpPr>
        <p:spPr>
          <a:xfrm>
            <a:off x="2520951" y="2774950"/>
            <a:ext cx="1720850" cy="344488"/>
          </a:xfrm>
        </p:spPr>
        <p:txBody>
          <a:bodyPr anchor="ctr" anchorCtr="0"/>
          <a:lstStyle>
            <a:lvl1pPr marL="0" indent="0" algn="ctr">
              <a:lnSpc>
                <a:spcPct val="100000"/>
              </a:lnSpc>
              <a:buNone/>
              <a:defRPr sz="1000" b="1">
                <a:solidFill>
                  <a:schemeClr val="bg1"/>
                </a:solidFill>
              </a:defRPr>
            </a:lvl1pPr>
            <a:lvl2pPr marL="457200" indent="0">
              <a:buNone/>
              <a:defRPr/>
            </a:lvl2pPr>
          </a:lstStyle>
          <a:p>
            <a:pPr lvl="0"/>
            <a:r>
              <a:rPr lang="en-GB"/>
              <a:t>Click to edit Master text styles</a:t>
            </a:r>
          </a:p>
        </p:txBody>
      </p:sp>
      <p:sp>
        <p:nvSpPr>
          <p:cNvPr id="29" name="Text Placeholder 2">
            <a:extLst>
              <a:ext uri="{FF2B5EF4-FFF2-40B4-BE49-F238E27FC236}">
                <a16:creationId xmlns:a16="http://schemas.microsoft.com/office/drawing/2014/main" id="{FBAF47B3-CE20-4529-812A-6F592B41665C}"/>
              </a:ext>
            </a:extLst>
          </p:cNvPr>
          <p:cNvSpPr>
            <a:spLocks noGrp="1"/>
          </p:cNvSpPr>
          <p:nvPr>
            <p:ph type="body" sz="quarter" idx="22"/>
          </p:nvPr>
        </p:nvSpPr>
        <p:spPr>
          <a:xfrm>
            <a:off x="2305050" y="1905000"/>
            <a:ext cx="2136775" cy="344488"/>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30" name="Text Placeholder 2">
            <a:extLst>
              <a:ext uri="{FF2B5EF4-FFF2-40B4-BE49-F238E27FC236}">
                <a16:creationId xmlns:a16="http://schemas.microsoft.com/office/drawing/2014/main" id="{A5DCC6F6-962B-4362-AF42-BEE41946D69E}"/>
              </a:ext>
            </a:extLst>
          </p:cNvPr>
          <p:cNvSpPr>
            <a:spLocks noGrp="1"/>
          </p:cNvSpPr>
          <p:nvPr>
            <p:ph type="body" sz="quarter" idx="23"/>
          </p:nvPr>
        </p:nvSpPr>
        <p:spPr>
          <a:xfrm>
            <a:off x="2305050" y="920750"/>
            <a:ext cx="2136775" cy="344488"/>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22" name="Text Placeholder 2">
            <a:extLst>
              <a:ext uri="{FF2B5EF4-FFF2-40B4-BE49-F238E27FC236}">
                <a16:creationId xmlns:a16="http://schemas.microsoft.com/office/drawing/2014/main" id="{C296510B-9DEB-9440-B1E3-D28FA1ADEF29}"/>
              </a:ext>
            </a:extLst>
          </p:cNvPr>
          <p:cNvSpPr>
            <a:spLocks noGrp="1"/>
          </p:cNvSpPr>
          <p:nvPr>
            <p:ph type="body" sz="quarter" idx="16"/>
          </p:nvPr>
        </p:nvSpPr>
        <p:spPr>
          <a:xfrm>
            <a:off x="6854625" y="2879125"/>
            <a:ext cx="2136775" cy="344488"/>
          </a:xfrm>
        </p:spPr>
        <p:txBody>
          <a:bodyPr anchor="t" anchorCtr="0"/>
          <a:lstStyle>
            <a:lvl1pPr marL="0" indent="0" algn="l">
              <a:lnSpc>
                <a:spcPct val="100000"/>
              </a:lnSpc>
              <a:buNone/>
              <a:defRPr sz="1000" b="0"/>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1861299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able 3 parts">
    <p:spTree>
      <p:nvGrpSpPr>
        <p:cNvPr id="1" name=""/>
        <p:cNvGrpSpPr/>
        <p:nvPr/>
      </p:nvGrpSpPr>
      <p:grpSpPr>
        <a:xfrm>
          <a:off x="0" y="0"/>
          <a:ext cx="0" cy="0"/>
          <a:chOff x="0" y="0"/>
          <a:chExt cx="0" cy="0"/>
        </a:xfrm>
      </p:grpSpPr>
      <p:sp>
        <p:nvSpPr>
          <p:cNvPr id="664" name="Lorem ipsum"/>
          <p:cNvSpPr>
            <a:spLocks noGrp="1"/>
          </p:cNvSpPr>
          <p:nvPr>
            <p:ph type="body" sz="quarter" idx="21"/>
          </p:nvPr>
        </p:nvSpPr>
        <p:spPr>
          <a:xfrm>
            <a:off x="7280407" y="1826653"/>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pPr lvl="0"/>
            <a:r>
              <a:rPr lang="en-GB"/>
              <a:t>Click to edit Master text styles</a:t>
            </a:r>
          </a:p>
        </p:txBody>
      </p:sp>
      <p:sp>
        <p:nvSpPr>
          <p:cNvPr id="665" name="Lorem ipsum"/>
          <p:cNvSpPr>
            <a:spLocks noGrp="1"/>
          </p:cNvSpPr>
          <p:nvPr>
            <p:ph type="body" sz="quarter" idx="22"/>
          </p:nvPr>
        </p:nvSpPr>
        <p:spPr>
          <a:xfrm>
            <a:off x="4164303" y="3696852"/>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pPr lvl="0"/>
            <a:r>
              <a:rPr lang="en-GB"/>
              <a:t>Click to edit Master text styles</a:t>
            </a:r>
          </a:p>
        </p:txBody>
      </p:sp>
      <p:sp>
        <p:nvSpPr>
          <p:cNvPr id="666" name="Lorem ipsum"/>
          <p:cNvSpPr>
            <a:spLocks noGrp="1"/>
          </p:cNvSpPr>
          <p:nvPr>
            <p:ph type="body" sz="quarter" idx="23"/>
          </p:nvPr>
        </p:nvSpPr>
        <p:spPr>
          <a:xfrm>
            <a:off x="7280407" y="4619441"/>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pPr lvl="0"/>
            <a:r>
              <a:rPr lang="en-GB"/>
              <a:t>Click to edit Master text styles</a:t>
            </a:r>
          </a:p>
        </p:txBody>
      </p:sp>
      <p:sp>
        <p:nvSpPr>
          <p:cNvPr id="667" name="Lorem ipsum"/>
          <p:cNvSpPr>
            <a:spLocks noGrp="1"/>
          </p:cNvSpPr>
          <p:nvPr>
            <p:ph type="body" sz="quarter" idx="24"/>
          </p:nvPr>
        </p:nvSpPr>
        <p:spPr>
          <a:xfrm>
            <a:off x="4164303" y="2758939"/>
            <a:ext cx="1431987" cy="803858"/>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pPr lvl="0"/>
            <a:r>
              <a:rPr lang="en-GB"/>
              <a:t>Click to edit Master text styles</a:t>
            </a:r>
          </a:p>
        </p:txBody>
      </p:sp>
      <p:sp>
        <p:nvSpPr>
          <p:cNvPr id="668" name="Lorem ipsum"/>
          <p:cNvSpPr>
            <a:spLocks noGrp="1"/>
          </p:cNvSpPr>
          <p:nvPr>
            <p:ph type="body" sz="quarter" idx="25"/>
          </p:nvPr>
        </p:nvSpPr>
        <p:spPr>
          <a:xfrm>
            <a:off x="5725849" y="3692519"/>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pPr lvl="0"/>
            <a:r>
              <a:rPr lang="en-GB"/>
              <a:t>Click to edit Master text styles</a:t>
            </a:r>
          </a:p>
        </p:txBody>
      </p:sp>
      <p:sp>
        <p:nvSpPr>
          <p:cNvPr id="669" name="Lorem ipsum"/>
          <p:cNvSpPr>
            <a:spLocks noGrp="1"/>
          </p:cNvSpPr>
          <p:nvPr>
            <p:ph type="body" sz="quarter" idx="26"/>
          </p:nvPr>
        </p:nvSpPr>
        <p:spPr>
          <a:xfrm>
            <a:off x="5725849" y="2758309"/>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pPr lvl="0"/>
            <a:r>
              <a:rPr lang="en-GB"/>
              <a:t>Click to edit Master text styles</a:t>
            </a:r>
          </a:p>
        </p:txBody>
      </p:sp>
      <p:sp>
        <p:nvSpPr>
          <p:cNvPr id="670" name="Lorem ipsum"/>
          <p:cNvSpPr>
            <a:spLocks noGrp="1"/>
          </p:cNvSpPr>
          <p:nvPr>
            <p:ph type="body" sz="quarter" idx="27"/>
          </p:nvPr>
        </p:nvSpPr>
        <p:spPr>
          <a:xfrm>
            <a:off x="5725849" y="1824099"/>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pPr lvl="0"/>
            <a:r>
              <a:rPr lang="en-GB"/>
              <a:t>Click to edit Master text styles</a:t>
            </a:r>
          </a:p>
        </p:txBody>
      </p:sp>
      <p:sp>
        <p:nvSpPr>
          <p:cNvPr id="671" name="Lorem ipsum"/>
          <p:cNvSpPr>
            <a:spLocks noGrp="1"/>
          </p:cNvSpPr>
          <p:nvPr>
            <p:ph type="body" sz="quarter" idx="28"/>
          </p:nvPr>
        </p:nvSpPr>
        <p:spPr>
          <a:xfrm>
            <a:off x="7280407" y="2741907"/>
            <a:ext cx="1431987" cy="803858"/>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pPr lvl="0"/>
            <a:r>
              <a:rPr lang="en-GB"/>
              <a:t>Click to edit Master text styles</a:t>
            </a:r>
          </a:p>
        </p:txBody>
      </p:sp>
      <p:sp>
        <p:nvSpPr>
          <p:cNvPr id="672" name="Lorem ipsum"/>
          <p:cNvSpPr>
            <a:spLocks noGrp="1"/>
          </p:cNvSpPr>
          <p:nvPr>
            <p:ph type="body" sz="quarter" idx="29"/>
          </p:nvPr>
        </p:nvSpPr>
        <p:spPr>
          <a:xfrm>
            <a:off x="7280407" y="3692519"/>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pPr lvl="0"/>
            <a:r>
              <a:rPr lang="en-GB"/>
              <a:t>Click to edit Master text styles</a:t>
            </a:r>
          </a:p>
        </p:txBody>
      </p:sp>
      <p:sp>
        <p:nvSpPr>
          <p:cNvPr id="673" name="Lorem ipsum"/>
          <p:cNvSpPr>
            <a:spLocks noGrp="1"/>
          </p:cNvSpPr>
          <p:nvPr>
            <p:ph type="body" sz="quarter" idx="30"/>
          </p:nvPr>
        </p:nvSpPr>
        <p:spPr>
          <a:xfrm>
            <a:off x="4164303" y="1824099"/>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pPr lvl="0"/>
            <a:r>
              <a:rPr lang="en-GB"/>
              <a:t>Click to edit Master text styles</a:t>
            </a:r>
          </a:p>
        </p:txBody>
      </p:sp>
      <p:sp>
        <p:nvSpPr>
          <p:cNvPr id="674" name="Lorem ipsum"/>
          <p:cNvSpPr>
            <a:spLocks noGrp="1"/>
          </p:cNvSpPr>
          <p:nvPr>
            <p:ph type="body" sz="quarter" idx="31"/>
          </p:nvPr>
        </p:nvSpPr>
        <p:spPr>
          <a:xfrm>
            <a:off x="2602756" y="3692519"/>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pPr lvl="0"/>
            <a:r>
              <a:rPr lang="en-GB"/>
              <a:t>Click to edit Master text styles</a:t>
            </a:r>
          </a:p>
        </p:txBody>
      </p:sp>
      <p:sp>
        <p:nvSpPr>
          <p:cNvPr id="675" name="Lorem ipsum"/>
          <p:cNvSpPr>
            <a:spLocks noGrp="1"/>
          </p:cNvSpPr>
          <p:nvPr>
            <p:ph type="body" sz="quarter" idx="32"/>
          </p:nvPr>
        </p:nvSpPr>
        <p:spPr>
          <a:xfrm>
            <a:off x="2602756" y="2748895"/>
            <a:ext cx="1431987" cy="803858"/>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pPr lvl="0"/>
            <a:r>
              <a:rPr lang="en-GB"/>
              <a:t>Click to edit Master text styles</a:t>
            </a:r>
          </a:p>
        </p:txBody>
      </p:sp>
      <p:sp>
        <p:nvSpPr>
          <p:cNvPr id="676" name="Lorem ipsum"/>
          <p:cNvSpPr>
            <a:spLocks noGrp="1"/>
          </p:cNvSpPr>
          <p:nvPr>
            <p:ph type="body" sz="quarter" idx="33"/>
          </p:nvPr>
        </p:nvSpPr>
        <p:spPr>
          <a:xfrm>
            <a:off x="5725849" y="4619441"/>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pPr lvl="0"/>
            <a:r>
              <a:rPr lang="en-GB"/>
              <a:t>Click to edit Master text styles</a:t>
            </a:r>
          </a:p>
        </p:txBody>
      </p:sp>
      <p:sp>
        <p:nvSpPr>
          <p:cNvPr id="679" name="Measurements"/>
          <p:cNvSpPr txBox="1">
            <a:spLocks noGrp="1"/>
          </p:cNvSpPr>
          <p:nvPr>
            <p:ph type="body" sz="quarter" idx="36"/>
          </p:nvPr>
        </p:nvSpPr>
        <p:spPr>
          <a:xfrm>
            <a:off x="8477755" y="1326316"/>
            <a:ext cx="3576766" cy="223138"/>
          </a:xfrm>
          <a:prstGeom prst="rect">
            <a:avLst/>
          </a:prstGeom>
        </p:spPr>
        <p:txBody>
          <a:bodyPr anchor="ctr">
            <a:spAutoFit/>
          </a:bodyPr>
          <a:lstStyle>
            <a:lvl1pPr marL="0" indent="0" algn="ctr" defTabSz="412750">
              <a:lnSpc>
                <a:spcPct val="100000"/>
              </a:lnSpc>
              <a:spcBef>
                <a:spcPts val="0"/>
              </a:spcBef>
              <a:buSzTx/>
              <a:buNone/>
              <a:defRPr sz="1450" b="1">
                <a:latin typeface="+mn-lt"/>
                <a:ea typeface="+mn-ea"/>
                <a:cs typeface="+mn-cs"/>
                <a:sym typeface="Helvetica"/>
              </a:defRPr>
            </a:lvl1pPr>
          </a:lstStyle>
          <a:p>
            <a:pPr lvl="0"/>
            <a:r>
              <a:rPr lang="en-GB"/>
              <a:t>Click to edit Master text styles</a:t>
            </a:r>
          </a:p>
        </p:txBody>
      </p:sp>
      <p:sp>
        <p:nvSpPr>
          <p:cNvPr id="680" name="Line"/>
          <p:cNvSpPr/>
          <p:nvPr/>
        </p:nvSpPr>
        <p:spPr>
          <a:xfrm flipH="1">
            <a:off x="611894" y="1834982"/>
            <a:ext cx="1" cy="3463232"/>
          </a:xfrm>
          <a:prstGeom prst="line">
            <a:avLst/>
          </a:prstGeom>
          <a:ln w="19050">
            <a:solidFill>
              <a:srgbClr val="000000"/>
            </a:solidFill>
            <a:miter lim="400000"/>
            <a:tailEnd type="triangle"/>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681" name="Line"/>
          <p:cNvSpPr/>
          <p:nvPr/>
        </p:nvSpPr>
        <p:spPr>
          <a:xfrm>
            <a:off x="2561507" y="1669730"/>
            <a:ext cx="6174353" cy="1"/>
          </a:xfrm>
          <a:prstGeom prst="line">
            <a:avLst/>
          </a:prstGeom>
          <a:ln w="1905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682" name="GOAL 1"/>
          <p:cNvSpPr>
            <a:spLocks noGrp="1"/>
          </p:cNvSpPr>
          <p:nvPr>
            <p:ph type="body" sz="quarter" idx="37"/>
          </p:nvPr>
        </p:nvSpPr>
        <p:spPr>
          <a:xfrm>
            <a:off x="771369" y="1824099"/>
            <a:ext cx="1431987" cy="803859"/>
          </a:xfrm>
          <a:prstGeom prst="rect">
            <a:avLst/>
          </a:prstGeom>
          <a:solidFill>
            <a:schemeClr val="accent1">
              <a:lumOff val="-725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pPr lvl="0"/>
            <a:r>
              <a:rPr lang="en-GB"/>
              <a:t>Click to edit Master text styles</a:t>
            </a:r>
          </a:p>
        </p:txBody>
      </p:sp>
      <p:sp>
        <p:nvSpPr>
          <p:cNvPr id="683" name="GOAL 2"/>
          <p:cNvSpPr>
            <a:spLocks noGrp="1"/>
          </p:cNvSpPr>
          <p:nvPr>
            <p:ph type="body" sz="quarter" idx="38"/>
          </p:nvPr>
        </p:nvSpPr>
        <p:spPr>
          <a:xfrm>
            <a:off x="771369" y="2745559"/>
            <a:ext cx="1431987" cy="803859"/>
          </a:xfrm>
          <a:prstGeom prst="rect">
            <a:avLst/>
          </a:prstGeom>
          <a:solidFill>
            <a:schemeClr val="accent1">
              <a:lumOff val="-725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pPr lvl="0"/>
            <a:r>
              <a:rPr lang="en-GB"/>
              <a:t>Click to edit Master text styles</a:t>
            </a:r>
          </a:p>
        </p:txBody>
      </p:sp>
      <p:sp>
        <p:nvSpPr>
          <p:cNvPr id="684" name="GOAL 3"/>
          <p:cNvSpPr>
            <a:spLocks noGrp="1"/>
          </p:cNvSpPr>
          <p:nvPr>
            <p:ph type="body" sz="quarter" idx="39"/>
          </p:nvPr>
        </p:nvSpPr>
        <p:spPr>
          <a:xfrm>
            <a:off x="771369" y="3692519"/>
            <a:ext cx="1431987" cy="803859"/>
          </a:xfrm>
          <a:prstGeom prst="rect">
            <a:avLst/>
          </a:prstGeom>
          <a:solidFill>
            <a:schemeClr val="accent1">
              <a:lumOff val="-725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pPr lvl="0"/>
            <a:r>
              <a:rPr lang="en-GB"/>
              <a:t>Click to edit Master text styles</a:t>
            </a:r>
          </a:p>
        </p:txBody>
      </p:sp>
      <p:sp>
        <p:nvSpPr>
          <p:cNvPr id="685" name="GOAL4"/>
          <p:cNvSpPr>
            <a:spLocks noGrp="1"/>
          </p:cNvSpPr>
          <p:nvPr>
            <p:ph type="body" sz="quarter" idx="40"/>
          </p:nvPr>
        </p:nvSpPr>
        <p:spPr>
          <a:xfrm>
            <a:off x="771369" y="4619441"/>
            <a:ext cx="1431987" cy="803859"/>
          </a:xfrm>
          <a:prstGeom prst="rect">
            <a:avLst/>
          </a:prstGeom>
          <a:solidFill>
            <a:schemeClr val="accent1">
              <a:lumOff val="-725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pPr lvl="0"/>
            <a:r>
              <a:rPr lang="en-GB"/>
              <a:t>Click to edit Master text styles</a:t>
            </a:r>
          </a:p>
        </p:txBody>
      </p:sp>
      <p:sp>
        <p:nvSpPr>
          <p:cNvPr id="686" name="Line"/>
          <p:cNvSpPr/>
          <p:nvPr/>
        </p:nvSpPr>
        <p:spPr>
          <a:xfrm>
            <a:off x="9157849" y="1669730"/>
            <a:ext cx="2216578" cy="1"/>
          </a:xfrm>
          <a:prstGeom prst="line">
            <a:avLst/>
          </a:prstGeom>
          <a:ln w="1905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687" name="Rectangle"/>
          <p:cNvSpPr>
            <a:spLocks noGrp="1"/>
          </p:cNvSpPr>
          <p:nvPr>
            <p:ph type="body" sz="quarter" idx="41" hasCustomPrompt="1"/>
          </p:nvPr>
        </p:nvSpPr>
        <p:spPr>
          <a:xfrm>
            <a:off x="9164950" y="1824099"/>
            <a:ext cx="2202376" cy="3594471"/>
          </a:xfrm>
          <a:prstGeom prst="rect">
            <a:avLst/>
          </a:prstGeom>
          <a:solidFill>
            <a:schemeClr val="accent1">
              <a:lumOff val="-7254"/>
            </a:schemeClr>
          </a:solidFill>
        </p:spPr>
        <p:txBody>
          <a:bodyPr lIns="0" tIns="0" rIns="0" bIns="0" anchor="ctr">
            <a:noAutofit/>
          </a:bodyPr>
          <a:lstStyle>
            <a:lvl1pPr marL="0" indent="0" algn="ctr" defTabSz="412750">
              <a:lnSpc>
                <a:spcPct val="100000"/>
              </a:lnSpc>
              <a:spcBef>
                <a:spcPts val="0"/>
              </a:spcBef>
              <a:buSzTx/>
              <a:buNone/>
              <a:defRPr sz="200">
                <a:solidFill>
                  <a:srgbClr val="FFFFFF"/>
                </a:solidFill>
                <a:latin typeface="+mn-lt"/>
                <a:ea typeface="+mn-ea"/>
                <a:cs typeface="+mn-cs"/>
                <a:sym typeface="Helvetica"/>
              </a:defRPr>
            </a:lvl1pPr>
          </a:lstStyle>
          <a:p>
            <a:pPr marL="0" indent="0" algn="ctr" defTabSz="825500">
              <a:lnSpc>
                <a:spcPct val="120000"/>
              </a:lnSpc>
              <a:spcBef>
                <a:spcPts val="0"/>
              </a:spcBef>
              <a:buSzTx/>
              <a:buNone/>
              <a:defRPr sz="2000">
                <a:solidFill>
                  <a:srgbClr val="FFFFFF"/>
                </a:solidFill>
                <a:latin typeface="+mn-lt"/>
                <a:ea typeface="+mn-ea"/>
                <a:cs typeface="+mn-cs"/>
                <a:sym typeface="Helvetica"/>
              </a:defRPr>
            </a:pPr>
            <a:r>
              <a:rPr lang="fi-FI"/>
              <a:t> </a:t>
            </a:r>
            <a:endParaRPr/>
          </a:p>
        </p:txBody>
      </p:sp>
      <p:sp>
        <p:nvSpPr>
          <p:cNvPr id="688" name="Lorem ipsum"/>
          <p:cNvSpPr txBox="1">
            <a:spLocks noGrp="1"/>
          </p:cNvSpPr>
          <p:nvPr>
            <p:ph type="body" sz="quarter" idx="42"/>
          </p:nvPr>
        </p:nvSpPr>
        <p:spPr>
          <a:xfrm>
            <a:off x="9407612" y="2144354"/>
            <a:ext cx="1590052" cy="153888"/>
          </a:xfrm>
          <a:prstGeom prst="rect">
            <a:avLst/>
          </a:prstGeom>
        </p:spPr>
        <p:txBody>
          <a:bodyPr anchor="ctr">
            <a:spAutoFit/>
          </a:bodyPr>
          <a:lstStyle>
            <a:lvl1pPr marL="0" indent="0" defTabSz="412750">
              <a:lnSpc>
                <a:spcPct val="10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689" name="Lorem ipsum"/>
          <p:cNvSpPr txBox="1">
            <a:spLocks noGrp="1"/>
          </p:cNvSpPr>
          <p:nvPr>
            <p:ph type="body" sz="quarter" idx="43"/>
          </p:nvPr>
        </p:nvSpPr>
        <p:spPr>
          <a:xfrm>
            <a:off x="9407612" y="3017473"/>
            <a:ext cx="1590052" cy="140488"/>
          </a:xfrm>
          <a:prstGeom prst="rect">
            <a:avLst/>
          </a:prstGeom>
        </p:spPr>
        <p:txBody>
          <a:bodyPr anchor="ctr">
            <a:spAutoFit/>
          </a:bodyPr>
          <a:lstStyle>
            <a:lvl1pPr marL="0" indent="0" defTabSz="412750">
              <a:lnSpc>
                <a:spcPct val="110000"/>
              </a:lnSpc>
              <a:spcBef>
                <a:spcPts val="0"/>
              </a:spcBef>
              <a:buSzTx/>
              <a:buNone/>
              <a:defRPr sz="900">
                <a:latin typeface="+mn-lt"/>
                <a:ea typeface="+mn-ea"/>
                <a:cs typeface="+mn-cs"/>
                <a:sym typeface="Helvetica"/>
              </a:defRPr>
            </a:lvl1pPr>
          </a:lstStyle>
          <a:p>
            <a:pPr lvl="0"/>
            <a:r>
              <a:rPr lang="en-GB"/>
              <a:t>Click to edit Master text styles</a:t>
            </a:r>
          </a:p>
        </p:txBody>
      </p:sp>
      <p:sp>
        <p:nvSpPr>
          <p:cNvPr id="690" name="Lorem ipsum"/>
          <p:cNvSpPr txBox="1">
            <a:spLocks noGrp="1"/>
          </p:cNvSpPr>
          <p:nvPr>
            <p:ph type="body" sz="quarter" idx="44"/>
          </p:nvPr>
        </p:nvSpPr>
        <p:spPr>
          <a:xfrm>
            <a:off x="9471112" y="4060880"/>
            <a:ext cx="1590052" cy="140488"/>
          </a:xfrm>
          <a:prstGeom prst="rect">
            <a:avLst/>
          </a:prstGeom>
        </p:spPr>
        <p:txBody>
          <a:bodyPr anchor="ctr">
            <a:spAutoFit/>
          </a:bodyPr>
          <a:lstStyle>
            <a:lvl1pPr marL="0" indent="0" defTabSz="412750">
              <a:lnSpc>
                <a:spcPct val="110000"/>
              </a:lnSpc>
              <a:spcBef>
                <a:spcPts val="0"/>
              </a:spcBef>
              <a:buSzTx/>
              <a:buNone/>
              <a:defRPr sz="900">
                <a:latin typeface="+mn-lt"/>
                <a:ea typeface="+mn-ea"/>
                <a:cs typeface="+mn-cs"/>
                <a:sym typeface="Helvetica"/>
              </a:defRPr>
            </a:lvl1pPr>
          </a:lstStyle>
          <a:p>
            <a:pPr lvl="0"/>
            <a:r>
              <a:rPr lang="en-GB"/>
              <a:t>Click to edit Master text styles</a:t>
            </a:r>
          </a:p>
        </p:txBody>
      </p:sp>
      <p:sp>
        <p:nvSpPr>
          <p:cNvPr id="691" name="Lorem ipsum"/>
          <p:cNvSpPr txBox="1">
            <a:spLocks noGrp="1"/>
          </p:cNvSpPr>
          <p:nvPr>
            <p:ph type="body" sz="quarter" idx="45"/>
          </p:nvPr>
        </p:nvSpPr>
        <p:spPr>
          <a:xfrm>
            <a:off x="9407612" y="4940739"/>
            <a:ext cx="1590052" cy="161263"/>
          </a:xfrm>
          <a:prstGeom prst="rect">
            <a:avLst/>
          </a:prstGeom>
        </p:spPr>
        <p:txBody>
          <a:bodyPr anchor="ctr">
            <a:spAutoFit/>
          </a:bodyPr>
          <a:lstStyle>
            <a:lvl1pPr marL="0" indent="0" defTabSz="412750">
              <a:lnSpc>
                <a:spcPct val="130000"/>
              </a:lnSpc>
              <a:spcBef>
                <a:spcPts val="0"/>
              </a:spcBef>
              <a:buSzTx/>
              <a:buNone/>
              <a:defRPr sz="900">
                <a:latin typeface="+mn-lt"/>
                <a:ea typeface="+mn-ea"/>
                <a:cs typeface="+mn-cs"/>
                <a:sym typeface="Helvetica"/>
              </a:defRPr>
            </a:lvl1pPr>
          </a:lstStyle>
          <a:p>
            <a:pPr lvl="0"/>
            <a:r>
              <a:rPr lang="en-GB"/>
              <a:t>Click to edit Master text styles</a:t>
            </a:r>
          </a:p>
        </p:txBody>
      </p:sp>
      <p:pic>
        <p:nvPicPr>
          <p:cNvPr id="695" name="Miltton_Text_Black.png" descr="Miltton_Text_Black.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pic>
        <p:nvPicPr>
          <p:cNvPr id="699" name="Mitton-arrow.png" descr="Mitton-arrow.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344" y="738013"/>
            <a:ext cx="383601" cy="338075"/>
          </a:xfrm>
          <a:prstGeom prst="rect">
            <a:avLst/>
          </a:prstGeom>
          <a:ln w="12700">
            <a:miter lim="400000"/>
          </a:ln>
        </p:spPr>
      </p:pic>
      <p:sp>
        <p:nvSpPr>
          <p:cNvPr id="4" name="Title 3">
            <a:extLst>
              <a:ext uri="{FF2B5EF4-FFF2-40B4-BE49-F238E27FC236}">
                <a16:creationId xmlns:a16="http://schemas.microsoft.com/office/drawing/2014/main" id="{09BE371A-8797-4F86-A0E4-316D49A67CC6}"/>
              </a:ext>
            </a:extLst>
          </p:cNvPr>
          <p:cNvSpPr>
            <a:spLocks noGrp="1"/>
          </p:cNvSpPr>
          <p:nvPr>
            <p:ph type="title"/>
          </p:nvPr>
        </p:nvSpPr>
        <p:spPr>
          <a:xfrm>
            <a:off x="737136" y="807829"/>
            <a:ext cx="10284807" cy="328821"/>
          </a:xfrm>
        </p:spPr>
        <p:txBody>
          <a:bodyPr/>
          <a:lstStyle>
            <a:lvl1pPr>
              <a:defRPr sz="1500"/>
            </a:lvl1pPr>
          </a:lstStyle>
          <a:p>
            <a:r>
              <a:rPr lang="en-GB"/>
              <a:t>Click to edit Master title style</a:t>
            </a:r>
          </a:p>
        </p:txBody>
      </p:sp>
      <p:sp>
        <p:nvSpPr>
          <p:cNvPr id="5" name="Date Placeholder 4">
            <a:extLst>
              <a:ext uri="{FF2B5EF4-FFF2-40B4-BE49-F238E27FC236}">
                <a16:creationId xmlns:a16="http://schemas.microsoft.com/office/drawing/2014/main" id="{41733EB8-3263-45AC-8856-8371D1270F60}"/>
              </a:ext>
            </a:extLst>
          </p:cNvPr>
          <p:cNvSpPr>
            <a:spLocks noGrp="1"/>
          </p:cNvSpPr>
          <p:nvPr>
            <p:ph type="dt" sz="half" idx="49"/>
          </p:nvPr>
        </p:nvSpPr>
        <p:spPr/>
        <p:txBody>
          <a:bodyPr/>
          <a:lstStyle/>
          <a:p>
            <a:fld id="{78148CB9-824F-6D4E-890D-E7E26F1A93EC}" type="datetime1">
              <a:rPr lang="en-US" smtClean="0"/>
              <a:t>11/30/2022</a:t>
            </a:fld>
            <a:endParaRPr lang="fi-FI"/>
          </a:p>
        </p:txBody>
      </p:sp>
      <p:sp>
        <p:nvSpPr>
          <p:cNvPr id="6" name="Footer Placeholder 5">
            <a:extLst>
              <a:ext uri="{FF2B5EF4-FFF2-40B4-BE49-F238E27FC236}">
                <a16:creationId xmlns:a16="http://schemas.microsoft.com/office/drawing/2014/main" id="{7BEC772E-CF72-4008-8876-1B236BC54B9D}"/>
              </a:ext>
            </a:extLst>
          </p:cNvPr>
          <p:cNvSpPr>
            <a:spLocks noGrp="1"/>
          </p:cNvSpPr>
          <p:nvPr>
            <p:ph type="ftr" sz="quarter" idx="50"/>
          </p:nvPr>
        </p:nvSpPr>
        <p:spPr/>
        <p:txBody>
          <a:bodyPr/>
          <a:lstStyle/>
          <a:p>
            <a:r>
              <a:rPr lang="fi-FI"/>
              <a:t>© Miltton New Nordics</a:t>
            </a:r>
          </a:p>
        </p:txBody>
      </p:sp>
      <p:sp>
        <p:nvSpPr>
          <p:cNvPr id="7" name="Slide Number Placeholder 6">
            <a:extLst>
              <a:ext uri="{FF2B5EF4-FFF2-40B4-BE49-F238E27FC236}">
                <a16:creationId xmlns:a16="http://schemas.microsoft.com/office/drawing/2014/main" id="{091E6C54-9815-4238-825D-75E76D0CC568}"/>
              </a:ext>
            </a:extLst>
          </p:cNvPr>
          <p:cNvSpPr>
            <a:spLocks noGrp="1"/>
          </p:cNvSpPr>
          <p:nvPr>
            <p:ph type="sldNum" sz="quarter" idx="51"/>
          </p:nvPr>
        </p:nvSpPr>
        <p:spPr/>
        <p:txBody>
          <a:bodyPr/>
          <a:lstStyle/>
          <a:p>
            <a:fld id="{31160B98-140E-4345-B1A3-2A7247C42973}" type="slidenum">
              <a:rPr lang="fi-FI" smtClean="0"/>
              <a:pPr/>
              <a:t>‹#›</a:t>
            </a:fld>
            <a:endParaRPr lang="fi-FI"/>
          </a:p>
        </p:txBody>
      </p:sp>
      <p:sp>
        <p:nvSpPr>
          <p:cNvPr id="45" name="Text Placeholder 4">
            <a:extLst>
              <a:ext uri="{FF2B5EF4-FFF2-40B4-BE49-F238E27FC236}">
                <a16:creationId xmlns:a16="http://schemas.microsoft.com/office/drawing/2014/main" id="{37B9AF04-80AD-43A6-A606-D1CDFC1850A6}"/>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sp>
        <p:nvSpPr>
          <p:cNvPr id="46" name="Text Placeholder 7">
            <a:extLst>
              <a:ext uri="{FF2B5EF4-FFF2-40B4-BE49-F238E27FC236}">
                <a16:creationId xmlns:a16="http://schemas.microsoft.com/office/drawing/2014/main" id="{B43800BF-9633-452C-A60D-D8ABAE080000}"/>
              </a:ext>
            </a:extLst>
          </p:cNvPr>
          <p:cNvSpPr>
            <a:spLocks noGrp="1"/>
          </p:cNvSpPr>
          <p:nvPr>
            <p:ph type="body" sz="quarter" idx="52"/>
          </p:nvPr>
        </p:nvSpPr>
        <p:spPr>
          <a:xfrm>
            <a:off x="782638" y="5577026"/>
            <a:ext cx="1500187" cy="398324"/>
          </a:xfrm>
        </p:spPr>
        <p:txBody>
          <a:bodyPr/>
          <a:lstStyle>
            <a:lvl1pPr marL="0" indent="0" algn="l">
              <a:buNone/>
              <a:defRPr sz="900"/>
            </a:lvl1pPr>
          </a:lstStyle>
          <a:p>
            <a:pPr lvl="0"/>
            <a:r>
              <a:rPr lang="en-GB"/>
              <a:t>Click to edit Master text styles</a:t>
            </a:r>
          </a:p>
        </p:txBody>
      </p:sp>
      <p:sp>
        <p:nvSpPr>
          <p:cNvPr id="47" name="Measurements">
            <a:extLst>
              <a:ext uri="{FF2B5EF4-FFF2-40B4-BE49-F238E27FC236}">
                <a16:creationId xmlns:a16="http://schemas.microsoft.com/office/drawing/2014/main" id="{7A7FE24B-8E2D-4783-A4C7-F86622E5897C}"/>
              </a:ext>
            </a:extLst>
          </p:cNvPr>
          <p:cNvSpPr txBox="1">
            <a:spLocks noGrp="1"/>
          </p:cNvSpPr>
          <p:nvPr>
            <p:ph type="body" sz="quarter" idx="53"/>
          </p:nvPr>
        </p:nvSpPr>
        <p:spPr>
          <a:xfrm>
            <a:off x="3880355" y="1326316"/>
            <a:ext cx="3576766" cy="223138"/>
          </a:xfrm>
          <a:prstGeom prst="rect">
            <a:avLst/>
          </a:prstGeom>
        </p:spPr>
        <p:txBody>
          <a:bodyPr anchor="ctr">
            <a:spAutoFit/>
          </a:bodyPr>
          <a:lstStyle>
            <a:lvl1pPr marL="0" indent="0" algn="ctr" defTabSz="412750">
              <a:lnSpc>
                <a:spcPct val="100000"/>
              </a:lnSpc>
              <a:spcBef>
                <a:spcPts val="0"/>
              </a:spcBef>
              <a:buSzTx/>
              <a:buNone/>
              <a:defRPr sz="1450" b="1">
                <a:latin typeface="+mn-lt"/>
                <a:ea typeface="+mn-ea"/>
                <a:cs typeface="+mn-cs"/>
                <a:sym typeface="Helvetica"/>
              </a:defRPr>
            </a:lvl1pPr>
          </a:lstStyle>
          <a:p>
            <a:pPr lvl="0"/>
            <a:r>
              <a:rPr lang="en-GB"/>
              <a:t>Click to edit Master text styles</a:t>
            </a:r>
          </a:p>
        </p:txBody>
      </p:sp>
    </p:spTree>
    <p:extLst>
      <p:ext uri="{BB962C8B-B14F-4D97-AF65-F5344CB8AC3E}">
        <p14:creationId xmlns:p14="http://schemas.microsoft.com/office/powerpoint/2010/main" val="4290661380"/>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What to we do 4">
    <p:bg>
      <p:bgPr>
        <a:solidFill>
          <a:srgbClr val="E5E5E7"/>
        </a:solidFill>
        <a:effectLst/>
      </p:bgPr>
    </p:bg>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58D3B956-B37F-0D49-8DEF-FD2794CFB151}"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11" name="Circle">
            <a:extLst>
              <a:ext uri="{FF2B5EF4-FFF2-40B4-BE49-F238E27FC236}">
                <a16:creationId xmlns:a16="http://schemas.microsoft.com/office/drawing/2014/main" id="{A735AE84-4D9F-441B-9F49-80E6C18CF64B}"/>
              </a:ext>
            </a:extLst>
          </p:cNvPr>
          <p:cNvSpPr/>
          <p:nvPr userDrawn="1"/>
        </p:nvSpPr>
        <p:spPr>
          <a:xfrm>
            <a:off x="1398785" y="1501860"/>
            <a:ext cx="3955439" cy="3955439"/>
          </a:xfrm>
          <a:prstGeom prst="ellipse">
            <a:avLst/>
          </a:prstGeom>
          <a:solidFill>
            <a:schemeClr val="tx1"/>
          </a:solidFill>
          <a:ln w="25400">
            <a:solidFill>
              <a:srgbClr val="000000"/>
            </a:solidFill>
            <a:miter lim="400000"/>
          </a:ln>
        </p:spPr>
        <p:txBody>
          <a:bodyPr tIns="45720" bIns="45720" anchor="ctr"/>
          <a:lstStyle/>
          <a:p>
            <a:pPr defTabSz="914400">
              <a:lnSpc>
                <a:spcPct val="100000"/>
              </a:lnSpc>
              <a:defRPr sz="3600">
                <a:solidFill>
                  <a:srgbClr val="414359"/>
                </a:solidFill>
              </a:defRPr>
            </a:pPr>
            <a:endParaRPr sz="1800"/>
          </a:p>
        </p:txBody>
      </p:sp>
      <p:sp>
        <p:nvSpPr>
          <p:cNvPr id="12" name="Circle">
            <a:extLst>
              <a:ext uri="{FF2B5EF4-FFF2-40B4-BE49-F238E27FC236}">
                <a16:creationId xmlns:a16="http://schemas.microsoft.com/office/drawing/2014/main" id="{4FE909B8-C39D-403A-AEFE-6D7AA36E8B58}"/>
              </a:ext>
            </a:extLst>
          </p:cNvPr>
          <p:cNvSpPr/>
          <p:nvPr userDrawn="1"/>
        </p:nvSpPr>
        <p:spPr>
          <a:xfrm>
            <a:off x="1867531" y="2449827"/>
            <a:ext cx="3017948" cy="3017947"/>
          </a:xfrm>
          <a:prstGeom prst="ellipse">
            <a:avLst/>
          </a:prstGeom>
          <a:solidFill>
            <a:srgbClr val="E5E5E7"/>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3" name="Circle">
            <a:extLst>
              <a:ext uri="{FF2B5EF4-FFF2-40B4-BE49-F238E27FC236}">
                <a16:creationId xmlns:a16="http://schemas.microsoft.com/office/drawing/2014/main" id="{22DD989D-FC45-4DA2-8643-61BAB57C80DD}"/>
              </a:ext>
            </a:extLst>
          </p:cNvPr>
          <p:cNvSpPr/>
          <p:nvPr userDrawn="1"/>
        </p:nvSpPr>
        <p:spPr>
          <a:xfrm>
            <a:off x="2277638" y="3264867"/>
            <a:ext cx="2197734" cy="2197734"/>
          </a:xfrm>
          <a:prstGeom prst="ellipse">
            <a:avLst/>
          </a:prstGeom>
          <a:solidFill>
            <a:srgbClr val="E5E5E7"/>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4" name="Circle">
            <a:extLst>
              <a:ext uri="{FF2B5EF4-FFF2-40B4-BE49-F238E27FC236}">
                <a16:creationId xmlns:a16="http://schemas.microsoft.com/office/drawing/2014/main" id="{37672681-A3BB-4C4F-BCEF-304CD044F6F7}"/>
              </a:ext>
            </a:extLst>
          </p:cNvPr>
          <p:cNvSpPr/>
          <p:nvPr userDrawn="1"/>
        </p:nvSpPr>
        <p:spPr>
          <a:xfrm>
            <a:off x="2710910" y="4132702"/>
            <a:ext cx="1331189" cy="1331189"/>
          </a:xfrm>
          <a:prstGeom prst="ellipse">
            <a:avLst/>
          </a:prstGeom>
          <a:solidFill>
            <a:srgbClr val="E5E5E7"/>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6" name="Line">
            <a:extLst>
              <a:ext uri="{FF2B5EF4-FFF2-40B4-BE49-F238E27FC236}">
                <a16:creationId xmlns:a16="http://schemas.microsoft.com/office/drawing/2014/main" id="{424739AF-955E-4666-9A10-6D0A2EE3A189}"/>
              </a:ext>
            </a:extLst>
          </p:cNvPr>
          <p:cNvSpPr/>
          <p:nvPr userDrawn="1"/>
        </p:nvSpPr>
        <p:spPr>
          <a:xfrm>
            <a:off x="4756903" y="2063119"/>
            <a:ext cx="2049426" cy="1"/>
          </a:xfrm>
          <a:prstGeom prst="line">
            <a:avLst/>
          </a:prstGeom>
          <a:ln w="2540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19" name="Oval">
            <a:extLst>
              <a:ext uri="{FF2B5EF4-FFF2-40B4-BE49-F238E27FC236}">
                <a16:creationId xmlns:a16="http://schemas.microsoft.com/office/drawing/2014/main" id="{7BFCEECC-CEA4-4455-BA07-76891F2399B5}"/>
              </a:ext>
            </a:extLst>
          </p:cNvPr>
          <p:cNvSpPr/>
          <p:nvPr userDrawn="1"/>
        </p:nvSpPr>
        <p:spPr>
          <a:xfrm>
            <a:off x="687791" y="763142"/>
            <a:ext cx="5401682" cy="5420617"/>
          </a:xfrm>
          <a:prstGeom prst="ellipse">
            <a:avLst/>
          </a:prstGeom>
          <a:ln w="25400">
            <a:solidFill>
              <a:srgbClr val="000000"/>
            </a:solidFill>
            <a:custDash>
              <a:ds d="200000" sp="200000"/>
            </a:custDash>
            <a:miter lim="400000"/>
          </a:ln>
        </p:spPr>
        <p:txBody>
          <a:bodyPr tIns="45720" bIns="45720" anchor="ctr"/>
          <a:lstStyle/>
          <a:p>
            <a:pPr defTabSz="914400">
              <a:lnSpc>
                <a:spcPct val="100000"/>
              </a:lnSpc>
              <a:defRPr sz="3600"/>
            </a:pPr>
            <a:endParaRPr sz="1800"/>
          </a:p>
        </p:txBody>
      </p:sp>
      <p:sp>
        <p:nvSpPr>
          <p:cNvPr id="26" name="Text Placeholder 2">
            <a:extLst>
              <a:ext uri="{FF2B5EF4-FFF2-40B4-BE49-F238E27FC236}">
                <a16:creationId xmlns:a16="http://schemas.microsoft.com/office/drawing/2014/main" id="{70165B78-9A46-4434-A181-060E23D8F068}"/>
              </a:ext>
            </a:extLst>
          </p:cNvPr>
          <p:cNvSpPr>
            <a:spLocks noGrp="1"/>
          </p:cNvSpPr>
          <p:nvPr>
            <p:ph type="body" sz="quarter" idx="19"/>
          </p:nvPr>
        </p:nvSpPr>
        <p:spPr>
          <a:xfrm>
            <a:off x="2710910" y="4654550"/>
            <a:ext cx="1320963" cy="344488"/>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27" name="Text Placeholder 2">
            <a:extLst>
              <a:ext uri="{FF2B5EF4-FFF2-40B4-BE49-F238E27FC236}">
                <a16:creationId xmlns:a16="http://schemas.microsoft.com/office/drawing/2014/main" id="{E450ACCA-71B6-45C7-85DF-D1D0C33B5CE1}"/>
              </a:ext>
            </a:extLst>
          </p:cNvPr>
          <p:cNvSpPr>
            <a:spLocks noGrp="1"/>
          </p:cNvSpPr>
          <p:nvPr>
            <p:ph type="body" sz="quarter" idx="20"/>
          </p:nvPr>
        </p:nvSpPr>
        <p:spPr>
          <a:xfrm>
            <a:off x="2597151" y="3606800"/>
            <a:ext cx="1574800" cy="344488"/>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28" name="Text Placeholder 2">
            <a:extLst>
              <a:ext uri="{FF2B5EF4-FFF2-40B4-BE49-F238E27FC236}">
                <a16:creationId xmlns:a16="http://schemas.microsoft.com/office/drawing/2014/main" id="{081CD895-9C4F-4A67-95DB-332B52628C82}"/>
              </a:ext>
            </a:extLst>
          </p:cNvPr>
          <p:cNvSpPr>
            <a:spLocks noGrp="1"/>
          </p:cNvSpPr>
          <p:nvPr>
            <p:ph type="body" sz="quarter" idx="21"/>
          </p:nvPr>
        </p:nvSpPr>
        <p:spPr>
          <a:xfrm>
            <a:off x="2520951" y="2774950"/>
            <a:ext cx="1720850" cy="344488"/>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29" name="Text Placeholder 2">
            <a:extLst>
              <a:ext uri="{FF2B5EF4-FFF2-40B4-BE49-F238E27FC236}">
                <a16:creationId xmlns:a16="http://schemas.microsoft.com/office/drawing/2014/main" id="{FBAF47B3-CE20-4529-812A-6F592B41665C}"/>
              </a:ext>
            </a:extLst>
          </p:cNvPr>
          <p:cNvSpPr>
            <a:spLocks noGrp="1"/>
          </p:cNvSpPr>
          <p:nvPr>
            <p:ph type="body" sz="quarter" idx="22"/>
          </p:nvPr>
        </p:nvSpPr>
        <p:spPr>
          <a:xfrm>
            <a:off x="2305050" y="1905000"/>
            <a:ext cx="2136775" cy="344488"/>
          </a:xfrm>
        </p:spPr>
        <p:txBody>
          <a:bodyPr anchor="ctr" anchorCtr="0"/>
          <a:lstStyle>
            <a:lvl1pPr marL="0" indent="0" algn="ctr">
              <a:lnSpc>
                <a:spcPct val="100000"/>
              </a:lnSpc>
              <a:buNone/>
              <a:defRPr sz="1000" b="1">
                <a:solidFill>
                  <a:schemeClr val="bg1"/>
                </a:solidFill>
              </a:defRPr>
            </a:lvl1pPr>
            <a:lvl2pPr marL="457200" indent="0">
              <a:buNone/>
              <a:defRPr/>
            </a:lvl2pPr>
          </a:lstStyle>
          <a:p>
            <a:pPr lvl="0"/>
            <a:r>
              <a:rPr lang="en-GB"/>
              <a:t>Click to edit Master text styles</a:t>
            </a:r>
          </a:p>
        </p:txBody>
      </p:sp>
      <p:sp>
        <p:nvSpPr>
          <p:cNvPr id="30" name="Text Placeholder 2">
            <a:extLst>
              <a:ext uri="{FF2B5EF4-FFF2-40B4-BE49-F238E27FC236}">
                <a16:creationId xmlns:a16="http://schemas.microsoft.com/office/drawing/2014/main" id="{A5DCC6F6-962B-4362-AF42-BEE41946D69E}"/>
              </a:ext>
            </a:extLst>
          </p:cNvPr>
          <p:cNvSpPr>
            <a:spLocks noGrp="1"/>
          </p:cNvSpPr>
          <p:nvPr>
            <p:ph type="body" sz="quarter" idx="23"/>
          </p:nvPr>
        </p:nvSpPr>
        <p:spPr>
          <a:xfrm>
            <a:off x="2305050" y="920750"/>
            <a:ext cx="2136775" cy="344488"/>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23" name="Text Placeholder 2">
            <a:extLst>
              <a:ext uri="{FF2B5EF4-FFF2-40B4-BE49-F238E27FC236}">
                <a16:creationId xmlns:a16="http://schemas.microsoft.com/office/drawing/2014/main" id="{D4E0D44F-7F60-8D48-B4D2-78F5AA0D129A}"/>
              </a:ext>
            </a:extLst>
          </p:cNvPr>
          <p:cNvSpPr>
            <a:spLocks noGrp="1"/>
          </p:cNvSpPr>
          <p:nvPr>
            <p:ph type="body" sz="quarter" idx="17"/>
          </p:nvPr>
        </p:nvSpPr>
        <p:spPr>
          <a:xfrm>
            <a:off x="6854625" y="2009175"/>
            <a:ext cx="2136775" cy="344488"/>
          </a:xfrm>
        </p:spPr>
        <p:txBody>
          <a:bodyPr anchor="t" anchorCtr="0"/>
          <a:lstStyle>
            <a:lvl1pPr marL="0" indent="0" algn="l">
              <a:lnSpc>
                <a:spcPct val="100000"/>
              </a:lnSpc>
              <a:buNone/>
              <a:defRPr sz="1000" b="0"/>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1982927675"/>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What to we do 5">
    <p:bg>
      <p:bgPr>
        <a:solidFill>
          <a:srgbClr val="E5E5E7"/>
        </a:solidFill>
        <a:effectLst/>
      </p:bgPr>
    </p:bg>
    <p:spTree>
      <p:nvGrpSpPr>
        <p:cNvPr id="1" name=""/>
        <p:cNvGrpSpPr/>
        <p:nvPr/>
      </p:nvGrpSpPr>
      <p:grpSpPr>
        <a:xfrm>
          <a:off x="0" y="0"/>
          <a:ext cx="0" cy="0"/>
          <a:chOff x="0" y="0"/>
          <a:chExt cx="0" cy="0"/>
        </a:xfrm>
      </p:grpSpPr>
      <p:sp>
        <p:nvSpPr>
          <p:cNvPr id="19" name="Oval">
            <a:extLst>
              <a:ext uri="{FF2B5EF4-FFF2-40B4-BE49-F238E27FC236}">
                <a16:creationId xmlns:a16="http://schemas.microsoft.com/office/drawing/2014/main" id="{7BFCEECC-CEA4-4455-BA07-76891F2399B5}"/>
              </a:ext>
            </a:extLst>
          </p:cNvPr>
          <p:cNvSpPr/>
          <p:nvPr userDrawn="1"/>
        </p:nvSpPr>
        <p:spPr>
          <a:xfrm>
            <a:off x="687791" y="763142"/>
            <a:ext cx="5401682" cy="5420617"/>
          </a:xfrm>
          <a:prstGeom prst="ellipse">
            <a:avLst/>
          </a:prstGeom>
          <a:solidFill>
            <a:schemeClr val="tx1"/>
          </a:solidFill>
          <a:ln w="25400">
            <a:solidFill>
              <a:srgbClr val="000000"/>
            </a:solidFill>
            <a:custDash>
              <a:ds d="200000" sp="200000"/>
            </a:custDash>
            <a:miter lim="400000"/>
          </a:ln>
        </p:spPr>
        <p:txBody>
          <a:bodyPr tIns="45720" bIns="45720" anchor="ctr"/>
          <a:lstStyle/>
          <a:p>
            <a:pPr defTabSz="914400">
              <a:lnSpc>
                <a:spcPct val="100000"/>
              </a:lnSpc>
              <a:defRPr sz="3600"/>
            </a:pPr>
            <a:endParaRPr sz="1800"/>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31B885A5-FCD6-9F46-AA14-3F318294490C}"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11" name="Circle">
            <a:extLst>
              <a:ext uri="{FF2B5EF4-FFF2-40B4-BE49-F238E27FC236}">
                <a16:creationId xmlns:a16="http://schemas.microsoft.com/office/drawing/2014/main" id="{A735AE84-4D9F-441B-9F49-80E6C18CF64B}"/>
              </a:ext>
            </a:extLst>
          </p:cNvPr>
          <p:cNvSpPr/>
          <p:nvPr userDrawn="1"/>
        </p:nvSpPr>
        <p:spPr>
          <a:xfrm>
            <a:off x="1398785" y="1501860"/>
            <a:ext cx="3955439" cy="3955439"/>
          </a:xfrm>
          <a:prstGeom prst="ellipse">
            <a:avLst/>
          </a:prstGeom>
          <a:solidFill>
            <a:srgbClr val="E5E5E7"/>
          </a:solidFill>
          <a:ln w="25400">
            <a:solidFill>
              <a:srgbClr val="000000"/>
            </a:solidFill>
            <a:miter lim="400000"/>
          </a:ln>
        </p:spPr>
        <p:txBody>
          <a:bodyPr tIns="45720" bIns="45720" anchor="ctr"/>
          <a:lstStyle/>
          <a:p>
            <a:pPr defTabSz="914400">
              <a:lnSpc>
                <a:spcPct val="100000"/>
              </a:lnSpc>
              <a:defRPr sz="3600">
                <a:solidFill>
                  <a:srgbClr val="414359"/>
                </a:solidFill>
              </a:defRPr>
            </a:pPr>
            <a:endParaRPr sz="1800"/>
          </a:p>
        </p:txBody>
      </p:sp>
      <p:sp>
        <p:nvSpPr>
          <p:cNvPr id="12" name="Circle">
            <a:extLst>
              <a:ext uri="{FF2B5EF4-FFF2-40B4-BE49-F238E27FC236}">
                <a16:creationId xmlns:a16="http://schemas.microsoft.com/office/drawing/2014/main" id="{4FE909B8-C39D-403A-AEFE-6D7AA36E8B58}"/>
              </a:ext>
            </a:extLst>
          </p:cNvPr>
          <p:cNvSpPr/>
          <p:nvPr userDrawn="1"/>
        </p:nvSpPr>
        <p:spPr>
          <a:xfrm>
            <a:off x="1867531" y="2449827"/>
            <a:ext cx="3017948" cy="3017947"/>
          </a:xfrm>
          <a:prstGeom prst="ellipse">
            <a:avLst/>
          </a:prstGeom>
          <a:solidFill>
            <a:srgbClr val="E5E5E7"/>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3" name="Circle">
            <a:extLst>
              <a:ext uri="{FF2B5EF4-FFF2-40B4-BE49-F238E27FC236}">
                <a16:creationId xmlns:a16="http://schemas.microsoft.com/office/drawing/2014/main" id="{22DD989D-FC45-4DA2-8643-61BAB57C80DD}"/>
              </a:ext>
            </a:extLst>
          </p:cNvPr>
          <p:cNvSpPr/>
          <p:nvPr userDrawn="1"/>
        </p:nvSpPr>
        <p:spPr>
          <a:xfrm>
            <a:off x="2277638" y="3264867"/>
            <a:ext cx="2197734" cy="2197734"/>
          </a:xfrm>
          <a:prstGeom prst="ellipse">
            <a:avLst/>
          </a:prstGeom>
          <a:solidFill>
            <a:srgbClr val="E5E5E7"/>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4" name="Circle">
            <a:extLst>
              <a:ext uri="{FF2B5EF4-FFF2-40B4-BE49-F238E27FC236}">
                <a16:creationId xmlns:a16="http://schemas.microsoft.com/office/drawing/2014/main" id="{37672681-A3BB-4C4F-BCEF-304CD044F6F7}"/>
              </a:ext>
            </a:extLst>
          </p:cNvPr>
          <p:cNvSpPr/>
          <p:nvPr userDrawn="1"/>
        </p:nvSpPr>
        <p:spPr>
          <a:xfrm>
            <a:off x="2710910" y="4132702"/>
            <a:ext cx="1331189" cy="1331189"/>
          </a:xfrm>
          <a:prstGeom prst="ellipse">
            <a:avLst/>
          </a:prstGeom>
          <a:solidFill>
            <a:srgbClr val="E5E5E7"/>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20" name="Line">
            <a:extLst>
              <a:ext uri="{FF2B5EF4-FFF2-40B4-BE49-F238E27FC236}">
                <a16:creationId xmlns:a16="http://schemas.microsoft.com/office/drawing/2014/main" id="{BFAA111B-4AF5-4261-B839-5512B1176DD5}"/>
              </a:ext>
            </a:extLst>
          </p:cNvPr>
          <p:cNvSpPr/>
          <p:nvPr userDrawn="1"/>
        </p:nvSpPr>
        <p:spPr>
          <a:xfrm>
            <a:off x="4704492" y="1082893"/>
            <a:ext cx="2098329" cy="1"/>
          </a:xfrm>
          <a:prstGeom prst="line">
            <a:avLst/>
          </a:prstGeom>
          <a:ln w="25400">
            <a:solidFill>
              <a:srgbClr val="000000"/>
            </a:solidFill>
            <a:custDash>
              <a:ds d="200000" sp="200000"/>
            </a:custDash>
            <a:miter lim="400000"/>
          </a:ln>
        </p:spPr>
        <p:txBody>
          <a:bodyPr tIns="45720" bIns="45720"/>
          <a:lstStyle/>
          <a:p>
            <a:pPr defTabSz="914400">
              <a:lnSpc>
                <a:spcPct val="100000"/>
              </a:lnSpc>
              <a:defRPr sz="3600">
                <a:solidFill>
                  <a:srgbClr val="414359"/>
                </a:solidFill>
              </a:defRPr>
            </a:pPr>
            <a:endParaRPr sz="1800"/>
          </a:p>
        </p:txBody>
      </p:sp>
      <p:sp>
        <p:nvSpPr>
          <p:cNvPr id="26" name="Text Placeholder 2">
            <a:extLst>
              <a:ext uri="{FF2B5EF4-FFF2-40B4-BE49-F238E27FC236}">
                <a16:creationId xmlns:a16="http://schemas.microsoft.com/office/drawing/2014/main" id="{70165B78-9A46-4434-A181-060E23D8F068}"/>
              </a:ext>
            </a:extLst>
          </p:cNvPr>
          <p:cNvSpPr>
            <a:spLocks noGrp="1"/>
          </p:cNvSpPr>
          <p:nvPr>
            <p:ph type="body" sz="quarter" idx="19"/>
          </p:nvPr>
        </p:nvSpPr>
        <p:spPr>
          <a:xfrm>
            <a:off x="2710910" y="4654550"/>
            <a:ext cx="1320963" cy="344488"/>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27" name="Text Placeholder 2">
            <a:extLst>
              <a:ext uri="{FF2B5EF4-FFF2-40B4-BE49-F238E27FC236}">
                <a16:creationId xmlns:a16="http://schemas.microsoft.com/office/drawing/2014/main" id="{E450ACCA-71B6-45C7-85DF-D1D0C33B5CE1}"/>
              </a:ext>
            </a:extLst>
          </p:cNvPr>
          <p:cNvSpPr>
            <a:spLocks noGrp="1"/>
          </p:cNvSpPr>
          <p:nvPr>
            <p:ph type="body" sz="quarter" idx="20"/>
          </p:nvPr>
        </p:nvSpPr>
        <p:spPr>
          <a:xfrm>
            <a:off x="2597151" y="3606800"/>
            <a:ext cx="1574800" cy="344488"/>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28" name="Text Placeholder 2">
            <a:extLst>
              <a:ext uri="{FF2B5EF4-FFF2-40B4-BE49-F238E27FC236}">
                <a16:creationId xmlns:a16="http://schemas.microsoft.com/office/drawing/2014/main" id="{081CD895-9C4F-4A67-95DB-332B52628C82}"/>
              </a:ext>
            </a:extLst>
          </p:cNvPr>
          <p:cNvSpPr>
            <a:spLocks noGrp="1"/>
          </p:cNvSpPr>
          <p:nvPr>
            <p:ph type="body" sz="quarter" idx="21"/>
          </p:nvPr>
        </p:nvSpPr>
        <p:spPr>
          <a:xfrm>
            <a:off x="2520951" y="2774950"/>
            <a:ext cx="1720850" cy="344488"/>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29" name="Text Placeholder 2">
            <a:extLst>
              <a:ext uri="{FF2B5EF4-FFF2-40B4-BE49-F238E27FC236}">
                <a16:creationId xmlns:a16="http://schemas.microsoft.com/office/drawing/2014/main" id="{FBAF47B3-CE20-4529-812A-6F592B41665C}"/>
              </a:ext>
            </a:extLst>
          </p:cNvPr>
          <p:cNvSpPr>
            <a:spLocks noGrp="1"/>
          </p:cNvSpPr>
          <p:nvPr>
            <p:ph type="body" sz="quarter" idx="22"/>
          </p:nvPr>
        </p:nvSpPr>
        <p:spPr>
          <a:xfrm>
            <a:off x="2305050" y="1905000"/>
            <a:ext cx="2136775" cy="344488"/>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30" name="Text Placeholder 2">
            <a:extLst>
              <a:ext uri="{FF2B5EF4-FFF2-40B4-BE49-F238E27FC236}">
                <a16:creationId xmlns:a16="http://schemas.microsoft.com/office/drawing/2014/main" id="{A5DCC6F6-962B-4362-AF42-BEE41946D69E}"/>
              </a:ext>
            </a:extLst>
          </p:cNvPr>
          <p:cNvSpPr>
            <a:spLocks noGrp="1"/>
          </p:cNvSpPr>
          <p:nvPr>
            <p:ph type="body" sz="quarter" idx="23"/>
          </p:nvPr>
        </p:nvSpPr>
        <p:spPr>
          <a:xfrm>
            <a:off x="2305050" y="920750"/>
            <a:ext cx="2136775" cy="344488"/>
          </a:xfrm>
        </p:spPr>
        <p:txBody>
          <a:bodyPr anchor="ctr" anchorCtr="0"/>
          <a:lstStyle>
            <a:lvl1pPr marL="0" indent="0" algn="ctr">
              <a:lnSpc>
                <a:spcPct val="100000"/>
              </a:lnSpc>
              <a:buNone/>
              <a:defRPr sz="1000" b="1">
                <a:solidFill>
                  <a:schemeClr val="bg1"/>
                </a:solidFill>
              </a:defRPr>
            </a:lvl1pPr>
            <a:lvl2pPr marL="457200" indent="0">
              <a:buNone/>
              <a:defRPr/>
            </a:lvl2pPr>
          </a:lstStyle>
          <a:p>
            <a:pPr lvl="0"/>
            <a:r>
              <a:rPr lang="en-GB"/>
              <a:t>Click to edit Master text styles</a:t>
            </a:r>
          </a:p>
        </p:txBody>
      </p:sp>
      <p:sp>
        <p:nvSpPr>
          <p:cNvPr id="31" name="Text Placeholder 2">
            <a:extLst>
              <a:ext uri="{FF2B5EF4-FFF2-40B4-BE49-F238E27FC236}">
                <a16:creationId xmlns:a16="http://schemas.microsoft.com/office/drawing/2014/main" id="{C58DA0A1-BA34-CA45-B40A-ED6F574357DE}"/>
              </a:ext>
            </a:extLst>
          </p:cNvPr>
          <p:cNvSpPr>
            <a:spLocks noGrp="1"/>
          </p:cNvSpPr>
          <p:nvPr>
            <p:ph type="body" sz="quarter" idx="18"/>
          </p:nvPr>
        </p:nvSpPr>
        <p:spPr>
          <a:xfrm>
            <a:off x="6854625" y="1024925"/>
            <a:ext cx="2136775" cy="344488"/>
          </a:xfrm>
        </p:spPr>
        <p:txBody>
          <a:bodyPr anchor="t" anchorCtr="0"/>
          <a:lstStyle>
            <a:lvl1pPr marL="0" indent="0" algn="l">
              <a:lnSpc>
                <a:spcPct val="100000"/>
              </a:lnSpc>
              <a:buNone/>
              <a:defRPr sz="1000" b="0"/>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4293786037"/>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Core 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a:xfrm>
            <a:off x="3435351" y="757029"/>
            <a:ext cx="5327649" cy="552121"/>
          </a:xfrm>
          <a:solidFill>
            <a:srgbClr val="E9F352"/>
          </a:solidFill>
        </p:spPr>
        <p:txBody>
          <a:bodyPr anchor="ctr" anchorCtr="0"/>
          <a:lstStyle>
            <a:lvl1pPr algn="ctr">
              <a:defRPr/>
            </a:lvl1pPr>
          </a:lstStyle>
          <a:p>
            <a:r>
              <a:rPr lang="en-GB"/>
              <a:t>Click to edit Master title style</a:t>
            </a:r>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D1C54996-1659-1D4A-AFBF-693B29905558}"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sp>
        <p:nvSpPr>
          <p:cNvPr id="11" name="Picture Placeholder 7">
            <a:extLst>
              <a:ext uri="{FF2B5EF4-FFF2-40B4-BE49-F238E27FC236}">
                <a16:creationId xmlns:a16="http://schemas.microsoft.com/office/drawing/2014/main" id="{38AD1496-6668-4319-A8C6-CEB56216F39F}"/>
              </a:ext>
            </a:extLst>
          </p:cNvPr>
          <p:cNvSpPr>
            <a:spLocks noGrp="1"/>
          </p:cNvSpPr>
          <p:nvPr>
            <p:ph type="pic" sz="quarter" idx="14"/>
          </p:nvPr>
        </p:nvSpPr>
        <p:spPr>
          <a:xfrm>
            <a:off x="1790698" y="1746250"/>
            <a:ext cx="1296000" cy="1296000"/>
          </a:xfrm>
          <a:prstGeom prst="ellipse">
            <a:avLst/>
          </a:prstGeom>
          <a:solidFill>
            <a:schemeClr val="bg1">
              <a:lumMod val="95000"/>
            </a:schemeClr>
          </a:solidFill>
        </p:spPr>
        <p:txBody>
          <a:bodyPr anchor="ctr" anchorCtr="0"/>
          <a:lstStyle>
            <a:lvl1pPr marL="0" indent="0" algn="ctr">
              <a:buNone/>
              <a:defRPr sz="1400"/>
            </a:lvl1pPr>
          </a:lstStyle>
          <a:p>
            <a:r>
              <a:rPr lang="en-GB"/>
              <a:t>Click icon to add picture</a:t>
            </a:r>
          </a:p>
        </p:txBody>
      </p:sp>
      <p:sp>
        <p:nvSpPr>
          <p:cNvPr id="12" name="Text Placeholder 2">
            <a:extLst>
              <a:ext uri="{FF2B5EF4-FFF2-40B4-BE49-F238E27FC236}">
                <a16:creationId xmlns:a16="http://schemas.microsoft.com/office/drawing/2014/main" id="{A8DF3BE4-FF84-4DFC-98C7-D385AABD7AE8}"/>
              </a:ext>
            </a:extLst>
          </p:cNvPr>
          <p:cNvSpPr>
            <a:spLocks noGrp="1"/>
          </p:cNvSpPr>
          <p:nvPr>
            <p:ph type="body" sz="quarter" idx="15"/>
          </p:nvPr>
        </p:nvSpPr>
        <p:spPr>
          <a:xfrm>
            <a:off x="1554460" y="3190874"/>
            <a:ext cx="1768475" cy="181023"/>
          </a:xfrm>
        </p:spPr>
        <p:txBody>
          <a:bodyPr anchor="ctr" anchorCtr="0"/>
          <a:lstStyle>
            <a:lvl1pPr marL="0" indent="0" algn="ctr">
              <a:lnSpc>
                <a:spcPct val="100000"/>
              </a:lnSpc>
              <a:buNone/>
              <a:defRPr sz="1000" b="1"/>
            </a:lvl1pPr>
            <a:lvl2pPr marL="457200" indent="0">
              <a:buNone/>
              <a:defRPr/>
            </a:lvl2pPr>
          </a:lstStyle>
          <a:p>
            <a:pPr lvl="0"/>
            <a:r>
              <a:rPr lang="en-GB"/>
              <a:t>Click to edit Master text styles</a:t>
            </a:r>
          </a:p>
        </p:txBody>
      </p:sp>
      <p:sp>
        <p:nvSpPr>
          <p:cNvPr id="13" name="Text Placeholder 2">
            <a:extLst>
              <a:ext uri="{FF2B5EF4-FFF2-40B4-BE49-F238E27FC236}">
                <a16:creationId xmlns:a16="http://schemas.microsoft.com/office/drawing/2014/main" id="{884357E7-2FC3-4A33-8B12-E96527F12E3F}"/>
              </a:ext>
            </a:extLst>
          </p:cNvPr>
          <p:cNvSpPr>
            <a:spLocks noGrp="1"/>
          </p:cNvSpPr>
          <p:nvPr>
            <p:ph type="body" sz="quarter" idx="16"/>
          </p:nvPr>
        </p:nvSpPr>
        <p:spPr>
          <a:xfrm>
            <a:off x="1554460" y="3381374"/>
            <a:ext cx="1768475" cy="181023"/>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14" name="Picture Placeholder 7">
            <a:extLst>
              <a:ext uri="{FF2B5EF4-FFF2-40B4-BE49-F238E27FC236}">
                <a16:creationId xmlns:a16="http://schemas.microsoft.com/office/drawing/2014/main" id="{E1B8B420-9B1B-41F0-AA10-3B2CE55FFD22}"/>
              </a:ext>
            </a:extLst>
          </p:cNvPr>
          <p:cNvSpPr>
            <a:spLocks noGrp="1"/>
          </p:cNvSpPr>
          <p:nvPr>
            <p:ph type="pic" sz="quarter" idx="17"/>
          </p:nvPr>
        </p:nvSpPr>
        <p:spPr>
          <a:xfrm>
            <a:off x="3537932" y="1746250"/>
            <a:ext cx="1296000" cy="1296000"/>
          </a:xfrm>
          <a:prstGeom prst="ellipse">
            <a:avLst/>
          </a:prstGeom>
          <a:solidFill>
            <a:schemeClr val="bg1">
              <a:lumMod val="95000"/>
            </a:schemeClr>
          </a:solidFill>
        </p:spPr>
        <p:txBody>
          <a:bodyPr anchor="ctr" anchorCtr="0"/>
          <a:lstStyle>
            <a:lvl1pPr marL="0" indent="0" algn="ctr">
              <a:buNone/>
              <a:defRPr sz="1400"/>
            </a:lvl1pPr>
          </a:lstStyle>
          <a:p>
            <a:r>
              <a:rPr lang="en-GB"/>
              <a:t>Click icon to add picture</a:t>
            </a:r>
          </a:p>
        </p:txBody>
      </p:sp>
      <p:sp>
        <p:nvSpPr>
          <p:cNvPr id="15" name="Text Placeholder 2">
            <a:extLst>
              <a:ext uri="{FF2B5EF4-FFF2-40B4-BE49-F238E27FC236}">
                <a16:creationId xmlns:a16="http://schemas.microsoft.com/office/drawing/2014/main" id="{CDF26D91-ABDF-4602-A87F-2E8330C42D41}"/>
              </a:ext>
            </a:extLst>
          </p:cNvPr>
          <p:cNvSpPr>
            <a:spLocks noGrp="1"/>
          </p:cNvSpPr>
          <p:nvPr>
            <p:ph type="body" sz="quarter" idx="18"/>
          </p:nvPr>
        </p:nvSpPr>
        <p:spPr>
          <a:xfrm>
            <a:off x="3301694" y="3190874"/>
            <a:ext cx="1768475" cy="181023"/>
          </a:xfrm>
        </p:spPr>
        <p:txBody>
          <a:bodyPr anchor="ctr" anchorCtr="0"/>
          <a:lstStyle>
            <a:lvl1pPr marL="0" indent="0" algn="ctr">
              <a:lnSpc>
                <a:spcPct val="100000"/>
              </a:lnSpc>
              <a:buNone/>
              <a:defRPr sz="1000" b="1"/>
            </a:lvl1pPr>
            <a:lvl2pPr marL="457200" indent="0">
              <a:buNone/>
              <a:defRPr/>
            </a:lvl2pPr>
          </a:lstStyle>
          <a:p>
            <a:pPr lvl="0"/>
            <a:r>
              <a:rPr lang="en-GB"/>
              <a:t>Click to edit Master text styles</a:t>
            </a:r>
          </a:p>
        </p:txBody>
      </p:sp>
      <p:sp>
        <p:nvSpPr>
          <p:cNvPr id="16" name="Text Placeholder 2">
            <a:extLst>
              <a:ext uri="{FF2B5EF4-FFF2-40B4-BE49-F238E27FC236}">
                <a16:creationId xmlns:a16="http://schemas.microsoft.com/office/drawing/2014/main" id="{61D1B484-6AF4-4BA1-A053-8C1008C6B0AC}"/>
              </a:ext>
            </a:extLst>
          </p:cNvPr>
          <p:cNvSpPr>
            <a:spLocks noGrp="1"/>
          </p:cNvSpPr>
          <p:nvPr>
            <p:ph type="body" sz="quarter" idx="19"/>
          </p:nvPr>
        </p:nvSpPr>
        <p:spPr>
          <a:xfrm>
            <a:off x="3301694" y="3381374"/>
            <a:ext cx="1768475" cy="181023"/>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17" name="Picture Placeholder 7">
            <a:extLst>
              <a:ext uri="{FF2B5EF4-FFF2-40B4-BE49-F238E27FC236}">
                <a16:creationId xmlns:a16="http://schemas.microsoft.com/office/drawing/2014/main" id="{E83ED3DA-F97D-44DF-AEAF-8E95AACA45D1}"/>
              </a:ext>
            </a:extLst>
          </p:cNvPr>
          <p:cNvSpPr>
            <a:spLocks noGrp="1"/>
          </p:cNvSpPr>
          <p:nvPr>
            <p:ph type="pic" sz="quarter" idx="20"/>
          </p:nvPr>
        </p:nvSpPr>
        <p:spPr>
          <a:xfrm>
            <a:off x="5272287" y="1746250"/>
            <a:ext cx="1296000" cy="1296000"/>
          </a:xfrm>
          <a:prstGeom prst="ellipse">
            <a:avLst/>
          </a:prstGeom>
          <a:solidFill>
            <a:schemeClr val="bg1">
              <a:lumMod val="95000"/>
            </a:schemeClr>
          </a:solidFill>
        </p:spPr>
        <p:txBody>
          <a:bodyPr anchor="ctr" anchorCtr="0"/>
          <a:lstStyle>
            <a:lvl1pPr marL="0" indent="0" algn="ctr">
              <a:buNone/>
              <a:defRPr sz="1400"/>
            </a:lvl1pPr>
          </a:lstStyle>
          <a:p>
            <a:r>
              <a:rPr lang="en-GB"/>
              <a:t>Click icon to add picture</a:t>
            </a:r>
          </a:p>
        </p:txBody>
      </p:sp>
      <p:sp>
        <p:nvSpPr>
          <p:cNvPr id="18" name="Text Placeholder 2">
            <a:extLst>
              <a:ext uri="{FF2B5EF4-FFF2-40B4-BE49-F238E27FC236}">
                <a16:creationId xmlns:a16="http://schemas.microsoft.com/office/drawing/2014/main" id="{2AE8F4BB-D2E4-4FF2-B362-E92CB74AC0A5}"/>
              </a:ext>
            </a:extLst>
          </p:cNvPr>
          <p:cNvSpPr>
            <a:spLocks noGrp="1"/>
          </p:cNvSpPr>
          <p:nvPr>
            <p:ph type="body" sz="quarter" idx="21"/>
          </p:nvPr>
        </p:nvSpPr>
        <p:spPr>
          <a:xfrm>
            <a:off x="5036049" y="3190874"/>
            <a:ext cx="1768475" cy="181023"/>
          </a:xfrm>
        </p:spPr>
        <p:txBody>
          <a:bodyPr anchor="ctr" anchorCtr="0"/>
          <a:lstStyle>
            <a:lvl1pPr marL="0" indent="0" algn="ctr">
              <a:lnSpc>
                <a:spcPct val="100000"/>
              </a:lnSpc>
              <a:buNone/>
              <a:defRPr sz="1000" b="1"/>
            </a:lvl1pPr>
            <a:lvl2pPr marL="457200" indent="0">
              <a:buNone/>
              <a:defRPr/>
            </a:lvl2pPr>
          </a:lstStyle>
          <a:p>
            <a:pPr lvl="0"/>
            <a:r>
              <a:rPr lang="en-GB"/>
              <a:t>Click to edit Master text styles</a:t>
            </a:r>
          </a:p>
        </p:txBody>
      </p:sp>
      <p:sp>
        <p:nvSpPr>
          <p:cNvPr id="19" name="Text Placeholder 2">
            <a:extLst>
              <a:ext uri="{FF2B5EF4-FFF2-40B4-BE49-F238E27FC236}">
                <a16:creationId xmlns:a16="http://schemas.microsoft.com/office/drawing/2014/main" id="{661E8F60-12CB-4027-9997-EA5C20A1DBE1}"/>
              </a:ext>
            </a:extLst>
          </p:cNvPr>
          <p:cNvSpPr>
            <a:spLocks noGrp="1"/>
          </p:cNvSpPr>
          <p:nvPr>
            <p:ph type="body" sz="quarter" idx="22"/>
          </p:nvPr>
        </p:nvSpPr>
        <p:spPr>
          <a:xfrm>
            <a:off x="5036049" y="3381374"/>
            <a:ext cx="1768475" cy="181023"/>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20" name="Picture Placeholder 7">
            <a:extLst>
              <a:ext uri="{FF2B5EF4-FFF2-40B4-BE49-F238E27FC236}">
                <a16:creationId xmlns:a16="http://schemas.microsoft.com/office/drawing/2014/main" id="{8C0A156B-3B85-48A7-9D88-08CE94DD34BA}"/>
              </a:ext>
            </a:extLst>
          </p:cNvPr>
          <p:cNvSpPr>
            <a:spLocks noGrp="1"/>
          </p:cNvSpPr>
          <p:nvPr>
            <p:ph type="pic" sz="quarter" idx="23"/>
          </p:nvPr>
        </p:nvSpPr>
        <p:spPr>
          <a:xfrm>
            <a:off x="7032400" y="1746250"/>
            <a:ext cx="1296000" cy="1296000"/>
          </a:xfrm>
          <a:prstGeom prst="ellipse">
            <a:avLst/>
          </a:prstGeom>
          <a:solidFill>
            <a:schemeClr val="bg1">
              <a:lumMod val="95000"/>
            </a:schemeClr>
          </a:solidFill>
        </p:spPr>
        <p:txBody>
          <a:bodyPr anchor="ctr" anchorCtr="0"/>
          <a:lstStyle>
            <a:lvl1pPr marL="0" indent="0" algn="ctr">
              <a:buNone/>
              <a:defRPr sz="1400"/>
            </a:lvl1pPr>
          </a:lstStyle>
          <a:p>
            <a:r>
              <a:rPr lang="en-GB"/>
              <a:t>Click icon to add picture</a:t>
            </a:r>
          </a:p>
        </p:txBody>
      </p:sp>
      <p:sp>
        <p:nvSpPr>
          <p:cNvPr id="21" name="Text Placeholder 2">
            <a:extLst>
              <a:ext uri="{FF2B5EF4-FFF2-40B4-BE49-F238E27FC236}">
                <a16:creationId xmlns:a16="http://schemas.microsoft.com/office/drawing/2014/main" id="{A887C101-67F1-4460-B225-6404117DFFDF}"/>
              </a:ext>
            </a:extLst>
          </p:cNvPr>
          <p:cNvSpPr>
            <a:spLocks noGrp="1"/>
          </p:cNvSpPr>
          <p:nvPr>
            <p:ph type="body" sz="quarter" idx="24"/>
          </p:nvPr>
        </p:nvSpPr>
        <p:spPr>
          <a:xfrm>
            <a:off x="6796162" y="3190874"/>
            <a:ext cx="1768475" cy="181023"/>
          </a:xfrm>
        </p:spPr>
        <p:txBody>
          <a:bodyPr anchor="ctr" anchorCtr="0"/>
          <a:lstStyle>
            <a:lvl1pPr marL="0" indent="0" algn="ctr">
              <a:lnSpc>
                <a:spcPct val="100000"/>
              </a:lnSpc>
              <a:buNone/>
              <a:defRPr sz="1000" b="1"/>
            </a:lvl1pPr>
            <a:lvl2pPr marL="457200" indent="0">
              <a:buNone/>
              <a:defRPr/>
            </a:lvl2pPr>
          </a:lstStyle>
          <a:p>
            <a:pPr lvl="0"/>
            <a:r>
              <a:rPr lang="en-GB"/>
              <a:t>Click to edit Master text styles</a:t>
            </a:r>
          </a:p>
        </p:txBody>
      </p:sp>
      <p:sp>
        <p:nvSpPr>
          <p:cNvPr id="22" name="Text Placeholder 2">
            <a:extLst>
              <a:ext uri="{FF2B5EF4-FFF2-40B4-BE49-F238E27FC236}">
                <a16:creationId xmlns:a16="http://schemas.microsoft.com/office/drawing/2014/main" id="{DDC41F53-CCBD-4FB1-B123-9B2ECD5ECA15}"/>
              </a:ext>
            </a:extLst>
          </p:cNvPr>
          <p:cNvSpPr>
            <a:spLocks noGrp="1"/>
          </p:cNvSpPr>
          <p:nvPr>
            <p:ph type="body" sz="quarter" idx="25"/>
          </p:nvPr>
        </p:nvSpPr>
        <p:spPr>
          <a:xfrm>
            <a:off x="6796162" y="3381374"/>
            <a:ext cx="1768475" cy="181023"/>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23" name="Picture Placeholder 7">
            <a:extLst>
              <a:ext uri="{FF2B5EF4-FFF2-40B4-BE49-F238E27FC236}">
                <a16:creationId xmlns:a16="http://schemas.microsoft.com/office/drawing/2014/main" id="{6F76030B-5D0A-4CC1-9988-EACE31D7262A}"/>
              </a:ext>
            </a:extLst>
          </p:cNvPr>
          <p:cNvSpPr>
            <a:spLocks noGrp="1"/>
          </p:cNvSpPr>
          <p:nvPr>
            <p:ph type="pic" sz="quarter" idx="26"/>
          </p:nvPr>
        </p:nvSpPr>
        <p:spPr>
          <a:xfrm>
            <a:off x="8771048" y="1746250"/>
            <a:ext cx="1296000" cy="1296000"/>
          </a:xfrm>
          <a:prstGeom prst="ellipse">
            <a:avLst/>
          </a:prstGeom>
          <a:solidFill>
            <a:schemeClr val="bg1">
              <a:lumMod val="95000"/>
            </a:schemeClr>
          </a:solidFill>
        </p:spPr>
        <p:txBody>
          <a:bodyPr anchor="ctr" anchorCtr="0"/>
          <a:lstStyle>
            <a:lvl1pPr marL="0" indent="0" algn="ctr">
              <a:buNone/>
              <a:defRPr sz="1400"/>
            </a:lvl1pPr>
          </a:lstStyle>
          <a:p>
            <a:r>
              <a:rPr lang="en-GB"/>
              <a:t>Click icon to add picture</a:t>
            </a:r>
          </a:p>
        </p:txBody>
      </p:sp>
      <p:sp>
        <p:nvSpPr>
          <p:cNvPr id="24" name="Text Placeholder 2">
            <a:extLst>
              <a:ext uri="{FF2B5EF4-FFF2-40B4-BE49-F238E27FC236}">
                <a16:creationId xmlns:a16="http://schemas.microsoft.com/office/drawing/2014/main" id="{DA0C8FF8-19DC-4C66-B98B-6C5184B2D770}"/>
              </a:ext>
            </a:extLst>
          </p:cNvPr>
          <p:cNvSpPr>
            <a:spLocks noGrp="1"/>
          </p:cNvSpPr>
          <p:nvPr>
            <p:ph type="body" sz="quarter" idx="27"/>
          </p:nvPr>
        </p:nvSpPr>
        <p:spPr>
          <a:xfrm>
            <a:off x="8534810" y="3190874"/>
            <a:ext cx="1768475" cy="181023"/>
          </a:xfrm>
        </p:spPr>
        <p:txBody>
          <a:bodyPr anchor="ctr" anchorCtr="0"/>
          <a:lstStyle>
            <a:lvl1pPr marL="0" indent="0" algn="ctr">
              <a:lnSpc>
                <a:spcPct val="100000"/>
              </a:lnSpc>
              <a:buNone/>
              <a:defRPr sz="1000" b="1"/>
            </a:lvl1pPr>
            <a:lvl2pPr marL="457200" indent="0">
              <a:buNone/>
              <a:defRPr/>
            </a:lvl2pPr>
          </a:lstStyle>
          <a:p>
            <a:pPr lvl="0"/>
            <a:r>
              <a:rPr lang="en-GB"/>
              <a:t>Click to edit Master text styles</a:t>
            </a:r>
          </a:p>
        </p:txBody>
      </p:sp>
      <p:sp>
        <p:nvSpPr>
          <p:cNvPr id="25" name="Text Placeholder 2">
            <a:extLst>
              <a:ext uri="{FF2B5EF4-FFF2-40B4-BE49-F238E27FC236}">
                <a16:creationId xmlns:a16="http://schemas.microsoft.com/office/drawing/2014/main" id="{B41CB217-6944-46D0-94A0-8FB0E6B5778D}"/>
              </a:ext>
            </a:extLst>
          </p:cNvPr>
          <p:cNvSpPr>
            <a:spLocks noGrp="1"/>
          </p:cNvSpPr>
          <p:nvPr>
            <p:ph type="body" sz="quarter" idx="28"/>
          </p:nvPr>
        </p:nvSpPr>
        <p:spPr>
          <a:xfrm>
            <a:off x="8534810" y="3381374"/>
            <a:ext cx="1768475" cy="181023"/>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26" name="Picture Placeholder 7">
            <a:extLst>
              <a:ext uri="{FF2B5EF4-FFF2-40B4-BE49-F238E27FC236}">
                <a16:creationId xmlns:a16="http://schemas.microsoft.com/office/drawing/2014/main" id="{75FE6480-A587-423B-A865-7520A70C9785}"/>
              </a:ext>
            </a:extLst>
          </p:cNvPr>
          <p:cNvSpPr>
            <a:spLocks noGrp="1"/>
          </p:cNvSpPr>
          <p:nvPr>
            <p:ph type="pic" sz="quarter" idx="29"/>
          </p:nvPr>
        </p:nvSpPr>
        <p:spPr>
          <a:xfrm>
            <a:off x="1790698" y="3875557"/>
            <a:ext cx="1296000" cy="1296000"/>
          </a:xfrm>
          <a:prstGeom prst="ellipse">
            <a:avLst/>
          </a:prstGeom>
          <a:solidFill>
            <a:schemeClr val="bg1">
              <a:lumMod val="95000"/>
            </a:schemeClr>
          </a:solidFill>
        </p:spPr>
        <p:txBody>
          <a:bodyPr anchor="ctr" anchorCtr="0"/>
          <a:lstStyle>
            <a:lvl1pPr marL="0" indent="0" algn="ctr">
              <a:buNone/>
              <a:defRPr sz="1400"/>
            </a:lvl1pPr>
          </a:lstStyle>
          <a:p>
            <a:r>
              <a:rPr lang="en-GB"/>
              <a:t>Click icon to add picture</a:t>
            </a:r>
          </a:p>
        </p:txBody>
      </p:sp>
      <p:sp>
        <p:nvSpPr>
          <p:cNvPr id="27" name="Text Placeholder 2">
            <a:extLst>
              <a:ext uri="{FF2B5EF4-FFF2-40B4-BE49-F238E27FC236}">
                <a16:creationId xmlns:a16="http://schemas.microsoft.com/office/drawing/2014/main" id="{D7E412C4-74FE-4AD8-9D1F-2651A977DEBC}"/>
              </a:ext>
            </a:extLst>
          </p:cNvPr>
          <p:cNvSpPr>
            <a:spLocks noGrp="1"/>
          </p:cNvSpPr>
          <p:nvPr>
            <p:ph type="body" sz="quarter" idx="30"/>
          </p:nvPr>
        </p:nvSpPr>
        <p:spPr>
          <a:xfrm>
            <a:off x="1554460" y="5320181"/>
            <a:ext cx="1768475" cy="181023"/>
          </a:xfrm>
        </p:spPr>
        <p:txBody>
          <a:bodyPr anchor="ctr" anchorCtr="0"/>
          <a:lstStyle>
            <a:lvl1pPr marL="0" indent="0" algn="ctr">
              <a:lnSpc>
                <a:spcPct val="100000"/>
              </a:lnSpc>
              <a:buNone/>
              <a:defRPr sz="1000" b="1"/>
            </a:lvl1pPr>
            <a:lvl2pPr marL="457200" indent="0">
              <a:buNone/>
              <a:defRPr/>
            </a:lvl2pPr>
          </a:lstStyle>
          <a:p>
            <a:pPr lvl="0"/>
            <a:r>
              <a:rPr lang="en-GB"/>
              <a:t>Click to edit Master text styles</a:t>
            </a:r>
          </a:p>
        </p:txBody>
      </p:sp>
      <p:sp>
        <p:nvSpPr>
          <p:cNvPr id="28" name="Text Placeholder 2">
            <a:extLst>
              <a:ext uri="{FF2B5EF4-FFF2-40B4-BE49-F238E27FC236}">
                <a16:creationId xmlns:a16="http://schemas.microsoft.com/office/drawing/2014/main" id="{D2CCBAE6-4AAD-4720-A2E3-E99EBB9FD23B}"/>
              </a:ext>
            </a:extLst>
          </p:cNvPr>
          <p:cNvSpPr>
            <a:spLocks noGrp="1"/>
          </p:cNvSpPr>
          <p:nvPr>
            <p:ph type="body" sz="quarter" idx="31"/>
          </p:nvPr>
        </p:nvSpPr>
        <p:spPr>
          <a:xfrm>
            <a:off x="1554460" y="5510681"/>
            <a:ext cx="1768475" cy="181023"/>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29" name="Picture Placeholder 7">
            <a:extLst>
              <a:ext uri="{FF2B5EF4-FFF2-40B4-BE49-F238E27FC236}">
                <a16:creationId xmlns:a16="http://schemas.microsoft.com/office/drawing/2014/main" id="{9E051171-C60A-41A4-A727-05E164F2B139}"/>
              </a:ext>
            </a:extLst>
          </p:cNvPr>
          <p:cNvSpPr>
            <a:spLocks noGrp="1"/>
          </p:cNvSpPr>
          <p:nvPr>
            <p:ph type="pic" sz="quarter" idx="32"/>
          </p:nvPr>
        </p:nvSpPr>
        <p:spPr>
          <a:xfrm>
            <a:off x="3537932" y="3875557"/>
            <a:ext cx="1296000" cy="1296000"/>
          </a:xfrm>
          <a:prstGeom prst="ellipse">
            <a:avLst/>
          </a:prstGeom>
          <a:solidFill>
            <a:schemeClr val="bg1">
              <a:lumMod val="95000"/>
            </a:schemeClr>
          </a:solidFill>
        </p:spPr>
        <p:txBody>
          <a:bodyPr anchor="ctr" anchorCtr="0"/>
          <a:lstStyle>
            <a:lvl1pPr marL="0" indent="0" algn="ctr">
              <a:buNone/>
              <a:defRPr sz="1400"/>
            </a:lvl1pPr>
          </a:lstStyle>
          <a:p>
            <a:r>
              <a:rPr lang="en-GB"/>
              <a:t>Click icon to add picture</a:t>
            </a:r>
          </a:p>
        </p:txBody>
      </p:sp>
      <p:sp>
        <p:nvSpPr>
          <p:cNvPr id="30" name="Text Placeholder 2">
            <a:extLst>
              <a:ext uri="{FF2B5EF4-FFF2-40B4-BE49-F238E27FC236}">
                <a16:creationId xmlns:a16="http://schemas.microsoft.com/office/drawing/2014/main" id="{B41FA89C-BAEA-4B7A-A147-1006224FE9AA}"/>
              </a:ext>
            </a:extLst>
          </p:cNvPr>
          <p:cNvSpPr>
            <a:spLocks noGrp="1"/>
          </p:cNvSpPr>
          <p:nvPr>
            <p:ph type="body" sz="quarter" idx="33"/>
          </p:nvPr>
        </p:nvSpPr>
        <p:spPr>
          <a:xfrm>
            <a:off x="3301694" y="5320181"/>
            <a:ext cx="1768475" cy="181023"/>
          </a:xfrm>
        </p:spPr>
        <p:txBody>
          <a:bodyPr anchor="ctr" anchorCtr="0"/>
          <a:lstStyle>
            <a:lvl1pPr marL="0" indent="0" algn="ctr">
              <a:lnSpc>
                <a:spcPct val="100000"/>
              </a:lnSpc>
              <a:buNone/>
              <a:defRPr sz="1000" b="1"/>
            </a:lvl1pPr>
            <a:lvl2pPr marL="457200" indent="0">
              <a:buNone/>
              <a:defRPr/>
            </a:lvl2pPr>
          </a:lstStyle>
          <a:p>
            <a:pPr lvl="0"/>
            <a:r>
              <a:rPr lang="en-GB"/>
              <a:t>Click to edit Master text styles</a:t>
            </a:r>
          </a:p>
        </p:txBody>
      </p:sp>
      <p:sp>
        <p:nvSpPr>
          <p:cNvPr id="31" name="Text Placeholder 2">
            <a:extLst>
              <a:ext uri="{FF2B5EF4-FFF2-40B4-BE49-F238E27FC236}">
                <a16:creationId xmlns:a16="http://schemas.microsoft.com/office/drawing/2014/main" id="{6E89C1D0-9BDC-4960-AF54-E8C809E219B8}"/>
              </a:ext>
            </a:extLst>
          </p:cNvPr>
          <p:cNvSpPr>
            <a:spLocks noGrp="1"/>
          </p:cNvSpPr>
          <p:nvPr>
            <p:ph type="body" sz="quarter" idx="34"/>
          </p:nvPr>
        </p:nvSpPr>
        <p:spPr>
          <a:xfrm>
            <a:off x="3301694" y="5510681"/>
            <a:ext cx="1768475" cy="181023"/>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32" name="Picture Placeholder 7">
            <a:extLst>
              <a:ext uri="{FF2B5EF4-FFF2-40B4-BE49-F238E27FC236}">
                <a16:creationId xmlns:a16="http://schemas.microsoft.com/office/drawing/2014/main" id="{BBAEFFF2-8EA7-4017-8E0E-2CCE0C03543E}"/>
              </a:ext>
            </a:extLst>
          </p:cNvPr>
          <p:cNvSpPr>
            <a:spLocks noGrp="1"/>
          </p:cNvSpPr>
          <p:nvPr>
            <p:ph type="pic" sz="quarter" idx="35"/>
          </p:nvPr>
        </p:nvSpPr>
        <p:spPr>
          <a:xfrm>
            <a:off x="5272287" y="3875557"/>
            <a:ext cx="1296000" cy="1296000"/>
          </a:xfrm>
          <a:prstGeom prst="ellipse">
            <a:avLst/>
          </a:prstGeom>
          <a:solidFill>
            <a:schemeClr val="bg1">
              <a:lumMod val="95000"/>
            </a:schemeClr>
          </a:solidFill>
        </p:spPr>
        <p:txBody>
          <a:bodyPr anchor="ctr" anchorCtr="0"/>
          <a:lstStyle>
            <a:lvl1pPr marL="0" indent="0" algn="ctr">
              <a:buNone/>
              <a:defRPr sz="1400"/>
            </a:lvl1pPr>
          </a:lstStyle>
          <a:p>
            <a:r>
              <a:rPr lang="en-GB"/>
              <a:t>Click icon to add picture</a:t>
            </a:r>
          </a:p>
        </p:txBody>
      </p:sp>
      <p:sp>
        <p:nvSpPr>
          <p:cNvPr id="33" name="Text Placeholder 2">
            <a:extLst>
              <a:ext uri="{FF2B5EF4-FFF2-40B4-BE49-F238E27FC236}">
                <a16:creationId xmlns:a16="http://schemas.microsoft.com/office/drawing/2014/main" id="{490737A3-56FC-49D3-A64A-0D0CB5852DBD}"/>
              </a:ext>
            </a:extLst>
          </p:cNvPr>
          <p:cNvSpPr>
            <a:spLocks noGrp="1"/>
          </p:cNvSpPr>
          <p:nvPr>
            <p:ph type="body" sz="quarter" idx="36"/>
          </p:nvPr>
        </p:nvSpPr>
        <p:spPr>
          <a:xfrm>
            <a:off x="5036049" y="5320181"/>
            <a:ext cx="1768475" cy="181023"/>
          </a:xfrm>
        </p:spPr>
        <p:txBody>
          <a:bodyPr anchor="ctr" anchorCtr="0"/>
          <a:lstStyle>
            <a:lvl1pPr marL="0" indent="0" algn="ctr">
              <a:lnSpc>
                <a:spcPct val="100000"/>
              </a:lnSpc>
              <a:buNone/>
              <a:defRPr sz="1000" b="1"/>
            </a:lvl1pPr>
            <a:lvl2pPr marL="457200" indent="0">
              <a:buNone/>
              <a:defRPr/>
            </a:lvl2pPr>
          </a:lstStyle>
          <a:p>
            <a:pPr lvl="0"/>
            <a:r>
              <a:rPr lang="en-GB"/>
              <a:t>Click to edit Master text styles</a:t>
            </a:r>
          </a:p>
        </p:txBody>
      </p:sp>
      <p:sp>
        <p:nvSpPr>
          <p:cNvPr id="34" name="Text Placeholder 2">
            <a:extLst>
              <a:ext uri="{FF2B5EF4-FFF2-40B4-BE49-F238E27FC236}">
                <a16:creationId xmlns:a16="http://schemas.microsoft.com/office/drawing/2014/main" id="{AF4AD077-65BB-48FA-AD1E-0EF56D295D95}"/>
              </a:ext>
            </a:extLst>
          </p:cNvPr>
          <p:cNvSpPr>
            <a:spLocks noGrp="1"/>
          </p:cNvSpPr>
          <p:nvPr>
            <p:ph type="body" sz="quarter" idx="37"/>
          </p:nvPr>
        </p:nvSpPr>
        <p:spPr>
          <a:xfrm>
            <a:off x="5036049" y="5510681"/>
            <a:ext cx="1768475" cy="181023"/>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35" name="Picture Placeholder 7">
            <a:extLst>
              <a:ext uri="{FF2B5EF4-FFF2-40B4-BE49-F238E27FC236}">
                <a16:creationId xmlns:a16="http://schemas.microsoft.com/office/drawing/2014/main" id="{BD1CD305-8529-4C0D-BA26-9319BBBC9B9D}"/>
              </a:ext>
            </a:extLst>
          </p:cNvPr>
          <p:cNvSpPr>
            <a:spLocks noGrp="1"/>
          </p:cNvSpPr>
          <p:nvPr>
            <p:ph type="pic" sz="quarter" idx="38"/>
          </p:nvPr>
        </p:nvSpPr>
        <p:spPr>
          <a:xfrm>
            <a:off x="7032400" y="3875557"/>
            <a:ext cx="1296000" cy="1296000"/>
          </a:xfrm>
          <a:prstGeom prst="ellipse">
            <a:avLst/>
          </a:prstGeom>
          <a:solidFill>
            <a:schemeClr val="bg1">
              <a:lumMod val="95000"/>
            </a:schemeClr>
          </a:solidFill>
        </p:spPr>
        <p:txBody>
          <a:bodyPr anchor="ctr" anchorCtr="0"/>
          <a:lstStyle>
            <a:lvl1pPr marL="0" indent="0" algn="ctr">
              <a:buNone/>
              <a:defRPr sz="1400"/>
            </a:lvl1pPr>
          </a:lstStyle>
          <a:p>
            <a:r>
              <a:rPr lang="en-GB"/>
              <a:t>Click icon to add picture</a:t>
            </a:r>
          </a:p>
        </p:txBody>
      </p:sp>
      <p:sp>
        <p:nvSpPr>
          <p:cNvPr id="36" name="Text Placeholder 2">
            <a:extLst>
              <a:ext uri="{FF2B5EF4-FFF2-40B4-BE49-F238E27FC236}">
                <a16:creationId xmlns:a16="http://schemas.microsoft.com/office/drawing/2014/main" id="{07DD91B5-145A-430A-B46D-8596A2B030E5}"/>
              </a:ext>
            </a:extLst>
          </p:cNvPr>
          <p:cNvSpPr>
            <a:spLocks noGrp="1"/>
          </p:cNvSpPr>
          <p:nvPr>
            <p:ph type="body" sz="quarter" idx="39"/>
          </p:nvPr>
        </p:nvSpPr>
        <p:spPr>
          <a:xfrm>
            <a:off x="6796162" y="5320181"/>
            <a:ext cx="1768475" cy="181023"/>
          </a:xfrm>
        </p:spPr>
        <p:txBody>
          <a:bodyPr anchor="ctr" anchorCtr="0"/>
          <a:lstStyle>
            <a:lvl1pPr marL="0" indent="0" algn="ctr">
              <a:lnSpc>
                <a:spcPct val="100000"/>
              </a:lnSpc>
              <a:buNone/>
              <a:defRPr sz="1000" b="1"/>
            </a:lvl1pPr>
            <a:lvl2pPr marL="457200" indent="0">
              <a:buNone/>
              <a:defRPr/>
            </a:lvl2pPr>
          </a:lstStyle>
          <a:p>
            <a:pPr lvl="0"/>
            <a:r>
              <a:rPr lang="en-GB"/>
              <a:t>Click to edit Master text styles</a:t>
            </a:r>
          </a:p>
        </p:txBody>
      </p:sp>
      <p:sp>
        <p:nvSpPr>
          <p:cNvPr id="37" name="Text Placeholder 2">
            <a:extLst>
              <a:ext uri="{FF2B5EF4-FFF2-40B4-BE49-F238E27FC236}">
                <a16:creationId xmlns:a16="http://schemas.microsoft.com/office/drawing/2014/main" id="{9741AEFD-8DE1-48A8-BE9C-C43D4DF97A98}"/>
              </a:ext>
            </a:extLst>
          </p:cNvPr>
          <p:cNvSpPr>
            <a:spLocks noGrp="1"/>
          </p:cNvSpPr>
          <p:nvPr>
            <p:ph type="body" sz="quarter" idx="40"/>
          </p:nvPr>
        </p:nvSpPr>
        <p:spPr>
          <a:xfrm>
            <a:off x="6796162" y="5510681"/>
            <a:ext cx="1768475" cy="181023"/>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38" name="Text Placeholder 2">
            <a:extLst>
              <a:ext uri="{FF2B5EF4-FFF2-40B4-BE49-F238E27FC236}">
                <a16:creationId xmlns:a16="http://schemas.microsoft.com/office/drawing/2014/main" id="{3926CCC7-8E5E-43FC-AADB-FFA71B5F97D7}"/>
              </a:ext>
            </a:extLst>
          </p:cNvPr>
          <p:cNvSpPr>
            <a:spLocks noGrp="1"/>
          </p:cNvSpPr>
          <p:nvPr>
            <p:ph type="body" sz="quarter" idx="41"/>
          </p:nvPr>
        </p:nvSpPr>
        <p:spPr>
          <a:xfrm>
            <a:off x="8882316" y="4319386"/>
            <a:ext cx="1884422" cy="853628"/>
          </a:xfrm>
        </p:spPr>
        <p:txBody>
          <a:bodyPr anchor="t" anchorCtr="0"/>
          <a:lstStyle>
            <a:lvl1pPr marL="158750" indent="-158750" algn="l">
              <a:lnSpc>
                <a:spcPct val="100000"/>
              </a:lnSpc>
              <a:buNone/>
              <a:tabLst/>
              <a:defRPr sz="1500" b="0"/>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2968682345"/>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Extended Team">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24DE1EB3-DDCC-974C-8656-01CB1C9FB8AD}"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sp>
        <p:nvSpPr>
          <p:cNvPr id="11" name="Picture Placeholder 7">
            <a:extLst>
              <a:ext uri="{FF2B5EF4-FFF2-40B4-BE49-F238E27FC236}">
                <a16:creationId xmlns:a16="http://schemas.microsoft.com/office/drawing/2014/main" id="{38AD1496-6668-4319-A8C6-CEB56216F39F}"/>
              </a:ext>
            </a:extLst>
          </p:cNvPr>
          <p:cNvSpPr>
            <a:spLocks noGrp="1"/>
          </p:cNvSpPr>
          <p:nvPr>
            <p:ph type="pic" sz="quarter" idx="14"/>
          </p:nvPr>
        </p:nvSpPr>
        <p:spPr>
          <a:xfrm>
            <a:off x="939798" y="1781175"/>
            <a:ext cx="790577" cy="790577"/>
          </a:xfrm>
          <a:prstGeom prst="ellipse">
            <a:avLst/>
          </a:prstGeom>
          <a:solidFill>
            <a:schemeClr val="bg1">
              <a:lumMod val="95000"/>
            </a:schemeClr>
          </a:solidFill>
        </p:spPr>
        <p:txBody>
          <a:bodyPr anchor="ctr" anchorCtr="0"/>
          <a:lstStyle>
            <a:lvl1pPr marL="0" indent="0" algn="ctr">
              <a:buNone/>
              <a:defRPr sz="1200"/>
            </a:lvl1pPr>
          </a:lstStyle>
          <a:p>
            <a:r>
              <a:rPr lang="en-GB"/>
              <a:t>Click icon to add picture</a:t>
            </a:r>
          </a:p>
        </p:txBody>
      </p:sp>
      <p:sp>
        <p:nvSpPr>
          <p:cNvPr id="12" name="Text Placeholder 2">
            <a:extLst>
              <a:ext uri="{FF2B5EF4-FFF2-40B4-BE49-F238E27FC236}">
                <a16:creationId xmlns:a16="http://schemas.microsoft.com/office/drawing/2014/main" id="{A8DF3BE4-FF84-4DFC-98C7-D385AABD7AE8}"/>
              </a:ext>
            </a:extLst>
          </p:cNvPr>
          <p:cNvSpPr>
            <a:spLocks noGrp="1"/>
          </p:cNvSpPr>
          <p:nvPr>
            <p:ph type="body" sz="quarter" idx="15"/>
          </p:nvPr>
        </p:nvSpPr>
        <p:spPr>
          <a:xfrm>
            <a:off x="692150" y="2673349"/>
            <a:ext cx="1257300" cy="168276"/>
          </a:xfrm>
        </p:spPr>
        <p:txBody>
          <a:bodyPr anchor="ctr" anchorCtr="0"/>
          <a:lstStyle>
            <a:lvl1pPr marL="0" indent="0" algn="ctr">
              <a:lnSpc>
                <a:spcPct val="100000"/>
              </a:lnSpc>
              <a:buNone/>
              <a:defRPr sz="800" b="1"/>
            </a:lvl1pPr>
            <a:lvl2pPr marL="457200" indent="0">
              <a:buNone/>
              <a:defRPr/>
            </a:lvl2pPr>
          </a:lstStyle>
          <a:p>
            <a:pPr lvl="0"/>
            <a:r>
              <a:rPr lang="en-GB"/>
              <a:t>Click to edit Master text styles</a:t>
            </a:r>
          </a:p>
        </p:txBody>
      </p:sp>
      <p:sp>
        <p:nvSpPr>
          <p:cNvPr id="13" name="Text Placeholder 2">
            <a:extLst>
              <a:ext uri="{FF2B5EF4-FFF2-40B4-BE49-F238E27FC236}">
                <a16:creationId xmlns:a16="http://schemas.microsoft.com/office/drawing/2014/main" id="{884357E7-2FC3-4A33-8B12-E96527F12E3F}"/>
              </a:ext>
            </a:extLst>
          </p:cNvPr>
          <p:cNvSpPr>
            <a:spLocks noGrp="1"/>
          </p:cNvSpPr>
          <p:nvPr>
            <p:ph type="body" sz="quarter" idx="16"/>
          </p:nvPr>
        </p:nvSpPr>
        <p:spPr>
          <a:xfrm>
            <a:off x="692150" y="2844799"/>
            <a:ext cx="1257300" cy="146051"/>
          </a:xfrm>
        </p:spPr>
        <p:txBody>
          <a:bodyPr anchor="ctr" anchorCtr="0"/>
          <a:lstStyle>
            <a:lvl1pPr marL="0" indent="0" algn="ctr">
              <a:lnSpc>
                <a:spcPct val="100000"/>
              </a:lnSpc>
              <a:buNone/>
              <a:defRPr sz="800" b="0"/>
            </a:lvl1pPr>
            <a:lvl2pPr marL="457200" indent="0">
              <a:buNone/>
              <a:defRPr/>
            </a:lvl2pPr>
          </a:lstStyle>
          <a:p>
            <a:pPr lvl="0"/>
            <a:r>
              <a:rPr lang="en-GB"/>
              <a:t>Click to edit Master text styles</a:t>
            </a:r>
          </a:p>
        </p:txBody>
      </p:sp>
      <p:sp>
        <p:nvSpPr>
          <p:cNvPr id="39" name="Picture Placeholder 7">
            <a:extLst>
              <a:ext uri="{FF2B5EF4-FFF2-40B4-BE49-F238E27FC236}">
                <a16:creationId xmlns:a16="http://schemas.microsoft.com/office/drawing/2014/main" id="{FC6C7753-11BF-4C81-AF58-0E862561B5D1}"/>
              </a:ext>
            </a:extLst>
          </p:cNvPr>
          <p:cNvSpPr>
            <a:spLocks noGrp="1"/>
          </p:cNvSpPr>
          <p:nvPr>
            <p:ph type="pic" sz="quarter" idx="42"/>
          </p:nvPr>
        </p:nvSpPr>
        <p:spPr>
          <a:xfrm>
            <a:off x="2197098" y="1781175"/>
            <a:ext cx="790577" cy="790577"/>
          </a:xfrm>
          <a:prstGeom prst="ellipse">
            <a:avLst/>
          </a:prstGeom>
          <a:solidFill>
            <a:schemeClr val="bg1">
              <a:lumMod val="95000"/>
            </a:schemeClr>
          </a:solidFill>
        </p:spPr>
        <p:txBody>
          <a:bodyPr anchor="ctr" anchorCtr="0"/>
          <a:lstStyle>
            <a:lvl1pPr marL="0" indent="0" algn="ctr">
              <a:buNone/>
              <a:defRPr sz="1200"/>
            </a:lvl1pPr>
          </a:lstStyle>
          <a:p>
            <a:r>
              <a:rPr lang="en-GB"/>
              <a:t>Click icon to add picture</a:t>
            </a:r>
          </a:p>
        </p:txBody>
      </p:sp>
      <p:sp>
        <p:nvSpPr>
          <p:cNvPr id="40" name="Text Placeholder 2">
            <a:extLst>
              <a:ext uri="{FF2B5EF4-FFF2-40B4-BE49-F238E27FC236}">
                <a16:creationId xmlns:a16="http://schemas.microsoft.com/office/drawing/2014/main" id="{2EC454F0-EC62-48A1-ABC7-ECBC67111197}"/>
              </a:ext>
            </a:extLst>
          </p:cNvPr>
          <p:cNvSpPr>
            <a:spLocks noGrp="1"/>
          </p:cNvSpPr>
          <p:nvPr>
            <p:ph type="body" sz="quarter" idx="43"/>
          </p:nvPr>
        </p:nvSpPr>
        <p:spPr>
          <a:xfrm>
            <a:off x="1949450" y="2673349"/>
            <a:ext cx="1257300" cy="168276"/>
          </a:xfrm>
        </p:spPr>
        <p:txBody>
          <a:bodyPr anchor="ctr" anchorCtr="0"/>
          <a:lstStyle>
            <a:lvl1pPr marL="0" indent="0" algn="ctr">
              <a:lnSpc>
                <a:spcPct val="100000"/>
              </a:lnSpc>
              <a:buNone/>
              <a:defRPr sz="800" b="1"/>
            </a:lvl1pPr>
            <a:lvl2pPr marL="457200" indent="0">
              <a:buNone/>
              <a:defRPr/>
            </a:lvl2pPr>
          </a:lstStyle>
          <a:p>
            <a:pPr lvl="0"/>
            <a:r>
              <a:rPr lang="en-GB"/>
              <a:t>Click to edit Master text styles</a:t>
            </a:r>
          </a:p>
        </p:txBody>
      </p:sp>
      <p:sp>
        <p:nvSpPr>
          <p:cNvPr id="41" name="Text Placeholder 2">
            <a:extLst>
              <a:ext uri="{FF2B5EF4-FFF2-40B4-BE49-F238E27FC236}">
                <a16:creationId xmlns:a16="http://schemas.microsoft.com/office/drawing/2014/main" id="{DC5477FE-DA8A-496C-8B74-05B8FBFC7A76}"/>
              </a:ext>
            </a:extLst>
          </p:cNvPr>
          <p:cNvSpPr>
            <a:spLocks noGrp="1"/>
          </p:cNvSpPr>
          <p:nvPr>
            <p:ph type="body" sz="quarter" idx="44"/>
          </p:nvPr>
        </p:nvSpPr>
        <p:spPr>
          <a:xfrm>
            <a:off x="1949450" y="2844799"/>
            <a:ext cx="1257300" cy="146051"/>
          </a:xfrm>
        </p:spPr>
        <p:txBody>
          <a:bodyPr anchor="ctr" anchorCtr="0"/>
          <a:lstStyle>
            <a:lvl1pPr marL="0" indent="0" algn="ctr">
              <a:lnSpc>
                <a:spcPct val="100000"/>
              </a:lnSpc>
              <a:buNone/>
              <a:defRPr sz="800" b="0"/>
            </a:lvl1pPr>
            <a:lvl2pPr marL="457200" indent="0">
              <a:buNone/>
              <a:defRPr/>
            </a:lvl2pPr>
          </a:lstStyle>
          <a:p>
            <a:pPr lvl="0"/>
            <a:r>
              <a:rPr lang="en-GB"/>
              <a:t>Click to edit Master text styles</a:t>
            </a:r>
          </a:p>
        </p:txBody>
      </p:sp>
      <p:sp>
        <p:nvSpPr>
          <p:cNvPr id="43" name="Picture Placeholder 7">
            <a:extLst>
              <a:ext uri="{FF2B5EF4-FFF2-40B4-BE49-F238E27FC236}">
                <a16:creationId xmlns:a16="http://schemas.microsoft.com/office/drawing/2014/main" id="{8D97726A-9B35-4B5A-8751-AEEC7EB6DAEC}"/>
              </a:ext>
            </a:extLst>
          </p:cNvPr>
          <p:cNvSpPr>
            <a:spLocks noGrp="1"/>
          </p:cNvSpPr>
          <p:nvPr>
            <p:ph type="pic" sz="quarter" idx="45"/>
          </p:nvPr>
        </p:nvSpPr>
        <p:spPr>
          <a:xfrm>
            <a:off x="939798" y="3283710"/>
            <a:ext cx="790577" cy="790577"/>
          </a:xfrm>
          <a:prstGeom prst="ellipse">
            <a:avLst/>
          </a:prstGeom>
          <a:solidFill>
            <a:schemeClr val="bg1">
              <a:lumMod val="95000"/>
            </a:schemeClr>
          </a:solidFill>
        </p:spPr>
        <p:txBody>
          <a:bodyPr anchor="ctr" anchorCtr="0"/>
          <a:lstStyle>
            <a:lvl1pPr marL="0" indent="0" algn="ctr">
              <a:buNone/>
              <a:defRPr sz="1200"/>
            </a:lvl1pPr>
          </a:lstStyle>
          <a:p>
            <a:r>
              <a:rPr lang="en-GB"/>
              <a:t>Click icon to add picture</a:t>
            </a:r>
          </a:p>
        </p:txBody>
      </p:sp>
      <p:sp>
        <p:nvSpPr>
          <p:cNvPr id="44" name="Text Placeholder 2">
            <a:extLst>
              <a:ext uri="{FF2B5EF4-FFF2-40B4-BE49-F238E27FC236}">
                <a16:creationId xmlns:a16="http://schemas.microsoft.com/office/drawing/2014/main" id="{76A47E1C-E7B6-464B-80B5-FEEE136A86ED}"/>
              </a:ext>
            </a:extLst>
          </p:cNvPr>
          <p:cNvSpPr>
            <a:spLocks noGrp="1"/>
          </p:cNvSpPr>
          <p:nvPr>
            <p:ph type="body" sz="quarter" idx="46"/>
          </p:nvPr>
        </p:nvSpPr>
        <p:spPr>
          <a:xfrm>
            <a:off x="692150" y="4175884"/>
            <a:ext cx="1257300" cy="168276"/>
          </a:xfrm>
        </p:spPr>
        <p:txBody>
          <a:bodyPr anchor="ctr" anchorCtr="0"/>
          <a:lstStyle>
            <a:lvl1pPr marL="0" indent="0" algn="ctr">
              <a:lnSpc>
                <a:spcPct val="100000"/>
              </a:lnSpc>
              <a:buNone/>
              <a:defRPr sz="800" b="1"/>
            </a:lvl1pPr>
            <a:lvl2pPr marL="457200" indent="0">
              <a:buNone/>
              <a:defRPr/>
            </a:lvl2pPr>
          </a:lstStyle>
          <a:p>
            <a:pPr lvl="0"/>
            <a:r>
              <a:rPr lang="en-GB"/>
              <a:t>Click to edit Master text styles</a:t>
            </a:r>
          </a:p>
        </p:txBody>
      </p:sp>
      <p:sp>
        <p:nvSpPr>
          <p:cNvPr id="45" name="Text Placeholder 2">
            <a:extLst>
              <a:ext uri="{FF2B5EF4-FFF2-40B4-BE49-F238E27FC236}">
                <a16:creationId xmlns:a16="http://schemas.microsoft.com/office/drawing/2014/main" id="{E6DE5208-786D-4CC6-AAFE-B8D7A79429A1}"/>
              </a:ext>
            </a:extLst>
          </p:cNvPr>
          <p:cNvSpPr>
            <a:spLocks noGrp="1"/>
          </p:cNvSpPr>
          <p:nvPr>
            <p:ph type="body" sz="quarter" idx="47"/>
          </p:nvPr>
        </p:nvSpPr>
        <p:spPr>
          <a:xfrm>
            <a:off x="692150" y="4347334"/>
            <a:ext cx="1257300" cy="146051"/>
          </a:xfrm>
        </p:spPr>
        <p:txBody>
          <a:bodyPr anchor="ctr" anchorCtr="0"/>
          <a:lstStyle>
            <a:lvl1pPr marL="0" indent="0" algn="ctr">
              <a:lnSpc>
                <a:spcPct val="100000"/>
              </a:lnSpc>
              <a:buNone/>
              <a:defRPr sz="800" b="0"/>
            </a:lvl1pPr>
            <a:lvl2pPr marL="457200" indent="0">
              <a:buNone/>
              <a:defRPr/>
            </a:lvl2pPr>
          </a:lstStyle>
          <a:p>
            <a:pPr lvl="0"/>
            <a:r>
              <a:rPr lang="en-GB"/>
              <a:t>Click to edit Master text styles</a:t>
            </a:r>
          </a:p>
        </p:txBody>
      </p:sp>
      <p:sp>
        <p:nvSpPr>
          <p:cNvPr id="46" name="Picture Placeholder 7">
            <a:extLst>
              <a:ext uri="{FF2B5EF4-FFF2-40B4-BE49-F238E27FC236}">
                <a16:creationId xmlns:a16="http://schemas.microsoft.com/office/drawing/2014/main" id="{170FC4F6-9141-43F4-B1FB-8808EEDC6238}"/>
              </a:ext>
            </a:extLst>
          </p:cNvPr>
          <p:cNvSpPr>
            <a:spLocks noGrp="1"/>
          </p:cNvSpPr>
          <p:nvPr>
            <p:ph type="pic" sz="quarter" idx="48"/>
          </p:nvPr>
        </p:nvSpPr>
        <p:spPr>
          <a:xfrm>
            <a:off x="2197098" y="3283710"/>
            <a:ext cx="790577" cy="790577"/>
          </a:xfrm>
          <a:prstGeom prst="ellipse">
            <a:avLst/>
          </a:prstGeom>
          <a:solidFill>
            <a:schemeClr val="bg1">
              <a:lumMod val="95000"/>
            </a:schemeClr>
          </a:solidFill>
        </p:spPr>
        <p:txBody>
          <a:bodyPr anchor="ctr" anchorCtr="0"/>
          <a:lstStyle>
            <a:lvl1pPr marL="0" indent="0" algn="ctr">
              <a:buNone/>
              <a:defRPr sz="1200"/>
            </a:lvl1pPr>
          </a:lstStyle>
          <a:p>
            <a:r>
              <a:rPr lang="en-GB"/>
              <a:t>Click icon to add picture</a:t>
            </a:r>
          </a:p>
        </p:txBody>
      </p:sp>
      <p:sp>
        <p:nvSpPr>
          <p:cNvPr id="47" name="Text Placeholder 2">
            <a:extLst>
              <a:ext uri="{FF2B5EF4-FFF2-40B4-BE49-F238E27FC236}">
                <a16:creationId xmlns:a16="http://schemas.microsoft.com/office/drawing/2014/main" id="{09C7801E-5987-4F1F-A1A5-08FAD070578C}"/>
              </a:ext>
            </a:extLst>
          </p:cNvPr>
          <p:cNvSpPr>
            <a:spLocks noGrp="1"/>
          </p:cNvSpPr>
          <p:nvPr>
            <p:ph type="body" sz="quarter" idx="49"/>
          </p:nvPr>
        </p:nvSpPr>
        <p:spPr>
          <a:xfrm>
            <a:off x="1949450" y="4175884"/>
            <a:ext cx="1257300" cy="168276"/>
          </a:xfrm>
        </p:spPr>
        <p:txBody>
          <a:bodyPr anchor="ctr" anchorCtr="0"/>
          <a:lstStyle>
            <a:lvl1pPr marL="0" indent="0" algn="ctr">
              <a:lnSpc>
                <a:spcPct val="100000"/>
              </a:lnSpc>
              <a:buNone/>
              <a:defRPr sz="800" b="1"/>
            </a:lvl1pPr>
            <a:lvl2pPr marL="457200" indent="0">
              <a:buNone/>
              <a:defRPr/>
            </a:lvl2pPr>
          </a:lstStyle>
          <a:p>
            <a:pPr lvl="0"/>
            <a:r>
              <a:rPr lang="en-GB"/>
              <a:t>Click to edit Master text styles</a:t>
            </a:r>
          </a:p>
        </p:txBody>
      </p:sp>
      <p:sp>
        <p:nvSpPr>
          <p:cNvPr id="48" name="Text Placeholder 2">
            <a:extLst>
              <a:ext uri="{FF2B5EF4-FFF2-40B4-BE49-F238E27FC236}">
                <a16:creationId xmlns:a16="http://schemas.microsoft.com/office/drawing/2014/main" id="{6332DF15-E16A-4A17-B3EA-641F563FC4DF}"/>
              </a:ext>
            </a:extLst>
          </p:cNvPr>
          <p:cNvSpPr>
            <a:spLocks noGrp="1"/>
          </p:cNvSpPr>
          <p:nvPr>
            <p:ph type="body" sz="quarter" idx="50"/>
          </p:nvPr>
        </p:nvSpPr>
        <p:spPr>
          <a:xfrm>
            <a:off x="1949450" y="4347334"/>
            <a:ext cx="1257300" cy="146051"/>
          </a:xfrm>
        </p:spPr>
        <p:txBody>
          <a:bodyPr anchor="ctr" anchorCtr="0"/>
          <a:lstStyle>
            <a:lvl1pPr marL="0" indent="0" algn="ctr">
              <a:lnSpc>
                <a:spcPct val="100000"/>
              </a:lnSpc>
              <a:buNone/>
              <a:defRPr sz="800" b="0"/>
            </a:lvl1pPr>
            <a:lvl2pPr marL="457200" indent="0">
              <a:buNone/>
              <a:defRPr/>
            </a:lvl2pPr>
          </a:lstStyle>
          <a:p>
            <a:pPr lvl="0"/>
            <a:r>
              <a:rPr lang="en-GB"/>
              <a:t>Click to edit Master text styles</a:t>
            </a:r>
          </a:p>
        </p:txBody>
      </p:sp>
      <p:sp>
        <p:nvSpPr>
          <p:cNvPr id="49" name="Picture Placeholder 7">
            <a:extLst>
              <a:ext uri="{FF2B5EF4-FFF2-40B4-BE49-F238E27FC236}">
                <a16:creationId xmlns:a16="http://schemas.microsoft.com/office/drawing/2014/main" id="{D3D6C455-5EDB-4951-BB1C-BD8F305941F6}"/>
              </a:ext>
            </a:extLst>
          </p:cNvPr>
          <p:cNvSpPr>
            <a:spLocks noGrp="1"/>
          </p:cNvSpPr>
          <p:nvPr>
            <p:ph type="pic" sz="quarter" idx="51"/>
          </p:nvPr>
        </p:nvSpPr>
        <p:spPr>
          <a:xfrm>
            <a:off x="939798" y="4760487"/>
            <a:ext cx="790577" cy="790577"/>
          </a:xfrm>
          <a:prstGeom prst="ellipse">
            <a:avLst/>
          </a:prstGeom>
          <a:solidFill>
            <a:schemeClr val="bg1">
              <a:lumMod val="95000"/>
            </a:schemeClr>
          </a:solidFill>
        </p:spPr>
        <p:txBody>
          <a:bodyPr anchor="ctr" anchorCtr="0"/>
          <a:lstStyle>
            <a:lvl1pPr marL="0" indent="0" algn="ctr">
              <a:buNone/>
              <a:defRPr sz="1200"/>
            </a:lvl1pPr>
          </a:lstStyle>
          <a:p>
            <a:r>
              <a:rPr lang="en-GB"/>
              <a:t>Click icon to add picture</a:t>
            </a:r>
          </a:p>
        </p:txBody>
      </p:sp>
      <p:sp>
        <p:nvSpPr>
          <p:cNvPr id="50" name="Text Placeholder 2">
            <a:extLst>
              <a:ext uri="{FF2B5EF4-FFF2-40B4-BE49-F238E27FC236}">
                <a16:creationId xmlns:a16="http://schemas.microsoft.com/office/drawing/2014/main" id="{3336F89B-58A8-4AA8-9C61-3AC7EC0D6BEA}"/>
              </a:ext>
            </a:extLst>
          </p:cNvPr>
          <p:cNvSpPr>
            <a:spLocks noGrp="1"/>
          </p:cNvSpPr>
          <p:nvPr>
            <p:ph type="body" sz="quarter" idx="52"/>
          </p:nvPr>
        </p:nvSpPr>
        <p:spPr>
          <a:xfrm>
            <a:off x="692150" y="5652661"/>
            <a:ext cx="1257300" cy="168276"/>
          </a:xfrm>
        </p:spPr>
        <p:txBody>
          <a:bodyPr anchor="ctr" anchorCtr="0"/>
          <a:lstStyle>
            <a:lvl1pPr marL="0" indent="0" algn="ctr">
              <a:lnSpc>
                <a:spcPct val="100000"/>
              </a:lnSpc>
              <a:buNone/>
              <a:defRPr sz="800" b="1"/>
            </a:lvl1pPr>
            <a:lvl2pPr marL="457200" indent="0">
              <a:buNone/>
              <a:defRPr/>
            </a:lvl2pPr>
          </a:lstStyle>
          <a:p>
            <a:pPr lvl="0"/>
            <a:r>
              <a:rPr lang="en-GB"/>
              <a:t>Click to edit Master text styles</a:t>
            </a:r>
          </a:p>
        </p:txBody>
      </p:sp>
      <p:sp>
        <p:nvSpPr>
          <p:cNvPr id="51" name="Text Placeholder 2">
            <a:extLst>
              <a:ext uri="{FF2B5EF4-FFF2-40B4-BE49-F238E27FC236}">
                <a16:creationId xmlns:a16="http://schemas.microsoft.com/office/drawing/2014/main" id="{178E4FBD-01B1-4092-A849-D26A3B798C90}"/>
              </a:ext>
            </a:extLst>
          </p:cNvPr>
          <p:cNvSpPr>
            <a:spLocks noGrp="1"/>
          </p:cNvSpPr>
          <p:nvPr>
            <p:ph type="body" sz="quarter" idx="53"/>
          </p:nvPr>
        </p:nvSpPr>
        <p:spPr>
          <a:xfrm>
            <a:off x="692150" y="5824111"/>
            <a:ext cx="1257300" cy="146051"/>
          </a:xfrm>
        </p:spPr>
        <p:txBody>
          <a:bodyPr anchor="ctr" anchorCtr="0"/>
          <a:lstStyle>
            <a:lvl1pPr marL="0" indent="0" algn="ctr">
              <a:lnSpc>
                <a:spcPct val="100000"/>
              </a:lnSpc>
              <a:buNone/>
              <a:defRPr sz="800" b="0"/>
            </a:lvl1pPr>
            <a:lvl2pPr marL="457200" indent="0">
              <a:buNone/>
              <a:defRPr/>
            </a:lvl2pPr>
          </a:lstStyle>
          <a:p>
            <a:pPr lvl="0"/>
            <a:r>
              <a:rPr lang="en-GB"/>
              <a:t>Click to edit Master text styles</a:t>
            </a:r>
          </a:p>
        </p:txBody>
      </p:sp>
      <p:sp>
        <p:nvSpPr>
          <p:cNvPr id="52" name="Picture Placeholder 7">
            <a:extLst>
              <a:ext uri="{FF2B5EF4-FFF2-40B4-BE49-F238E27FC236}">
                <a16:creationId xmlns:a16="http://schemas.microsoft.com/office/drawing/2014/main" id="{8FAB93E7-3D37-486C-896E-5EBBF570DE80}"/>
              </a:ext>
            </a:extLst>
          </p:cNvPr>
          <p:cNvSpPr>
            <a:spLocks noGrp="1"/>
          </p:cNvSpPr>
          <p:nvPr>
            <p:ph type="pic" sz="quarter" idx="54"/>
          </p:nvPr>
        </p:nvSpPr>
        <p:spPr>
          <a:xfrm>
            <a:off x="2197098" y="4760487"/>
            <a:ext cx="790577" cy="790577"/>
          </a:xfrm>
          <a:prstGeom prst="ellipse">
            <a:avLst/>
          </a:prstGeom>
          <a:solidFill>
            <a:schemeClr val="bg1">
              <a:lumMod val="95000"/>
            </a:schemeClr>
          </a:solidFill>
        </p:spPr>
        <p:txBody>
          <a:bodyPr anchor="ctr" anchorCtr="0"/>
          <a:lstStyle>
            <a:lvl1pPr marL="0" indent="0" algn="ctr">
              <a:buNone/>
              <a:defRPr sz="1200"/>
            </a:lvl1pPr>
          </a:lstStyle>
          <a:p>
            <a:r>
              <a:rPr lang="en-GB"/>
              <a:t>Click icon to add picture</a:t>
            </a:r>
          </a:p>
        </p:txBody>
      </p:sp>
      <p:sp>
        <p:nvSpPr>
          <p:cNvPr id="53" name="Text Placeholder 2">
            <a:extLst>
              <a:ext uri="{FF2B5EF4-FFF2-40B4-BE49-F238E27FC236}">
                <a16:creationId xmlns:a16="http://schemas.microsoft.com/office/drawing/2014/main" id="{1DFF403A-CBE2-484E-B71C-DBF63FB0194D}"/>
              </a:ext>
            </a:extLst>
          </p:cNvPr>
          <p:cNvSpPr>
            <a:spLocks noGrp="1"/>
          </p:cNvSpPr>
          <p:nvPr>
            <p:ph type="body" sz="quarter" idx="55"/>
          </p:nvPr>
        </p:nvSpPr>
        <p:spPr>
          <a:xfrm>
            <a:off x="1949450" y="5652661"/>
            <a:ext cx="1257300" cy="168276"/>
          </a:xfrm>
        </p:spPr>
        <p:txBody>
          <a:bodyPr anchor="ctr" anchorCtr="0"/>
          <a:lstStyle>
            <a:lvl1pPr marL="0" indent="0" algn="ctr">
              <a:lnSpc>
                <a:spcPct val="100000"/>
              </a:lnSpc>
              <a:buNone/>
              <a:defRPr sz="800" b="1"/>
            </a:lvl1pPr>
            <a:lvl2pPr marL="457200" indent="0">
              <a:buNone/>
              <a:defRPr/>
            </a:lvl2pPr>
          </a:lstStyle>
          <a:p>
            <a:pPr lvl="0"/>
            <a:r>
              <a:rPr lang="en-GB"/>
              <a:t>Click to edit Master text styles</a:t>
            </a:r>
          </a:p>
        </p:txBody>
      </p:sp>
      <p:sp>
        <p:nvSpPr>
          <p:cNvPr id="54" name="Text Placeholder 2">
            <a:extLst>
              <a:ext uri="{FF2B5EF4-FFF2-40B4-BE49-F238E27FC236}">
                <a16:creationId xmlns:a16="http://schemas.microsoft.com/office/drawing/2014/main" id="{877A05C8-D6A0-4655-866F-B821F6CC89CE}"/>
              </a:ext>
            </a:extLst>
          </p:cNvPr>
          <p:cNvSpPr>
            <a:spLocks noGrp="1"/>
          </p:cNvSpPr>
          <p:nvPr>
            <p:ph type="body" sz="quarter" idx="56"/>
          </p:nvPr>
        </p:nvSpPr>
        <p:spPr>
          <a:xfrm>
            <a:off x="1949450" y="5824111"/>
            <a:ext cx="1257300" cy="146051"/>
          </a:xfrm>
        </p:spPr>
        <p:txBody>
          <a:bodyPr anchor="ctr" anchorCtr="0"/>
          <a:lstStyle>
            <a:lvl1pPr marL="0" indent="0" algn="ctr">
              <a:lnSpc>
                <a:spcPct val="100000"/>
              </a:lnSpc>
              <a:buNone/>
              <a:defRPr sz="800" b="0"/>
            </a:lvl1pPr>
            <a:lvl2pPr marL="457200" indent="0">
              <a:buNone/>
              <a:defRPr/>
            </a:lvl2pPr>
          </a:lstStyle>
          <a:p>
            <a:pPr lvl="0"/>
            <a:r>
              <a:rPr lang="en-GB"/>
              <a:t>Click to edit Master text styles</a:t>
            </a:r>
          </a:p>
        </p:txBody>
      </p:sp>
      <p:sp>
        <p:nvSpPr>
          <p:cNvPr id="55" name="Text Placeholder 2">
            <a:extLst>
              <a:ext uri="{FF2B5EF4-FFF2-40B4-BE49-F238E27FC236}">
                <a16:creationId xmlns:a16="http://schemas.microsoft.com/office/drawing/2014/main" id="{07F395FE-DE69-48AA-A3C2-0F4A26DB151A}"/>
              </a:ext>
            </a:extLst>
          </p:cNvPr>
          <p:cNvSpPr>
            <a:spLocks noGrp="1"/>
          </p:cNvSpPr>
          <p:nvPr>
            <p:ph type="body" sz="quarter" idx="57"/>
          </p:nvPr>
        </p:nvSpPr>
        <p:spPr>
          <a:xfrm>
            <a:off x="1132779" y="1044640"/>
            <a:ext cx="1688067" cy="322398"/>
          </a:xfrm>
          <a:solidFill>
            <a:srgbClr val="E9F352"/>
          </a:solidFill>
        </p:spPr>
        <p:txBody>
          <a:bodyPr anchor="ctr" anchorCtr="0"/>
          <a:lstStyle>
            <a:lvl1pPr marL="0" indent="0" algn="ctr">
              <a:lnSpc>
                <a:spcPct val="100000"/>
              </a:lnSpc>
              <a:buNone/>
              <a:defRPr sz="1600" b="1"/>
            </a:lvl1pPr>
            <a:lvl2pPr marL="457200" indent="0">
              <a:buNone/>
              <a:defRPr/>
            </a:lvl2pPr>
          </a:lstStyle>
          <a:p>
            <a:pPr lvl="0"/>
            <a:r>
              <a:rPr lang="en-GB"/>
              <a:t>Click to edit Master text styles</a:t>
            </a:r>
          </a:p>
        </p:txBody>
      </p:sp>
      <p:sp>
        <p:nvSpPr>
          <p:cNvPr id="56" name="Picture Placeholder 7">
            <a:extLst>
              <a:ext uri="{FF2B5EF4-FFF2-40B4-BE49-F238E27FC236}">
                <a16:creationId xmlns:a16="http://schemas.microsoft.com/office/drawing/2014/main" id="{A9302AFC-34E2-411F-8008-AF5B6436FBB3}"/>
              </a:ext>
            </a:extLst>
          </p:cNvPr>
          <p:cNvSpPr>
            <a:spLocks noGrp="1"/>
          </p:cNvSpPr>
          <p:nvPr>
            <p:ph type="pic" sz="quarter" idx="58"/>
          </p:nvPr>
        </p:nvSpPr>
        <p:spPr>
          <a:xfrm>
            <a:off x="4451437" y="1781175"/>
            <a:ext cx="790577" cy="790577"/>
          </a:xfrm>
          <a:prstGeom prst="ellipse">
            <a:avLst/>
          </a:prstGeom>
          <a:solidFill>
            <a:schemeClr val="bg1">
              <a:lumMod val="95000"/>
            </a:schemeClr>
          </a:solidFill>
        </p:spPr>
        <p:txBody>
          <a:bodyPr anchor="ctr" anchorCtr="0"/>
          <a:lstStyle>
            <a:lvl1pPr marL="0" indent="0" algn="ctr">
              <a:buNone/>
              <a:defRPr sz="1200"/>
            </a:lvl1pPr>
          </a:lstStyle>
          <a:p>
            <a:r>
              <a:rPr lang="en-GB"/>
              <a:t>Click icon to add picture</a:t>
            </a:r>
          </a:p>
        </p:txBody>
      </p:sp>
      <p:sp>
        <p:nvSpPr>
          <p:cNvPr id="57" name="Text Placeholder 2">
            <a:extLst>
              <a:ext uri="{FF2B5EF4-FFF2-40B4-BE49-F238E27FC236}">
                <a16:creationId xmlns:a16="http://schemas.microsoft.com/office/drawing/2014/main" id="{AC8F45BA-A6F8-46DD-9C36-060870286B51}"/>
              </a:ext>
            </a:extLst>
          </p:cNvPr>
          <p:cNvSpPr>
            <a:spLocks noGrp="1"/>
          </p:cNvSpPr>
          <p:nvPr>
            <p:ph type="body" sz="quarter" idx="59"/>
          </p:nvPr>
        </p:nvSpPr>
        <p:spPr>
          <a:xfrm>
            <a:off x="4203789" y="2673349"/>
            <a:ext cx="1257300" cy="168276"/>
          </a:xfrm>
        </p:spPr>
        <p:txBody>
          <a:bodyPr anchor="ctr" anchorCtr="0"/>
          <a:lstStyle>
            <a:lvl1pPr marL="0" indent="0" algn="ctr">
              <a:lnSpc>
                <a:spcPct val="100000"/>
              </a:lnSpc>
              <a:buNone/>
              <a:defRPr sz="800" b="1"/>
            </a:lvl1pPr>
            <a:lvl2pPr marL="457200" indent="0">
              <a:buNone/>
              <a:defRPr/>
            </a:lvl2pPr>
          </a:lstStyle>
          <a:p>
            <a:pPr lvl="0"/>
            <a:r>
              <a:rPr lang="en-GB"/>
              <a:t>Click to edit Master text styles</a:t>
            </a:r>
          </a:p>
        </p:txBody>
      </p:sp>
      <p:sp>
        <p:nvSpPr>
          <p:cNvPr id="58" name="Text Placeholder 2">
            <a:extLst>
              <a:ext uri="{FF2B5EF4-FFF2-40B4-BE49-F238E27FC236}">
                <a16:creationId xmlns:a16="http://schemas.microsoft.com/office/drawing/2014/main" id="{5976402F-315A-4E29-BCD4-35D7DFDEE87F}"/>
              </a:ext>
            </a:extLst>
          </p:cNvPr>
          <p:cNvSpPr>
            <a:spLocks noGrp="1"/>
          </p:cNvSpPr>
          <p:nvPr>
            <p:ph type="body" sz="quarter" idx="60"/>
          </p:nvPr>
        </p:nvSpPr>
        <p:spPr>
          <a:xfrm>
            <a:off x="4203789" y="2844799"/>
            <a:ext cx="1257300" cy="146051"/>
          </a:xfrm>
        </p:spPr>
        <p:txBody>
          <a:bodyPr anchor="ctr" anchorCtr="0"/>
          <a:lstStyle>
            <a:lvl1pPr marL="0" indent="0" algn="ctr">
              <a:lnSpc>
                <a:spcPct val="100000"/>
              </a:lnSpc>
              <a:buNone/>
              <a:defRPr sz="800" b="0"/>
            </a:lvl1pPr>
            <a:lvl2pPr marL="457200" indent="0">
              <a:buNone/>
              <a:defRPr/>
            </a:lvl2pPr>
          </a:lstStyle>
          <a:p>
            <a:pPr lvl="0"/>
            <a:r>
              <a:rPr lang="en-GB"/>
              <a:t>Click to edit Master text styles</a:t>
            </a:r>
          </a:p>
        </p:txBody>
      </p:sp>
      <p:sp>
        <p:nvSpPr>
          <p:cNvPr id="59" name="Picture Placeholder 7">
            <a:extLst>
              <a:ext uri="{FF2B5EF4-FFF2-40B4-BE49-F238E27FC236}">
                <a16:creationId xmlns:a16="http://schemas.microsoft.com/office/drawing/2014/main" id="{BF9F7E44-78E9-4680-9BEA-B40461702B73}"/>
              </a:ext>
            </a:extLst>
          </p:cNvPr>
          <p:cNvSpPr>
            <a:spLocks noGrp="1"/>
          </p:cNvSpPr>
          <p:nvPr>
            <p:ph type="pic" sz="quarter" idx="61"/>
          </p:nvPr>
        </p:nvSpPr>
        <p:spPr>
          <a:xfrm>
            <a:off x="5708737" y="1781175"/>
            <a:ext cx="790577" cy="790577"/>
          </a:xfrm>
          <a:prstGeom prst="ellipse">
            <a:avLst/>
          </a:prstGeom>
          <a:solidFill>
            <a:schemeClr val="bg1">
              <a:lumMod val="95000"/>
            </a:schemeClr>
          </a:solidFill>
        </p:spPr>
        <p:txBody>
          <a:bodyPr anchor="ctr" anchorCtr="0"/>
          <a:lstStyle>
            <a:lvl1pPr marL="0" indent="0" algn="ctr">
              <a:buNone/>
              <a:defRPr sz="1200"/>
            </a:lvl1pPr>
          </a:lstStyle>
          <a:p>
            <a:r>
              <a:rPr lang="en-GB"/>
              <a:t>Click icon to add picture</a:t>
            </a:r>
          </a:p>
        </p:txBody>
      </p:sp>
      <p:sp>
        <p:nvSpPr>
          <p:cNvPr id="60" name="Text Placeholder 2">
            <a:extLst>
              <a:ext uri="{FF2B5EF4-FFF2-40B4-BE49-F238E27FC236}">
                <a16:creationId xmlns:a16="http://schemas.microsoft.com/office/drawing/2014/main" id="{07E36EE5-1F82-4584-AB7A-5F33805F5AF4}"/>
              </a:ext>
            </a:extLst>
          </p:cNvPr>
          <p:cNvSpPr>
            <a:spLocks noGrp="1"/>
          </p:cNvSpPr>
          <p:nvPr>
            <p:ph type="body" sz="quarter" idx="62"/>
          </p:nvPr>
        </p:nvSpPr>
        <p:spPr>
          <a:xfrm>
            <a:off x="5461089" y="2673349"/>
            <a:ext cx="1257300" cy="168276"/>
          </a:xfrm>
        </p:spPr>
        <p:txBody>
          <a:bodyPr anchor="ctr" anchorCtr="0"/>
          <a:lstStyle>
            <a:lvl1pPr marL="0" indent="0" algn="ctr">
              <a:lnSpc>
                <a:spcPct val="100000"/>
              </a:lnSpc>
              <a:buNone/>
              <a:defRPr sz="800" b="1"/>
            </a:lvl1pPr>
            <a:lvl2pPr marL="457200" indent="0">
              <a:buNone/>
              <a:defRPr/>
            </a:lvl2pPr>
          </a:lstStyle>
          <a:p>
            <a:pPr lvl="0"/>
            <a:r>
              <a:rPr lang="en-GB"/>
              <a:t>Click to edit Master text styles</a:t>
            </a:r>
          </a:p>
        </p:txBody>
      </p:sp>
      <p:sp>
        <p:nvSpPr>
          <p:cNvPr id="61" name="Text Placeholder 2">
            <a:extLst>
              <a:ext uri="{FF2B5EF4-FFF2-40B4-BE49-F238E27FC236}">
                <a16:creationId xmlns:a16="http://schemas.microsoft.com/office/drawing/2014/main" id="{12F330D1-8040-4FDC-90CA-CCF8C38DC2D4}"/>
              </a:ext>
            </a:extLst>
          </p:cNvPr>
          <p:cNvSpPr>
            <a:spLocks noGrp="1"/>
          </p:cNvSpPr>
          <p:nvPr>
            <p:ph type="body" sz="quarter" idx="63"/>
          </p:nvPr>
        </p:nvSpPr>
        <p:spPr>
          <a:xfrm>
            <a:off x="5461089" y="2844799"/>
            <a:ext cx="1257300" cy="146051"/>
          </a:xfrm>
        </p:spPr>
        <p:txBody>
          <a:bodyPr anchor="ctr" anchorCtr="0"/>
          <a:lstStyle>
            <a:lvl1pPr marL="0" indent="0" algn="ctr">
              <a:lnSpc>
                <a:spcPct val="100000"/>
              </a:lnSpc>
              <a:buNone/>
              <a:defRPr sz="800" b="0"/>
            </a:lvl1pPr>
            <a:lvl2pPr marL="457200" indent="0">
              <a:buNone/>
              <a:defRPr/>
            </a:lvl2pPr>
          </a:lstStyle>
          <a:p>
            <a:pPr lvl="0"/>
            <a:r>
              <a:rPr lang="en-GB"/>
              <a:t>Click to edit Master text styles</a:t>
            </a:r>
          </a:p>
        </p:txBody>
      </p:sp>
      <p:sp>
        <p:nvSpPr>
          <p:cNvPr id="62" name="Picture Placeholder 7">
            <a:extLst>
              <a:ext uri="{FF2B5EF4-FFF2-40B4-BE49-F238E27FC236}">
                <a16:creationId xmlns:a16="http://schemas.microsoft.com/office/drawing/2014/main" id="{2D2E3CA8-2D7F-4590-BBC8-38D44EE51033}"/>
              </a:ext>
            </a:extLst>
          </p:cNvPr>
          <p:cNvSpPr>
            <a:spLocks noGrp="1"/>
          </p:cNvSpPr>
          <p:nvPr>
            <p:ph type="pic" sz="quarter" idx="64"/>
          </p:nvPr>
        </p:nvSpPr>
        <p:spPr>
          <a:xfrm>
            <a:off x="4451437" y="3283710"/>
            <a:ext cx="790577" cy="790577"/>
          </a:xfrm>
          <a:prstGeom prst="ellipse">
            <a:avLst/>
          </a:prstGeom>
          <a:solidFill>
            <a:schemeClr val="bg1">
              <a:lumMod val="95000"/>
            </a:schemeClr>
          </a:solidFill>
        </p:spPr>
        <p:txBody>
          <a:bodyPr anchor="ctr" anchorCtr="0"/>
          <a:lstStyle>
            <a:lvl1pPr marL="0" indent="0" algn="ctr">
              <a:buNone/>
              <a:defRPr sz="1200"/>
            </a:lvl1pPr>
          </a:lstStyle>
          <a:p>
            <a:r>
              <a:rPr lang="en-GB"/>
              <a:t>Click icon to add picture</a:t>
            </a:r>
          </a:p>
        </p:txBody>
      </p:sp>
      <p:sp>
        <p:nvSpPr>
          <p:cNvPr id="63" name="Text Placeholder 2">
            <a:extLst>
              <a:ext uri="{FF2B5EF4-FFF2-40B4-BE49-F238E27FC236}">
                <a16:creationId xmlns:a16="http://schemas.microsoft.com/office/drawing/2014/main" id="{AB8BA215-33A3-4734-88A5-1418CBE9D04F}"/>
              </a:ext>
            </a:extLst>
          </p:cNvPr>
          <p:cNvSpPr>
            <a:spLocks noGrp="1"/>
          </p:cNvSpPr>
          <p:nvPr>
            <p:ph type="body" sz="quarter" idx="65"/>
          </p:nvPr>
        </p:nvSpPr>
        <p:spPr>
          <a:xfrm>
            <a:off x="4203789" y="4175884"/>
            <a:ext cx="1257300" cy="168276"/>
          </a:xfrm>
        </p:spPr>
        <p:txBody>
          <a:bodyPr anchor="ctr" anchorCtr="0"/>
          <a:lstStyle>
            <a:lvl1pPr marL="0" indent="0" algn="ctr">
              <a:lnSpc>
                <a:spcPct val="100000"/>
              </a:lnSpc>
              <a:buNone/>
              <a:defRPr sz="800" b="1"/>
            </a:lvl1pPr>
            <a:lvl2pPr marL="457200" indent="0">
              <a:buNone/>
              <a:defRPr/>
            </a:lvl2pPr>
          </a:lstStyle>
          <a:p>
            <a:pPr lvl="0"/>
            <a:r>
              <a:rPr lang="en-GB"/>
              <a:t>Click to edit Master text styles</a:t>
            </a:r>
          </a:p>
        </p:txBody>
      </p:sp>
      <p:sp>
        <p:nvSpPr>
          <p:cNvPr id="64" name="Text Placeholder 2">
            <a:extLst>
              <a:ext uri="{FF2B5EF4-FFF2-40B4-BE49-F238E27FC236}">
                <a16:creationId xmlns:a16="http://schemas.microsoft.com/office/drawing/2014/main" id="{44336242-27F8-47A8-9DA9-26D551F12076}"/>
              </a:ext>
            </a:extLst>
          </p:cNvPr>
          <p:cNvSpPr>
            <a:spLocks noGrp="1"/>
          </p:cNvSpPr>
          <p:nvPr>
            <p:ph type="body" sz="quarter" idx="66"/>
          </p:nvPr>
        </p:nvSpPr>
        <p:spPr>
          <a:xfrm>
            <a:off x="4203789" y="4347334"/>
            <a:ext cx="1257300" cy="146051"/>
          </a:xfrm>
        </p:spPr>
        <p:txBody>
          <a:bodyPr anchor="ctr" anchorCtr="0"/>
          <a:lstStyle>
            <a:lvl1pPr marL="0" indent="0" algn="ctr">
              <a:lnSpc>
                <a:spcPct val="100000"/>
              </a:lnSpc>
              <a:buNone/>
              <a:defRPr sz="800" b="0"/>
            </a:lvl1pPr>
            <a:lvl2pPr marL="457200" indent="0">
              <a:buNone/>
              <a:defRPr/>
            </a:lvl2pPr>
          </a:lstStyle>
          <a:p>
            <a:pPr lvl="0"/>
            <a:r>
              <a:rPr lang="en-GB"/>
              <a:t>Click to edit Master text styles</a:t>
            </a:r>
          </a:p>
        </p:txBody>
      </p:sp>
      <p:sp>
        <p:nvSpPr>
          <p:cNvPr id="65" name="Picture Placeholder 7">
            <a:extLst>
              <a:ext uri="{FF2B5EF4-FFF2-40B4-BE49-F238E27FC236}">
                <a16:creationId xmlns:a16="http://schemas.microsoft.com/office/drawing/2014/main" id="{8A23EFA2-C155-4DF3-A953-69D9B210C806}"/>
              </a:ext>
            </a:extLst>
          </p:cNvPr>
          <p:cNvSpPr>
            <a:spLocks noGrp="1"/>
          </p:cNvSpPr>
          <p:nvPr>
            <p:ph type="pic" sz="quarter" idx="67"/>
          </p:nvPr>
        </p:nvSpPr>
        <p:spPr>
          <a:xfrm>
            <a:off x="5708737" y="3283710"/>
            <a:ext cx="790577" cy="790577"/>
          </a:xfrm>
          <a:prstGeom prst="ellipse">
            <a:avLst/>
          </a:prstGeom>
          <a:solidFill>
            <a:schemeClr val="bg1">
              <a:lumMod val="95000"/>
            </a:schemeClr>
          </a:solidFill>
        </p:spPr>
        <p:txBody>
          <a:bodyPr anchor="ctr" anchorCtr="0"/>
          <a:lstStyle>
            <a:lvl1pPr marL="0" indent="0" algn="ctr">
              <a:buNone/>
              <a:defRPr sz="1200"/>
            </a:lvl1pPr>
          </a:lstStyle>
          <a:p>
            <a:r>
              <a:rPr lang="en-GB"/>
              <a:t>Click icon to add picture</a:t>
            </a:r>
          </a:p>
        </p:txBody>
      </p:sp>
      <p:sp>
        <p:nvSpPr>
          <p:cNvPr id="66" name="Text Placeholder 2">
            <a:extLst>
              <a:ext uri="{FF2B5EF4-FFF2-40B4-BE49-F238E27FC236}">
                <a16:creationId xmlns:a16="http://schemas.microsoft.com/office/drawing/2014/main" id="{0062C3DC-76A9-40ED-BD78-2C41FE117AF9}"/>
              </a:ext>
            </a:extLst>
          </p:cNvPr>
          <p:cNvSpPr>
            <a:spLocks noGrp="1"/>
          </p:cNvSpPr>
          <p:nvPr>
            <p:ph type="body" sz="quarter" idx="68"/>
          </p:nvPr>
        </p:nvSpPr>
        <p:spPr>
          <a:xfrm>
            <a:off x="5461089" y="4175884"/>
            <a:ext cx="1257300" cy="168276"/>
          </a:xfrm>
        </p:spPr>
        <p:txBody>
          <a:bodyPr anchor="ctr" anchorCtr="0"/>
          <a:lstStyle>
            <a:lvl1pPr marL="0" indent="0" algn="ctr">
              <a:lnSpc>
                <a:spcPct val="100000"/>
              </a:lnSpc>
              <a:buNone/>
              <a:defRPr sz="800" b="1"/>
            </a:lvl1pPr>
            <a:lvl2pPr marL="457200" indent="0">
              <a:buNone/>
              <a:defRPr/>
            </a:lvl2pPr>
          </a:lstStyle>
          <a:p>
            <a:pPr lvl="0"/>
            <a:r>
              <a:rPr lang="en-GB"/>
              <a:t>Click to edit Master text styles</a:t>
            </a:r>
          </a:p>
        </p:txBody>
      </p:sp>
      <p:sp>
        <p:nvSpPr>
          <p:cNvPr id="67" name="Text Placeholder 2">
            <a:extLst>
              <a:ext uri="{FF2B5EF4-FFF2-40B4-BE49-F238E27FC236}">
                <a16:creationId xmlns:a16="http://schemas.microsoft.com/office/drawing/2014/main" id="{9CCE7514-6462-455B-8AB4-D0B420541DF6}"/>
              </a:ext>
            </a:extLst>
          </p:cNvPr>
          <p:cNvSpPr>
            <a:spLocks noGrp="1"/>
          </p:cNvSpPr>
          <p:nvPr>
            <p:ph type="body" sz="quarter" idx="69"/>
          </p:nvPr>
        </p:nvSpPr>
        <p:spPr>
          <a:xfrm>
            <a:off x="5461089" y="4347334"/>
            <a:ext cx="1257300" cy="146051"/>
          </a:xfrm>
        </p:spPr>
        <p:txBody>
          <a:bodyPr anchor="ctr" anchorCtr="0"/>
          <a:lstStyle>
            <a:lvl1pPr marL="0" indent="0" algn="ctr">
              <a:lnSpc>
                <a:spcPct val="100000"/>
              </a:lnSpc>
              <a:buNone/>
              <a:defRPr sz="800" b="0"/>
            </a:lvl1pPr>
            <a:lvl2pPr marL="457200" indent="0">
              <a:buNone/>
              <a:defRPr/>
            </a:lvl2pPr>
          </a:lstStyle>
          <a:p>
            <a:pPr lvl="0"/>
            <a:r>
              <a:rPr lang="en-GB"/>
              <a:t>Click to edit Master text styles</a:t>
            </a:r>
          </a:p>
        </p:txBody>
      </p:sp>
      <p:sp>
        <p:nvSpPr>
          <p:cNvPr id="68" name="Picture Placeholder 7">
            <a:extLst>
              <a:ext uri="{FF2B5EF4-FFF2-40B4-BE49-F238E27FC236}">
                <a16:creationId xmlns:a16="http://schemas.microsoft.com/office/drawing/2014/main" id="{92AE6854-05A3-4C91-9AAB-41C85EEBC2A0}"/>
              </a:ext>
            </a:extLst>
          </p:cNvPr>
          <p:cNvSpPr>
            <a:spLocks noGrp="1"/>
          </p:cNvSpPr>
          <p:nvPr>
            <p:ph type="pic" sz="quarter" idx="70"/>
          </p:nvPr>
        </p:nvSpPr>
        <p:spPr>
          <a:xfrm>
            <a:off x="4451437" y="4760487"/>
            <a:ext cx="790577" cy="790577"/>
          </a:xfrm>
          <a:prstGeom prst="ellipse">
            <a:avLst/>
          </a:prstGeom>
          <a:solidFill>
            <a:schemeClr val="bg1">
              <a:lumMod val="95000"/>
            </a:schemeClr>
          </a:solidFill>
        </p:spPr>
        <p:txBody>
          <a:bodyPr anchor="ctr" anchorCtr="0"/>
          <a:lstStyle>
            <a:lvl1pPr marL="0" indent="0" algn="ctr">
              <a:buNone/>
              <a:defRPr sz="1200"/>
            </a:lvl1pPr>
          </a:lstStyle>
          <a:p>
            <a:r>
              <a:rPr lang="en-GB"/>
              <a:t>Click icon to add picture</a:t>
            </a:r>
          </a:p>
        </p:txBody>
      </p:sp>
      <p:sp>
        <p:nvSpPr>
          <p:cNvPr id="69" name="Text Placeholder 2">
            <a:extLst>
              <a:ext uri="{FF2B5EF4-FFF2-40B4-BE49-F238E27FC236}">
                <a16:creationId xmlns:a16="http://schemas.microsoft.com/office/drawing/2014/main" id="{17CDBCD4-09E0-4900-8507-0130D2EE530D}"/>
              </a:ext>
            </a:extLst>
          </p:cNvPr>
          <p:cNvSpPr>
            <a:spLocks noGrp="1"/>
          </p:cNvSpPr>
          <p:nvPr>
            <p:ph type="body" sz="quarter" idx="71"/>
          </p:nvPr>
        </p:nvSpPr>
        <p:spPr>
          <a:xfrm>
            <a:off x="4203789" y="5652661"/>
            <a:ext cx="1257300" cy="168276"/>
          </a:xfrm>
        </p:spPr>
        <p:txBody>
          <a:bodyPr anchor="ctr" anchorCtr="0"/>
          <a:lstStyle>
            <a:lvl1pPr marL="0" indent="0" algn="ctr">
              <a:lnSpc>
                <a:spcPct val="100000"/>
              </a:lnSpc>
              <a:buNone/>
              <a:defRPr sz="800" b="1"/>
            </a:lvl1pPr>
            <a:lvl2pPr marL="457200" indent="0">
              <a:buNone/>
              <a:defRPr/>
            </a:lvl2pPr>
          </a:lstStyle>
          <a:p>
            <a:pPr lvl="0"/>
            <a:r>
              <a:rPr lang="en-GB"/>
              <a:t>Click to edit Master text styles</a:t>
            </a:r>
          </a:p>
        </p:txBody>
      </p:sp>
      <p:sp>
        <p:nvSpPr>
          <p:cNvPr id="70" name="Text Placeholder 2">
            <a:extLst>
              <a:ext uri="{FF2B5EF4-FFF2-40B4-BE49-F238E27FC236}">
                <a16:creationId xmlns:a16="http://schemas.microsoft.com/office/drawing/2014/main" id="{9C56191E-4511-4274-B674-07B5E0232C2E}"/>
              </a:ext>
            </a:extLst>
          </p:cNvPr>
          <p:cNvSpPr>
            <a:spLocks noGrp="1"/>
          </p:cNvSpPr>
          <p:nvPr>
            <p:ph type="body" sz="quarter" idx="72"/>
          </p:nvPr>
        </p:nvSpPr>
        <p:spPr>
          <a:xfrm>
            <a:off x="4203789" y="5824111"/>
            <a:ext cx="1257300" cy="146051"/>
          </a:xfrm>
        </p:spPr>
        <p:txBody>
          <a:bodyPr anchor="ctr" anchorCtr="0"/>
          <a:lstStyle>
            <a:lvl1pPr marL="0" indent="0" algn="ctr">
              <a:lnSpc>
                <a:spcPct val="100000"/>
              </a:lnSpc>
              <a:buNone/>
              <a:defRPr sz="800" b="0"/>
            </a:lvl1pPr>
            <a:lvl2pPr marL="457200" indent="0">
              <a:buNone/>
              <a:defRPr/>
            </a:lvl2pPr>
          </a:lstStyle>
          <a:p>
            <a:pPr lvl="0"/>
            <a:r>
              <a:rPr lang="en-GB"/>
              <a:t>Click to edit Master text styles</a:t>
            </a:r>
          </a:p>
        </p:txBody>
      </p:sp>
      <p:sp>
        <p:nvSpPr>
          <p:cNvPr id="71" name="Picture Placeholder 7">
            <a:extLst>
              <a:ext uri="{FF2B5EF4-FFF2-40B4-BE49-F238E27FC236}">
                <a16:creationId xmlns:a16="http://schemas.microsoft.com/office/drawing/2014/main" id="{F499C15C-30A2-4F66-888C-5DCC49EA5801}"/>
              </a:ext>
            </a:extLst>
          </p:cNvPr>
          <p:cNvSpPr>
            <a:spLocks noGrp="1"/>
          </p:cNvSpPr>
          <p:nvPr>
            <p:ph type="pic" sz="quarter" idx="73"/>
          </p:nvPr>
        </p:nvSpPr>
        <p:spPr>
          <a:xfrm>
            <a:off x="5708737" y="4760487"/>
            <a:ext cx="790577" cy="790577"/>
          </a:xfrm>
          <a:prstGeom prst="ellipse">
            <a:avLst/>
          </a:prstGeom>
          <a:solidFill>
            <a:schemeClr val="bg1">
              <a:lumMod val="95000"/>
            </a:schemeClr>
          </a:solidFill>
        </p:spPr>
        <p:txBody>
          <a:bodyPr anchor="ctr" anchorCtr="0"/>
          <a:lstStyle>
            <a:lvl1pPr marL="0" indent="0" algn="ctr">
              <a:buNone/>
              <a:defRPr sz="1200"/>
            </a:lvl1pPr>
          </a:lstStyle>
          <a:p>
            <a:r>
              <a:rPr lang="en-GB"/>
              <a:t>Click icon to add picture</a:t>
            </a:r>
          </a:p>
        </p:txBody>
      </p:sp>
      <p:sp>
        <p:nvSpPr>
          <p:cNvPr id="72" name="Text Placeholder 2">
            <a:extLst>
              <a:ext uri="{FF2B5EF4-FFF2-40B4-BE49-F238E27FC236}">
                <a16:creationId xmlns:a16="http://schemas.microsoft.com/office/drawing/2014/main" id="{FD34D09D-2749-43A6-A87A-4D33974D6342}"/>
              </a:ext>
            </a:extLst>
          </p:cNvPr>
          <p:cNvSpPr>
            <a:spLocks noGrp="1"/>
          </p:cNvSpPr>
          <p:nvPr>
            <p:ph type="body" sz="quarter" idx="74"/>
          </p:nvPr>
        </p:nvSpPr>
        <p:spPr>
          <a:xfrm>
            <a:off x="5461089" y="5652661"/>
            <a:ext cx="1257300" cy="168276"/>
          </a:xfrm>
        </p:spPr>
        <p:txBody>
          <a:bodyPr anchor="ctr" anchorCtr="0"/>
          <a:lstStyle>
            <a:lvl1pPr marL="0" indent="0" algn="ctr">
              <a:lnSpc>
                <a:spcPct val="100000"/>
              </a:lnSpc>
              <a:buNone/>
              <a:defRPr sz="800" b="1"/>
            </a:lvl1pPr>
            <a:lvl2pPr marL="457200" indent="0">
              <a:buNone/>
              <a:defRPr/>
            </a:lvl2pPr>
          </a:lstStyle>
          <a:p>
            <a:pPr lvl="0"/>
            <a:r>
              <a:rPr lang="en-GB"/>
              <a:t>Click to edit Master text styles</a:t>
            </a:r>
          </a:p>
        </p:txBody>
      </p:sp>
      <p:sp>
        <p:nvSpPr>
          <p:cNvPr id="73" name="Text Placeholder 2">
            <a:extLst>
              <a:ext uri="{FF2B5EF4-FFF2-40B4-BE49-F238E27FC236}">
                <a16:creationId xmlns:a16="http://schemas.microsoft.com/office/drawing/2014/main" id="{A83FD17A-E359-4BDF-8E6A-D26667C997AA}"/>
              </a:ext>
            </a:extLst>
          </p:cNvPr>
          <p:cNvSpPr>
            <a:spLocks noGrp="1"/>
          </p:cNvSpPr>
          <p:nvPr>
            <p:ph type="body" sz="quarter" idx="75"/>
          </p:nvPr>
        </p:nvSpPr>
        <p:spPr>
          <a:xfrm>
            <a:off x="5461089" y="5824111"/>
            <a:ext cx="1257300" cy="146051"/>
          </a:xfrm>
        </p:spPr>
        <p:txBody>
          <a:bodyPr anchor="ctr" anchorCtr="0"/>
          <a:lstStyle>
            <a:lvl1pPr marL="0" indent="0" algn="ctr">
              <a:lnSpc>
                <a:spcPct val="100000"/>
              </a:lnSpc>
              <a:buNone/>
              <a:defRPr sz="800" b="0"/>
            </a:lvl1pPr>
            <a:lvl2pPr marL="457200" indent="0">
              <a:buNone/>
              <a:defRPr/>
            </a:lvl2pPr>
          </a:lstStyle>
          <a:p>
            <a:pPr lvl="0"/>
            <a:r>
              <a:rPr lang="en-GB"/>
              <a:t>Click to edit Master text styles</a:t>
            </a:r>
          </a:p>
        </p:txBody>
      </p:sp>
      <p:sp>
        <p:nvSpPr>
          <p:cNvPr id="74" name="Text Placeholder 2">
            <a:extLst>
              <a:ext uri="{FF2B5EF4-FFF2-40B4-BE49-F238E27FC236}">
                <a16:creationId xmlns:a16="http://schemas.microsoft.com/office/drawing/2014/main" id="{F390C353-82C0-4C83-9358-239018456BF5}"/>
              </a:ext>
            </a:extLst>
          </p:cNvPr>
          <p:cNvSpPr>
            <a:spLocks noGrp="1"/>
          </p:cNvSpPr>
          <p:nvPr>
            <p:ph type="body" sz="quarter" idx="76"/>
          </p:nvPr>
        </p:nvSpPr>
        <p:spPr>
          <a:xfrm>
            <a:off x="5266897" y="1044640"/>
            <a:ext cx="1688067" cy="322398"/>
          </a:xfrm>
          <a:solidFill>
            <a:srgbClr val="E9F352"/>
          </a:solidFill>
        </p:spPr>
        <p:txBody>
          <a:bodyPr anchor="ctr" anchorCtr="0"/>
          <a:lstStyle>
            <a:lvl1pPr marL="0" indent="0" algn="ctr">
              <a:lnSpc>
                <a:spcPct val="100000"/>
              </a:lnSpc>
              <a:buNone/>
              <a:defRPr sz="1600" b="1"/>
            </a:lvl1pPr>
            <a:lvl2pPr marL="457200" indent="0">
              <a:buNone/>
              <a:defRPr/>
            </a:lvl2pPr>
          </a:lstStyle>
          <a:p>
            <a:pPr lvl="0"/>
            <a:r>
              <a:rPr lang="en-GB"/>
              <a:t>Click to edit Master text styles</a:t>
            </a:r>
          </a:p>
        </p:txBody>
      </p:sp>
      <p:sp>
        <p:nvSpPr>
          <p:cNvPr id="75" name="Picture Placeholder 7">
            <a:extLst>
              <a:ext uri="{FF2B5EF4-FFF2-40B4-BE49-F238E27FC236}">
                <a16:creationId xmlns:a16="http://schemas.microsoft.com/office/drawing/2014/main" id="{0085B03F-8DB7-46A2-9137-9D4E64FD9E0D}"/>
              </a:ext>
            </a:extLst>
          </p:cNvPr>
          <p:cNvSpPr>
            <a:spLocks noGrp="1"/>
          </p:cNvSpPr>
          <p:nvPr>
            <p:ph type="pic" sz="quarter" idx="77"/>
          </p:nvPr>
        </p:nvSpPr>
        <p:spPr>
          <a:xfrm>
            <a:off x="9220913" y="1781175"/>
            <a:ext cx="790577" cy="790577"/>
          </a:xfrm>
          <a:prstGeom prst="ellipse">
            <a:avLst/>
          </a:prstGeom>
          <a:solidFill>
            <a:schemeClr val="bg1">
              <a:lumMod val="95000"/>
            </a:schemeClr>
          </a:solidFill>
        </p:spPr>
        <p:txBody>
          <a:bodyPr anchor="ctr" anchorCtr="0"/>
          <a:lstStyle>
            <a:lvl1pPr marL="0" indent="0" algn="ctr">
              <a:buNone/>
              <a:defRPr sz="1200"/>
            </a:lvl1pPr>
          </a:lstStyle>
          <a:p>
            <a:r>
              <a:rPr lang="en-GB"/>
              <a:t>Click icon to add picture</a:t>
            </a:r>
          </a:p>
        </p:txBody>
      </p:sp>
      <p:sp>
        <p:nvSpPr>
          <p:cNvPr id="76" name="Text Placeholder 2">
            <a:extLst>
              <a:ext uri="{FF2B5EF4-FFF2-40B4-BE49-F238E27FC236}">
                <a16:creationId xmlns:a16="http://schemas.microsoft.com/office/drawing/2014/main" id="{5E705DF5-3179-49B3-BE27-A36168A183B1}"/>
              </a:ext>
            </a:extLst>
          </p:cNvPr>
          <p:cNvSpPr>
            <a:spLocks noGrp="1"/>
          </p:cNvSpPr>
          <p:nvPr>
            <p:ph type="body" sz="quarter" idx="78"/>
          </p:nvPr>
        </p:nvSpPr>
        <p:spPr>
          <a:xfrm>
            <a:off x="8973265" y="2673349"/>
            <a:ext cx="1257300" cy="168276"/>
          </a:xfrm>
        </p:spPr>
        <p:txBody>
          <a:bodyPr anchor="ctr" anchorCtr="0"/>
          <a:lstStyle>
            <a:lvl1pPr marL="0" indent="0" algn="ctr">
              <a:lnSpc>
                <a:spcPct val="100000"/>
              </a:lnSpc>
              <a:buNone/>
              <a:defRPr sz="800" b="1"/>
            </a:lvl1pPr>
            <a:lvl2pPr marL="457200" indent="0">
              <a:buNone/>
              <a:defRPr/>
            </a:lvl2pPr>
          </a:lstStyle>
          <a:p>
            <a:pPr lvl="0"/>
            <a:r>
              <a:rPr lang="en-GB"/>
              <a:t>Click to edit Master text styles</a:t>
            </a:r>
          </a:p>
        </p:txBody>
      </p:sp>
      <p:sp>
        <p:nvSpPr>
          <p:cNvPr id="77" name="Text Placeholder 2">
            <a:extLst>
              <a:ext uri="{FF2B5EF4-FFF2-40B4-BE49-F238E27FC236}">
                <a16:creationId xmlns:a16="http://schemas.microsoft.com/office/drawing/2014/main" id="{9EC51A88-308D-44FE-A872-54E804F85EC5}"/>
              </a:ext>
            </a:extLst>
          </p:cNvPr>
          <p:cNvSpPr>
            <a:spLocks noGrp="1"/>
          </p:cNvSpPr>
          <p:nvPr>
            <p:ph type="body" sz="quarter" idx="79"/>
          </p:nvPr>
        </p:nvSpPr>
        <p:spPr>
          <a:xfrm>
            <a:off x="8973265" y="2844799"/>
            <a:ext cx="1257300" cy="146051"/>
          </a:xfrm>
        </p:spPr>
        <p:txBody>
          <a:bodyPr anchor="ctr" anchorCtr="0"/>
          <a:lstStyle>
            <a:lvl1pPr marL="0" indent="0" algn="ctr">
              <a:lnSpc>
                <a:spcPct val="100000"/>
              </a:lnSpc>
              <a:buNone/>
              <a:defRPr sz="800" b="0"/>
            </a:lvl1pPr>
            <a:lvl2pPr marL="457200" indent="0">
              <a:buNone/>
              <a:defRPr/>
            </a:lvl2pPr>
          </a:lstStyle>
          <a:p>
            <a:pPr lvl="0"/>
            <a:r>
              <a:rPr lang="en-GB"/>
              <a:t>Click to edit Master text styles</a:t>
            </a:r>
          </a:p>
        </p:txBody>
      </p:sp>
      <p:sp>
        <p:nvSpPr>
          <p:cNvPr id="78" name="Picture Placeholder 7">
            <a:extLst>
              <a:ext uri="{FF2B5EF4-FFF2-40B4-BE49-F238E27FC236}">
                <a16:creationId xmlns:a16="http://schemas.microsoft.com/office/drawing/2014/main" id="{69B7EFD3-73FF-45CE-B9C4-CABEE1791B6C}"/>
              </a:ext>
            </a:extLst>
          </p:cNvPr>
          <p:cNvSpPr>
            <a:spLocks noGrp="1"/>
          </p:cNvSpPr>
          <p:nvPr>
            <p:ph type="pic" sz="quarter" idx="80"/>
          </p:nvPr>
        </p:nvSpPr>
        <p:spPr>
          <a:xfrm>
            <a:off x="10478213" y="1781175"/>
            <a:ext cx="790577" cy="790577"/>
          </a:xfrm>
          <a:prstGeom prst="ellipse">
            <a:avLst/>
          </a:prstGeom>
          <a:solidFill>
            <a:schemeClr val="bg1">
              <a:lumMod val="95000"/>
            </a:schemeClr>
          </a:solidFill>
        </p:spPr>
        <p:txBody>
          <a:bodyPr anchor="ctr" anchorCtr="0"/>
          <a:lstStyle>
            <a:lvl1pPr marL="0" indent="0" algn="ctr">
              <a:buNone/>
              <a:defRPr sz="1200"/>
            </a:lvl1pPr>
          </a:lstStyle>
          <a:p>
            <a:r>
              <a:rPr lang="en-GB"/>
              <a:t>Click icon to add picture</a:t>
            </a:r>
          </a:p>
        </p:txBody>
      </p:sp>
      <p:sp>
        <p:nvSpPr>
          <p:cNvPr id="79" name="Text Placeholder 2">
            <a:extLst>
              <a:ext uri="{FF2B5EF4-FFF2-40B4-BE49-F238E27FC236}">
                <a16:creationId xmlns:a16="http://schemas.microsoft.com/office/drawing/2014/main" id="{F9F7D599-6A01-468A-9971-309B7A58E123}"/>
              </a:ext>
            </a:extLst>
          </p:cNvPr>
          <p:cNvSpPr>
            <a:spLocks noGrp="1"/>
          </p:cNvSpPr>
          <p:nvPr>
            <p:ph type="body" sz="quarter" idx="81"/>
          </p:nvPr>
        </p:nvSpPr>
        <p:spPr>
          <a:xfrm>
            <a:off x="10230565" y="2673349"/>
            <a:ext cx="1257300" cy="168276"/>
          </a:xfrm>
        </p:spPr>
        <p:txBody>
          <a:bodyPr anchor="ctr" anchorCtr="0"/>
          <a:lstStyle>
            <a:lvl1pPr marL="0" indent="0" algn="ctr">
              <a:lnSpc>
                <a:spcPct val="100000"/>
              </a:lnSpc>
              <a:buNone/>
              <a:defRPr sz="800" b="1"/>
            </a:lvl1pPr>
            <a:lvl2pPr marL="457200" indent="0">
              <a:buNone/>
              <a:defRPr/>
            </a:lvl2pPr>
          </a:lstStyle>
          <a:p>
            <a:pPr lvl="0"/>
            <a:r>
              <a:rPr lang="en-GB"/>
              <a:t>Click to edit Master text styles</a:t>
            </a:r>
          </a:p>
        </p:txBody>
      </p:sp>
      <p:sp>
        <p:nvSpPr>
          <p:cNvPr id="80" name="Text Placeholder 2">
            <a:extLst>
              <a:ext uri="{FF2B5EF4-FFF2-40B4-BE49-F238E27FC236}">
                <a16:creationId xmlns:a16="http://schemas.microsoft.com/office/drawing/2014/main" id="{2B590076-3EEC-4198-B01A-63F8D0082299}"/>
              </a:ext>
            </a:extLst>
          </p:cNvPr>
          <p:cNvSpPr>
            <a:spLocks noGrp="1"/>
          </p:cNvSpPr>
          <p:nvPr>
            <p:ph type="body" sz="quarter" idx="82"/>
          </p:nvPr>
        </p:nvSpPr>
        <p:spPr>
          <a:xfrm>
            <a:off x="10230565" y="2844799"/>
            <a:ext cx="1257300" cy="146051"/>
          </a:xfrm>
        </p:spPr>
        <p:txBody>
          <a:bodyPr anchor="ctr" anchorCtr="0"/>
          <a:lstStyle>
            <a:lvl1pPr marL="0" indent="0" algn="ctr">
              <a:lnSpc>
                <a:spcPct val="100000"/>
              </a:lnSpc>
              <a:buNone/>
              <a:defRPr sz="800" b="0"/>
            </a:lvl1pPr>
            <a:lvl2pPr marL="457200" indent="0">
              <a:buNone/>
              <a:defRPr/>
            </a:lvl2pPr>
          </a:lstStyle>
          <a:p>
            <a:pPr lvl="0"/>
            <a:r>
              <a:rPr lang="en-GB"/>
              <a:t>Click to edit Master text styles</a:t>
            </a:r>
          </a:p>
        </p:txBody>
      </p:sp>
      <p:sp>
        <p:nvSpPr>
          <p:cNvPr id="81" name="Picture Placeholder 7">
            <a:extLst>
              <a:ext uri="{FF2B5EF4-FFF2-40B4-BE49-F238E27FC236}">
                <a16:creationId xmlns:a16="http://schemas.microsoft.com/office/drawing/2014/main" id="{0B28CE5D-020D-45A4-B53B-46483CCDB93C}"/>
              </a:ext>
            </a:extLst>
          </p:cNvPr>
          <p:cNvSpPr>
            <a:spLocks noGrp="1"/>
          </p:cNvSpPr>
          <p:nvPr>
            <p:ph type="pic" sz="quarter" idx="83"/>
          </p:nvPr>
        </p:nvSpPr>
        <p:spPr>
          <a:xfrm>
            <a:off x="9220913" y="3283710"/>
            <a:ext cx="790577" cy="790577"/>
          </a:xfrm>
          <a:prstGeom prst="ellipse">
            <a:avLst/>
          </a:prstGeom>
          <a:solidFill>
            <a:schemeClr val="bg1">
              <a:lumMod val="95000"/>
            </a:schemeClr>
          </a:solidFill>
        </p:spPr>
        <p:txBody>
          <a:bodyPr anchor="ctr" anchorCtr="0"/>
          <a:lstStyle>
            <a:lvl1pPr marL="0" indent="0" algn="ctr">
              <a:buNone/>
              <a:defRPr sz="1200"/>
            </a:lvl1pPr>
          </a:lstStyle>
          <a:p>
            <a:r>
              <a:rPr lang="en-GB"/>
              <a:t>Click icon to add picture</a:t>
            </a:r>
          </a:p>
        </p:txBody>
      </p:sp>
      <p:sp>
        <p:nvSpPr>
          <p:cNvPr id="82" name="Text Placeholder 2">
            <a:extLst>
              <a:ext uri="{FF2B5EF4-FFF2-40B4-BE49-F238E27FC236}">
                <a16:creationId xmlns:a16="http://schemas.microsoft.com/office/drawing/2014/main" id="{A7C0CCF2-69EA-408A-8209-3FF192BD3EE3}"/>
              </a:ext>
            </a:extLst>
          </p:cNvPr>
          <p:cNvSpPr>
            <a:spLocks noGrp="1"/>
          </p:cNvSpPr>
          <p:nvPr>
            <p:ph type="body" sz="quarter" idx="84"/>
          </p:nvPr>
        </p:nvSpPr>
        <p:spPr>
          <a:xfrm>
            <a:off x="8973265" y="4175884"/>
            <a:ext cx="1257300" cy="168276"/>
          </a:xfrm>
        </p:spPr>
        <p:txBody>
          <a:bodyPr anchor="ctr" anchorCtr="0"/>
          <a:lstStyle>
            <a:lvl1pPr marL="0" indent="0" algn="ctr">
              <a:lnSpc>
                <a:spcPct val="100000"/>
              </a:lnSpc>
              <a:buNone/>
              <a:defRPr sz="800" b="1"/>
            </a:lvl1pPr>
            <a:lvl2pPr marL="457200" indent="0">
              <a:buNone/>
              <a:defRPr/>
            </a:lvl2pPr>
          </a:lstStyle>
          <a:p>
            <a:pPr lvl="0"/>
            <a:r>
              <a:rPr lang="en-GB"/>
              <a:t>Click to edit Master text styles</a:t>
            </a:r>
          </a:p>
        </p:txBody>
      </p:sp>
      <p:sp>
        <p:nvSpPr>
          <p:cNvPr id="83" name="Text Placeholder 2">
            <a:extLst>
              <a:ext uri="{FF2B5EF4-FFF2-40B4-BE49-F238E27FC236}">
                <a16:creationId xmlns:a16="http://schemas.microsoft.com/office/drawing/2014/main" id="{1D556B46-C363-41A7-80B3-D34D1C7A0566}"/>
              </a:ext>
            </a:extLst>
          </p:cNvPr>
          <p:cNvSpPr>
            <a:spLocks noGrp="1"/>
          </p:cNvSpPr>
          <p:nvPr>
            <p:ph type="body" sz="quarter" idx="85"/>
          </p:nvPr>
        </p:nvSpPr>
        <p:spPr>
          <a:xfrm>
            <a:off x="8973265" y="4347334"/>
            <a:ext cx="1257300" cy="146051"/>
          </a:xfrm>
        </p:spPr>
        <p:txBody>
          <a:bodyPr anchor="ctr" anchorCtr="0"/>
          <a:lstStyle>
            <a:lvl1pPr marL="0" indent="0" algn="ctr">
              <a:lnSpc>
                <a:spcPct val="100000"/>
              </a:lnSpc>
              <a:buNone/>
              <a:defRPr sz="800" b="0"/>
            </a:lvl1pPr>
            <a:lvl2pPr marL="457200" indent="0">
              <a:buNone/>
              <a:defRPr/>
            </a:lvl2pPr>
          </a:lstStyle>
          <a:p>
            <a:pPr lvl="0"/>
            <a:r>
              <a:rPr lang="en-GB"/>
              <a:t>Click to edit Master text styles</a:t>
            </a:r>
          </a:p>
        </p:txBody>
      </p:sp>
      <p:sp>
        <p:nvSpPr>
          <p:cNvPr id="84" name="Picture Placeholder 7">
            <a:extLst>
              <a:ext uri="{FF2B5EF4-FFF2-40B4-BE49-F238E27FC236}">
                <a16:creationId xmlns:a16="http://schemas.microsoft.com/office/drawing/2014/main" id="{ECA27076-7DF9-4EC0-BDC7-66791C96A982}"/>
              </a:ext>
            </a:extLst>
          </p:cNvPr>
          <p:cNvSpPr>
            <a:spLocks noGrp="1"/>
          </p:cNvSpPr>
          <p:nvPr>
            <p:ph type="pic" sz="quarter" idx="86"/>
          </p:nvPr>
        </p:nvSpPr>
        <p:spPr>
          <a:xfrm>
            <a:off x="10478213" y="3283710"/>
            <a:ext cx="790577" cy="790577"/>
          </a:xfrm>
          <a:prstGeom prst="ellipse">
            <a:avLst/>
          </a:prstGeom>
          <a:solidFill>
            <a:schemeClr val="bg1">
              <a:lumMod val="95000"/>
            </a:schemeClr>
          </a:solidFill>
        </p:spPr>
        <p:txBody>
          <a:bodyPr anchor="ctr" anchorCtr="0"/>
          <a:lstStyle>
            <a:lvl1pPr marL="0" indent="0" algn="ctr">
              <a:buNone/>
              <a:defRPr sz="1200"/>
            </a:lvl1pPr>
          </a:lstStyle>
          <a:p>
            <a:r>
              <a:rPr lang="en-GB"/>
              <a:t>Click icon to add picture</a:t>
            </a:r>
          </a:p>
        </p:txBody>
      </p:sp>
      <p:sp>
        <p:nvSpPr>
          <p:cNvPr id="85" name="Text Placeholder 2">
            <a:extLst>
              <a:ext uri="{FF2B5EF4-FFF2-40B4-BE49-F238E27FC236}">
                <a16:creationId xmlns:a16="http://schemas.microsoft.com/office/drawing/2014/main" id="{4432E1CF-1991-4D2C-9E33-BDEBBFBD776E}"/>
              </a:ext>
            </a:extLst>
          </p:cNvPr>
          <p:cNvSpPr>
            <a:spLocks noGrp="1"/>
          </p:cNvSpPr>
          <p:nvPr>
            <p:ph type="body" sz="quarter" idx="87"/>
          </p:nvPr>
        </p:nvSpPr>
        <p:spPr>
          <a:xfrm>
            <a:off x="10230565" y="4175884"/>
            <a:ext cx="1257300" cy="168276"/>
          </a:xfrm>
        </p:spPr>
        <p:txBody>
          <a:bodyPr anchor="ctr" anchorCtr="0"/>
          <a:lstStyle>
            <a:lvl1pPr marL="0" indent="0" algn="ctr">
              <a:lnSpc>
                <a:spcPct val="100000"/>
              </a:lnSpc>
              <a:buNone/>
              <a:defRPr sz="800" b="1"/>
            </a:lvl1pPr>
            <a:lvl2pPr marL="457200" indent="0">
              <a:buNone/>
              <a:defRPr/>
            </a:lvl2pPr>
          </a:lstStyle>
          <a:p>
            <a:pPr lvl="0"/>
            <a:r>
              <a:rPr lang="en-GB"/>
              <a:t>Click to edit Master text styles</a:t>
            </a:r>
          </a:p>
        </p:txBody>
      </p:sp>
      <p:sp>
        <p:nvSpPr>
          <p:cNvPr id="86" name="Text Placeholder 2">
            <a:extLst>
              <a:ext uri="{FF2B5EF4-FFF2-40B4-BE49-F238E27FC236}">
                <a16:creationId xmlns:a16="http://schemas.microsoft.com/office/drawing/2014/main" id="{F6FEB7F3-F89A-46F3-9A25-E56F1EFE8361}"/>
              </a:ext>
            </a:extLst>
          </p:cNvPr>
          <p:cNvSpPr>
            <a:spLocks noGrp="1"/>
          </p:cNvSpPr>
          <p:nvPr>
            <p:ph type="body" sz="quarter" idx="88"/>
          </p:nvPr>
        </p:nvSpPr>
        <p:spPr>
          <a:xfrm>
            <a:off x="10230565" y="4347334"/>
            <a:ext cx="1257300" cy="146051"/>
          </a:xfrm>
        </p:spPr>
        <p:txBody>
          <a:bodyPr anchor="ctr" anchorCtr="0"/>
          <a:lstStyle>
            <a:lvl1pPr marL="0" indent="0" algn="ctr">
              <a:lnSpc>
                <a:spcPct val="100000"/>
              </a:lnSpc>
              <a:buNone/>
              <a:defRPr sz="800" b="0"/>
            </a:lvl1pPr>
            <a:lvl2pPr marL="457200" indent="0">
              <a:buNone/>
              <a:defRPr/>
            </a:lvl2pPr>
          </a:lstStyle>
          <a:p>
            <a:pPr lvl="0"/>
            <a:r>
              <a:rPr lang="en-GB"/>
              <a:t>Click to edit Master text styles</a:t>
            </a:r>
          </a:p>
        </p:txBody>
      </p:sp>
      <p:sp>
        <p:nvSpPr>
          <p:cNvPr id="87" name="Picture Placeholder 7">
            <a:extLst>
              <a:ext uri="{FF2B5EF4-FFF2-40B4-BE49-F238E27FC236}">
                <a16:creationId xmlns:a16="http://schemas.microsoft.com/office/drawing/2014/main" id="{69C585E1-409A-49B6-8042-525D94DE9FC7}"/>
              </a:ext>
            </a:extLst>
          </p:cNvPr>
          <p:cNvSpPr>
            <a:spLocks noGrp="1"/>
          </p:cNvSpPr>
          <p:nvPr>
            <p:ph type="pic" sz="quarter" idx="89"/>
          </p:nvPr>
        </p:nvSpPr>
        <p:spPr>
          <a:xfrm>
            <a:off x="9220913" y="4760487"/>
            <a:ext cx="790577" cy="790577"/>
          </a:xfrm>
          <a:prstGeom prst="ellipse">
            <a:avLst/>
          </a:prstGeom>
          <a:solidFill>
            <a:schemeClr val="bg1">
              <a:lumMod val="95000"/>
            </a:schemeClr>
          </a:solidFill>
        </p:spPr>
        <p:txBody>
          <a:bodyPr anchor="ctr" anchorCtr="0"/>
          <a:lstStyle>
            <a:lvl1pPr marL="0" indent="0" algn="ctr">
              <a:buNone/>
              <a:defRPr sz="1200"/>
            </a:lvl1pPr>
          </a:lstStyle>
          <a:p>
            <a:r>
              <a:rPr lang="en-GB"/>
              <a:t>Click icon to add picture</a:t>
            </a:r>
          </a:p>
        </p:txBody>
      </p:sp>
      <p:sp>
        <p:nvSpPr>
          <p:cNvPr id="88" name="Text Placeholder 2">
            <a:extLst>
              <a:ext uri="{FF2B5EF4-FFF2-40B4-BE49-F238E27FC236}">
                <a16:creationId xmlns:a16="http://schemas.microsoft.com/office/drawing/2014/main" id="{EDD39040-A444-4B01-BE33-0D2A9EA00F79}"/>
              </a:ext>
            </a:extLst>
          </p:cNvPr>
          <p:cNvSpPr>
            <a:spLocks noGrp="1"/>
          </p:cNvSpPr>
          <p:nvPr>
            <p:ph type="body" sz="quarter" idx="90"/>
          </p:nvPr>
        </p:nvSpPr>
        <p:spPr>
          <a:xfrm>
            <a:off x="8973265" y="5652661"/>
            <a:ext cx="1257300" cy="168276"/>
          </a:xfrm>
        </p:spPr>
        <p:txBody>
          <a:bodyPr anchor="ctr" anchorCtr="0"/>
          <a:lstStyle>
            <a:lvl1pPr marL="0" indent="0" algn="ctr">
              <a:lnSpc>
                <a:spcPct val="100000"/>
              </a:lnSpc>
              <a:buNone/>
              <a:defRPr sz="800" b="1"/>
            </a:lvl1pPr>
            <a:lvl2pPr marL="457200" indent="0">
              <a:buNone/>
              <a:defRPr/>
            </a:lvl2pPr>
          </a:lstStyle>
          <a:p>
            <a:pPr lvl="0"/>
            <a:r>
              <a:rPr lang="en-GB"/>
              <a:t>Click to edit Master text styles</a:t>
            </a:r>
          </a:p>
        </p:txBody>
      </p:sp>
      <p:sp>
        <p:nvSpPr>
          <p:cNvPr id="89" name="Text Placeholder 2">
            <a:extLst>
              <a:ext uri="{FF2B5EF4-FFF2-40B4-BE49-F238E27FC236}">
                <a16:creationId xmlns:a16="http://schemas.microsoft.com/office/drawing/2014/main" id="{1255542B-6ACF-4789-9E7E-E6E391DD25C8}"/>
              </a:ext>
            </a:extLst>
          </p:cNvPr>
          <p:cNvSpPr>
            <a:spLocks noGrp="1"/>
          </p:cNvSpPr>
          <p:nvPr>
            <p:ph type="body" sz="quarter" idx="91"/>
          </p:nvPr>
        </p:nvSpPr>
        <p:spPr>
          <a:xfrm>
            <a:off x="8973265" y="5824111"/>
            <a:ext cx="1257300" cy="146051"/>
          </a:xfrm>
        </p:spPr>
        <p:txBody>
          <a:bodyPr anchor="ctr" anchorCtr="0"/>
          <a:lstStyle>
            <a:lvl1pPr marL="0" indent="0" algn="ctr">
              <a:lnSpc>
                <a:spcPct val="100000"/>
              </a:lnSpc>
              <a:buNone/>
              <a:defRPr sz="800" b="0"/>
            </a:lvl1pPr>
            <a:lvl2pPr marL="457200" indent="0">
              <a:buNone/>
              <a:defRPr/>
            </a:lvl2pPr>
          </a:lstStyle>
          <a:p>
            <a:pPr lvl="0"/>
            <a:r>
              <a:rPr lang="en-GB"/>
              <a:t>Click to edit Master text styles</a:t>
            </a:r>
          </a:p>
        </p:txBody>
      </p:sp>
      <p:sp>
        <p:nvSpPr>
          <p:cNvPr id="90" name="Picture Placeholder 7">
            <a:extLst>
              <a:ext uri="{FF2B5EF4-FFF2-40B4-BE49-F238E27FC236}">
                <a16:creationId xmlns:a16="http://schemas.microsoft.com/office/drawing/2014/main" id="{6E405DFE-6A06-4A3C-9024-CF1B1A5A1F18}"/>
              </a:ext>
            </a:extLst>
          </p:cNvPr>
          <p:cNvSpPr>
            <a:spLocks noGrp="1"/>
          </p:cNvSpPr>
          <p:nvPr>
            <p:ph type="pic" sz="quarter" idx="92"/>
          </p:nvPr>
        </p:nvSpPr>
        <p:spPr>
          <a:xfrm>
            <a:off x="10478213" y="4760487"/>
            <a:ext cx="790577" cy="790577"/>
          </a:xfrm>
          <a:prstGeom prst="ellipse">
            <a:avLst/>
          </a:prstGeom>
          <a:solidFill>
            <a:schemeClr val="bg1">
              <a:lumMod val="95000"/>
            </a:schemeClr>
          </a:solidFill>
        </p:spPr>
        <p:txBody>
          <a:bodyPr anchor="ctr" anchorCtr="0"/>
          <a:lstStyle>
            <a:lvl1pPr marL="0" indent="0" algn="ctr">
              <a:buNone/>
              <a:defRPr sz="1200"/>
            </a:lvl1pPr>
          </a:lstStyle>
          <a:p>
            <a:r>
              <a:rPr lang="en-GB"/>
              <a:t>Click icon to add picture</a:t>
            </a:r>
          </a:p>
        </p:txBody>
      </p:sp>
      <p:sp>
        <p:nvSpPr>
          <p:cNvPr id="91" name="Text Placeholder 2">
            <a:extLst>
              <a:ext uri="{FF2B5EF4-FFF2-40B4-BE49-F238E27FC236}">
                <a16:creationId xmlns:a16="http://schemas.microsoft.com/office/drawing/2014/main" id="{E92D0E38-3723-413F-8503-CE80EFCB3D98}"/>
              </a:ext>
            </a:extLst>
          </p:cNvPr>
          <p:cNvSpPr>
            <a:spLocks noGrp="1"/>
          </p:cNvSpPr>
          <p:nvPr>
            <p:ph type="body" sz="quarter" idx="93"/>
          </p:nvPr>
        </p:nvSpPr>
        <p:spPr>
          <a:xfrm>
            <a:off x="10230565" y="5652661"/>
            <a:ext cx="1257300" cy="168276"/>
          </a:xfrm>
        </p:spPr>
        <p:txBody>
          <a:bodyPr anchor="ctr" anchorCtr="0"/>
          <a:lstStyle>
            <a:lvl1pPr marL="0" indent="0" algn="ctr">
              <a:lnSpc>
                <a:spcPct val="100000"/>
              </a:lnSpc>
              <a:buNone/>
              <a:defRPr sz="800" b="1"/>
            </a:lvl1pPr>
            <a:lvl2pPr marL="457200" indent="0">
              <a:buNone/>
              <a:defRPr/>
            </a:lvl2pPr>
          </a:lstStyle>
          <a:p>
            <a:pPr lvl="0"/>
            <a:r>
              <a:rPr lang="en-GB"/>
              <a:t>Click to edit Master text styles</a:t>
            </a:r>
          </a:p>
        </p:txBody>
      </p:sp>
      <p:sp>
        <p:nvSpPr>
          <p:cNvPr id="92" name="Text Placeholder 2">
            <a:extLst>
              <a:ext uri="{FF2B5EF4-FFF2-40B4-BE49-F238E27FC236}">
                <a16:creationId xmlns:a16="http://schemas.microsoft.com/office/drawing/2014/main" id="{7ECABE45-B923-4B2D-9B85-F1ECE2B08893}"/>
              </a:ext>
            </a:extLst>
          </p:cNvPr>
          <p:cNvSpPr>
            <a:spLocks noGrp="1"/>
          </p:cNvSpPr>
          <p:nvPr>
            <p:ph type="body" sz="quarter" idx="94"/>
          </p:nvPr>
        </p:nvSpPr>
        <p:spPr>
          <a:xfrm>
            <a:off x="10230565" y="5824111"/>
            <a:ext cx="1257300" cy="146051"/>
          </a:xfrm>
        </p:spPr>
        <p:txBody>
          <a:bodyPr anchor="ctr" anchorCtr="0"/>
          <a:lstStyle>
            <a:lvl1pPr marL="0" indent="0" algn="ctr">
              <a:lnSpc>
                <a:spcPct val="100000"/>
              </a:lnSpc>
              <a:buNone/>
              <a:defRPr sz="800" b="0"/>
            </a:lvl1pPr>
            <a:lvl2pPr marL="457200" indent="0">
              <a:buNone/>
              <a:defRPr/>
            </a:lvl2pPr>
          </a:lstStyle>
          <a:p>
            <a:pPr lvl="0"/>
            <a:r>
              <a:rPr lang="en-GB"/>
              <a:t>Click to edit Master text styles</a:t>
            </a:r>
          </a:p>
        </p:txBody>
      </p:sp>
      <p:sp>
        <p:nvSpPr>
          <p:cNvPr id="93" name="Text Placeholder 2">
            <a:extLst>
              <a:ext uri="{FF2B5EF4-FFF2-40B4-BE49-F238E27FC236}">
                <a16:creationId xmlns:a16="http://schemas.microsoft.com/office/drawing/2014/main" id="{29A0CD70-E495-4407-BAE0-BBA87FDD1AF8}"/>
              </a:ext>
            </a:extLst>
          </p:cNvPr>
          <p:cNvSpPr>
            <a:spLocks noGrp="1"/>
          </p:cNvSpPr>
          <p:nvPr>
            <p:ph type="body" sz="quarter" idx="95"/>
          </p:nvPr>
        </p:nvSpPr>
        <p:spPr>
          <a:xfrm>
            <a:off x="9413894" y="1044640"/>
            <a:ext cx="1688067" cy="322398"/>
          </a:xfrm>
          <a:solidFill>
            <a:srgbClr val="E9F352"/>
          </a:solidFill>
        </p:spPr>
        <p:txBody>
          <a:bodyPr anchor="ctr" anchorCtr="0"/>
          <a:lstStyle>
            <a:lvl1pPr marL="0" indent="0" algn="ctr">
              <a:lnSpc>
                <a:spcPct val="100000"/>
              </a:lnSpc>
              <a:buNone/>
              <a:defRPr sz="1600" b="1"/>
            </a:lvl1pPr>
            <a:lvl2pPr marL="457200" indent="0">
              <a:buNone/>
              <a:defRPr/>
            </a:lvl2pPr>
          </a:lstStyle>
          <a:p>
            <a:pPr lvl="0"/>
            <a:r>
              <a:rPr lang="en-GB"/>
              <a:t>Click to edit Master text styles</a:t>
            </a:r>
          </a:p>
        </p:txBody>
      </p:sp>
      <p:sp>
        <p:nvSpPr>
          <p:cNvPr id="95" name="Picture Placeholder 7">
            <a:extLst>
              <a:ext uri="{FF2B5EF4-FFF2-40B4-BE49-F238E27FC236}">
                <a16:creationId xmlns:a16="http://schemas.microsoft.com/office/drawing/2014/main" id="{C2D01312-BEEB-4771-8BDA-2A3B00E8BA7B}"/>
              </a:ext>
            </a:extLst>
          </p:cNvPr>
          <p:cNvSpPr>
            <a:spLocks noGrp="1"/>
          </p:cNvSpPr>
          <p:nvPr>
            <p:ph type="pic" sz="quarter" idx="96"/>
          </p:nvPr>
        </p:nvSpPr>
        <p:spPr>
          <a:xfrm>
            <a:off x="6979453" y="1781175"/>
            <a:ext cx="790577" cy="790577"/>
          </a:xfrm>
          <a:prstGeom prst="ellipse">
            <a:avLst/>
          </a:prstGeom>
          <a:solidFill>
            <a:schemeClr val="bg1">
              <a:lumMod val="95000"/>
            </a:schemeClr>
          </a:solidFill>
        </p:spPr>
        <p:txBody>
          <a:bodyPr anchor="ctr" anchorCtr="0"/>
          <a:lstStyle>
            <a:lvl1pPr marL="0" indent="0" algn="ctr">
              <a:buNone/>
              <a:defRPr sz="1200"/>
            </a:lvl1pPr>
          </a:lstStyle>
          <a:p>
            <a:r>
              <a:rPr lang="en-GB"/>
              <a:t>Click icon to add picture</a:t>
            </a:r>
          </a:p>
        </p:txBody>
      </p:sp>
      <p:sp>
        <p:nvSpPr>
          <p:cNvPr id="96" name="Text Placeholder 2">
            <a:extLst>
              <a:ext uri="{FF2B5EF4-FFF2-40B4-BE49-F238E27FC236}">
                <a16:creationId xmlns:a16="http://schemas.microsoft.com/office/drawing/2014/main" id="{59099A05-67E0-4402-8F58-0F2762CD3E9F}"/>
              </a:ext>
            </a:extLst>
          </p:cNvPr>
          <p:cNvSpPr>
            <a:spLocks noGrp="1"/>
          </p:cNvSpPr>
          <p:nvPr>
            <p:ph type="body" sz="quarter" idx="97"/>
          </p:nvPr>
        </p:nvSpPr>
        <p:spPr>
          <a:xfrm>
            <a:off x="6731805" y="2673349"/>
            <a:ext cx="1257300" cy="168276"/>
          </a:xfrm>
        </p:spPr>
        <p:txBody>
          <a:bodyPr anchor="ctr" anchorCtr="0"/>
          <a:lstStyle>
            <a:lvl1pPr marL="0" indent="0" algn="ctr">
              <a:lnSpc>
                <a:spcPct val="100000"/>
              </a:lnSpc>
              <a:buNone/>
              <a:defRPr sz="800" b="1"/>
            </a:lvl1pPr>
            <a:lvl2pPr marL="457200" indent="0">
              <a:buNone/>
              <a:defRPr/>
            </a:lvl2pPr>
          </a:lstStyle>
          <a:p>
            <a:pPr lvl="0"/>
            <a:r>
              <a:rPr lang="en-GB"/>
              <a:t>Click to edit Master text styles</a:t>
            </a:r>
          </a:p>
        </p:txBody>
      </p:sp>
      <p:sp>
        <p:nvSpPr>
          <p:cNvPr id="97" name="Text Placeholder 2">
            <a:extLst>
              <a:ext uri="{FF2B5EF4-FFF2-40B4-BE49-F238E27FC236}">
                <a16:creationId xmlns:a16="http://schemas.microsoft.com/office/drawing/2014/main" id="{FC50ADD2-40B3-4BCD-A783-E2A73F21CC4D}"/>
              </a:ext>
            </a:extLst>
          </p:cNvPr>
          <p:cNvSpPr>
            <a:spLocks noGrp="1"/>
          </p:cNvSpPr>
          <p:nvPr>
            <p:ph type="body" sz="quarter" idx="98"/>
          </p:nvPr>
        </p:nvSpPr>
        <p:spPr>
          <a:xfrm>
            <a:off x="6731805" y="2844799"/>
            <a:ext cx="1257300" cy="146051"/>
          </a:xfrm>
        </p:spPr>
        <p:txBody>
          <a:bodyPr anchor="ctr" anchorCtr="0"/>
          <a:lstStyle>
            <a:lvl1pPr marL="0" indent="0" algn="ctr">
              <a:lnSpc>
                <a:spcPct val="100000"/>
              </a:lnSpc>
              <a:buNone/>
              <a:defRPr sz="800" b="0"/>
            </a:lvl1pPr>
            <a:lvl2pPr marL="457200" indent="0">
              <a:buNone/>
              <a:defRPr/>
            </a:lvl2pPr>
          </a:lstStyle>
          <a:p>
            <a:pPr lvl="0"/>
            <a:r>
              <a:rPr lang="en-GB"/>
              <a:t>Click to edit Master text styles</a:t>
            </a:r>
          </a:p>
        </p:txBody>
      </p:sp>
      <p:sp>
        <p:nvSpPr>
          <p:cNvPr id="98" name="Picture Placeholder 7">
            <a:extLst>
              <a:ext uri="{FF2B5EF4-FFF2-40B4-BE49-F238E27FC236}">
                <a16:creationId xmlns:a16="http://schemas.microsoft.com/office/drawing/2014/main" id="{440E74CA-9E47-4497-A6FB-484F06330AD2}"/>
              </a:ext>
            </a:extLst>
          </p:cNvPr>
          <p:cNvSpPr>
            <a:spLocks noGrp="1"/>
          </p:cNvSpPr>
          <p:nvPr>
            <p:ph type="pic" sz="quarter" idx="99"/>
          </p:nvPr>
        </p:nvSpPr>
        <p:spPr>
          <a:xfrm>
            <a:off x="6979453" y="3283710"/>
            <a:ext cx="790577" cy="790577"/>
          </a:xfrm>
          <a:prstGeom prst="ellipse">
            <a:avLst/>
          </a:prstGeom>
          <a:solidFill>
            <a:schemeClr val="bg1">
              <a:lumMod val="95000"/>
            </a:schemeClr>
          </a:solidFill>
        </p:spPr>
        <p:txBody>
          <a:bodyPr anchor="ctr" anchorCtr="0"/>
          <a:lstStyle>
            <a:lvl1pPr marL="0" indent="0" algn="ctr">
              <a:buNone/>
              <a:defRPr sz="1200"/>
            </a:lvl1pPr>
          </a:lstStyle>
          <a:p>
            <a:r>
              <a:rPr lang="en-GB"/>
              <a:t>Click icon to add picture</a:t>
            </a:r>
          </a:p>
        </p:txBody>
      </p:sp>
      <p:sp>
        <p:nvSpPr>
          <p:cNvPr id="99" name="Text Placeholder 2">
            <a:extLst>
              <a:ext uri="{FF2B5EF4-FFF2-40B4-BE49-F238E27FC236}">
                <a16:creationId xmlns:a16="http://schemas.microsoft.com/office/drawing/2014/main" id="{92165ABE-3297-4C92-9EBD-DFA5FEB96736}"/>
              </a:ext>
            </a:extLst>
          </p:cNvPr>
          <p:cNvSpPr>
            <a:spLocks noGrp="1"/>
          </p:cNvSpPr>
          <p:nvPr>
            <p:ph type="body" sz="quarter" idx="100"/>
          </p:nvPr>
        </p:nvSpPr>
        <p:spPr>
          <a:xfrm>
            <a:off x="6731805" y="4175884"/>
            <a:ext cx="1257300" cy="168276"/>
          </a:xfrm>
        </p:spPr>
        <p:txBody>
          <a:bodyPr anchor="ctr" anchorCtr="0"/>
          <a:lstStyle>
            <a:lvl1pPr marL="0" indent="0" algn="ctr">
              <a:lnSpc>
                <a:spcPct val="100000"/>
              </a:lnSpc>
              <a:buNone/>
              <a:defRPr sz="800" b="1"/>
            </a:lvl1pPr>
            <a:lvl2pPr marL="457200" indent="0">
              <a:buNone/>
              <a:defRPr/>
            </a:lvl2pPr>
          </a:lstStyle>
          <a:p>
            <a:pPr lvl="0"/>
            <a:r>
              <a:rPr lang="en-GB"/>
              <a:t>Click to edit Master text styles</a:t>
            </a:r>
          </a:p>
        </p:txBody>
      </p:sp>
      <p:sp>
        <p:nvSpPr>
          <p:cNvPr id="100" name="Text Placeholder 2">
            <a:extLst>
              <a:ext uri="{FF2B5EF4-FFF2-40B4-BE49-F238E27FC236}">
                <a16:creationId xmlns:a16="http://schemas.microsoft.com/office/drawing/2014/main" id="{B4806C27-B26E-4E27-BEDE-CCD3C7043D76}"/>
              </a:ext>
            </a:extLst>
          </p:cNvPr>
          <p:cNvSpPr>
            <a:spLocks noGrp="1"/>
          </p:cNvSpPr>
          <p:nvPr>
            <p:ph type="body" sz="quarter" idx="101"/>
          </p:nvPr>
        </p:nvSpPr>
        <p:spPr>
          <a:xfrm>
            <a:off x="6731805" y="4347334"/>
            <a:ext cx="1257300" cy="146051"/>
          </a:xfrm>
        </p:spPr>
        <p:txBody>
          <a:bodyPr anchor="ctr" anchorCtr="0"/>
          <a:lstStyle>
            <a:lvl1pPr marL="0" indent="0" algn="ctr">
              <a:lnSpc>
                <a:spcPct val="100000"/>
              </a:lnSpc>
              <a:buNone/>
              <a:defRPr sz="800" b="0"/>
            </a:lvl1pPr>
            <a:lvl2pPr marL="457200" indent="0">
              <a:buNone/>
              <a:defRPr/>
            </a:lvl2pPr>
          </a:lstStyle>
          <a:p>
            <a:pPr lvl="0"/>
            <a:r>
              <a:rPr lang="en-GB"/>
              <a:t>Click to edit Master text styles</a:t>
            </a:r>
          </a:p>
        </p:txBody>
      </p:sp>
      <p:sp>
        <p:nvSpPr>
          <p:cNvPr id="101" name="Picture Placeholder 7">
            <a:extLst>
              <a:ext uri="{FF2B5EF4-FFF2-40B4-BE49-F238E27FC236}">
                <a16:creationId xmlns:a16="http://schemas.microsoft.com/office/drawing/2014/main" id="{CE939D44-EFB6-4C4C-831A-B8E55341C980}"/>
              </a:ext>
            </a:extLst>
          </p:cNvPr>
          <p:cNvSpPr>
            <a:spLocks noGrp="1"/>
          </p:cNvSpPr>
          <p:nvPr>
            <p:ph type="pic" sz="quarter" idx="102"/>
          </p:nvPr>
        </p:nvSpPr>
        <p:spPr>
          <a:xfrm>
            <a:off x="6979453" y="4760487"/>
            <a:ext cx="790577" cy="790577"/>
          </a:xfrm>
          <a:prstGeom prst="ellipse">
            <a:avLst/>
          </a:prstGeom>
          <a:solidFill>
            <a:schemeClr val="bg1">
              <a:lumMod val="95000"/>
            </a:schemeClr>
          </a:solidFill>
        </p:spPr>
        <p:txBody>
          <a:bodyPr anchor="ctr" anchorCtr="0"/>
          <a:lstStyle>
            <a:lvl1pPr marL="0" indent="0" algn="ctr">
              <a:buNone/>
              <a:defRPr sz="1200"/>
            </a:lvl1pPr>
          </a:lstStyle>
          <a:p>
            <a:r>
              <a:rPr lang="en-GB"/>
              <a:t>Click icon to add picture</a:t>
            </a:r>
          </a:p>
        </p:txBody>
      </p:sp>
      <p:sp>
        <p:nvSpPr>
          <p:cNvPr id="102" name="Text Placeholder 2">
            <a:extLst>
              <a:ext uri="{FF2B5EF4-FFF2-40B4-BE49-F238E27FC236}">
                <a16:creationId xmlns:a16="http://schemas.microsoft.com/office/drawing/2014/main" id="{5801C97C-C5E2-4984-9082-5326E232039F}"/>
              </a:ext>
            </a:extLst>
          </p:cNvPr>
          <p:cNvSpPr>
            <a:spLocks noGrp="1"/>
          </p:cNvSpPr>
          <p:nvPr>
            <p:ph type="body" sz="quarter" idx="103"/>
          </p:nvPr>
        </p:nvSpPr>
        <p:spPr>
          <a:xfrm>
            <a:off x="6731805" y="5652661"/>
            <a:ext cx="1257300" cy="168276"/>
          </a:xfrm>
        </p:spPr>
        <p:txBody>
          <a:bodyPr anchor="ctr" anchorCtr="0"/>
          <a:lstStyle>
            <a:lvl1pPr marL="0" indent="0" algn="ctr">
              <a:lnSpc>
                <a:spcPct val="100000"/>
              </a:lnSpc>
              <a:buNone/>
              <a:defRPr sz="800" b="1"/>
            </a:lvl1pPr>
            <a:lvl2pPr marL="457200" indent="0">
              <a:buNone/>
              <a:defRPr/>
            </a:lvl2pPr>
          </a:lstStyle>
          <a:p>
            <a:pPr lvl="0"/>
            <a:r>
              <a:rPr lang="en-GB"/>
              <a:t>Click to edit Master text styles</a:t>
            </a:r>
          </a:p>
        </p:txBody>
      </p:sp>
      <p:sp>
        <p:nvSpPr>
          <p:cNvPr id="103" name="Text Placeholder 2">
            <a:extLst>
              <a:ext uri="{FF2B5EF4-FFF2-40B4-BE49-F238E27FC236}">
                <a16:creationId xmlns:a16="http://schemas.microsoft.com/office/drawing/2014/main" id="{2B88808E-1710-49F7-A9D5-AB0C986F520A}"/>
              </a:ext>
            </a:extLst>
          </p:cNvPr>
          <p:cNvSpPr>
            <a:spLocks noGrp="1"/>
          </p:cNvSpPr>
          <p:nvPr>
            <p:ph type="body" sz="quarter" idx="104"/>
          </p:nvPr>
        </p:nvSpPr>
        <p:spPr>
          <a:xfrm>
            <a:off x="6731805" y="5824111"/>
            <a:ext cx="1257300" cy="146051"/>
          </a:xfrm>
        </p:spPr>
        <p:txBody>
          <a:bodyPr anchor="ctr" anchorCtr="0"/>
          <a:lstStyle>
            <a:lvl1pPr marL="0" indent="0" algn="ctr">
              <a:lnSpc>
                <a:spcPct val="100000"/>
              </a:lnSpc>
              <a:buNone/>
              <a:defRPr sz="800" b="0"/>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136695787"/>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CV">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8A3B2E8E-C66A-2E4E-9A7B-C0EAA0CE43AF}"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sp>
        <p:nvSpPr>
          <p:cNvPr id="11" name="Picture Placeholder 7">
            <a:extLst>
              <a:ext uri="{FF2B5EF4-FFF2-40B4-BE49-F238E27FC236}">
                <a16:creationId xmlns:a16="http://schemas.microsoft.com/office/drawing/2014/main" id="{38AD1496-6668-4319-A8C6-CEB56216F39F}"/>
              </a:ext>
            </a:extLst>
          </p:cNvPr>
          <p:cNvSpPr>
            <a:spLocks noGrp="1"/>
          </p:cNvSpPr>
          <p:nvPr>
            <p:ph type="pic" sz="quarter" idx="14"/>
          </p:nvPr>
        </p:nvSpPr>
        <p:spPr>
          <a:xfrm>
            <a:off x="1205961" y="1755417"/>
            <a:ext cx="3348867" cy="3331738"/>
          </a:xfrm>
          <a:prstGeom prst="ellipse">
            <a:avLst/>
          </a:prstGeom>
          <a:solidFill>
            <a:schemeClr val="bg1">
              <a:lumMod val="95000"/>
            </a:schemeClr>
          </a:solidFill>
        </p:spPr>
        <p:txBody>
          <a:bodyPr anchor="ctr" anchorCtr="0"/>
          <a:lstStyle>
            <a:lvl1pPr marL="0" indent="0" algn="ctr">
              <a:buNone/>
              <a:defRPr sz="1200"/>
            </a:lvl1pPr>
          </a:lstStyle>
          <a:p>
            <a:r>
              <a:rPr lang="en-GB"/>
              <a:t>Click icon to add picture</a:t>
            </a:r>
          </a:p>
        </p:txBody>
      </p:sp>
      <p:sp>
        <p:nvSpPr>
          <p:cNvPr id="13" name="Text Placeholder 2">
            <a:extLst>
              <a:ext uri="{FF2B5EF4-FFF2-40B4-BE49-F238E27FC236}">
                <a16:creationId xmlns:a16="http://schemas.microsoft.com/office/drawing/2014/main" id="{884357E7-2FC3-4A33-8B12-E96527F12E3F}"/>
              </a:ext>
            </a:extLst>
          </p:cNvPr>
          <p:cNvSpPr>
            <a:spLocks noGrp="1"/>
          </p:cNvSpPr>
          <p:nvPr>
            <p:ph type="body" sz="quarter" idx="16"/>
          </p:nvPr>
        </p:nvSpPr>
        <p:spPr>
          <a:xfrm>
            <a:off x="5721950" y="2155063"/>
            <a:ext cx="5104289" cy="1897489"/>
          </a:xfrm>
        </p:spPr>
        <p:txBody>
          <a:bodyPr anchor="t" anchorCtr="0"/>
          <a:lstStyle>
            <a:lvl1pPr marL="0" indent="0" algn="l">
              <a:lnSpc>
                <a:spcPct val="100000"/>
              </a:lnSpc>
              <a:buNone/>
              <a:defRPr sz="1000" b="0"/>
            </a:lvl1pPr>
            <a:lvl2pPr marL="457200" indent="0">
              <a:buNone/>
              <a:defRPr/>
            </a:lvl2pPr>
          </a:lstStyle>
          <a:p>
            <a:pPr lvl="0"/>
            <a:r>
              <a:rPr lang="en-GB"/>
              <a:t>Click to edit Master text styles</a:t>
            </a:r>
          </a:p>
        </p:txBody>
      </p:sp>
      <p:sp>
        <p:nvSpPr>
          <p:cNvPr id="55" name="Text Placeholder 2">
            <a:extLst>
              <a:ext uri="{FF2B5EF4-FFF2-40B4-BE49-F238E27FC236}">
                <a16:creationId xmlns:a16="http://schemas.microsoft.com/office/drawing/2014/main" id="{07F395FE-DE69-48AA-A3C2-0F4A26DB151A}"/>
              </a:ext>
            </a:extLst>
          </p:cNvPr>
          <p:cNvSpPr>
            <a:spLocks noGrp="1"/>
          </p:cNvSpPr>
          <p:nvPr>
            <p:ph type="body" sz="quarter" idx="57" hasCustomPrompt="1"/>
          </p:nvPr>
        </p:nvSpPr>
        <p:spPr>
          <a:xfrm>
            <a:off x="5721950" y="1044640"/>
            <a:ext cx="5104889" cy="455642"/>
          </a:xfrm>
          <a:noFill/>
        </p:spPr>
        <p:txBody>
          <a:bodyPr anchor="t" anchorCtr="0"/>
          <a:lstStyle>
            <a:lvl1pPr marL="0" indent="0" algn="l">
              <a:lnSpc>
                <a:spcPct val="100000"/>
              </a:lnSpc>
              <a:buNone/>
              <a:defRPr sz="2800" b="1"/>
            </a:lvl1pPr>
            <a:lvl2pPr marL="457200" indent="0">
              <a:buNone/>
              <a:defRPr/>
            </a:lvl2pPr>
          </a:lstStyle>
          <a:p>
            <a:pPr lvl="0"/>
            <a:r>
              <a:rPr lang="en-US"/>
              <a:t>Name</a:t>
            </a:r>
          </a:p>
        </p:txBody>
      </p:sp>
      <p:sp>
        <p:nvSpPr>
          <p:cNvPr id="94" name="Text Placeholder 2">
            <a:extLst>
              <a:ext uri="{FF2B5EF4-FFF2-40B4-BE49-F238E27FC236}">
                <a16:creationId xmlns:a16="http://schemas.microsoft.com/office/drawing/2014/main" id="{4DBE4664-BCF2-4E5F-8CCD-B9FB765E9410}"/>
              </a:ext>
            </a:extLst>
          </p:cNvPr>
          <p:cNvSpPr>
            <a:spLocks noGrp="1"/>
          </p:cNvSpPr>
          <p:nvPr>
            <p:ph type="body" sz="quarter" idx="58" hasCustomPrompt="1"/>
          </p:nvPr>
        </p:nvSpPr>
        <p:spPr>
          <a:xfrm>
            <a:off x="5721950" y="1575514"/>
            <a:ext cx="5104889" cy="401285"/>
          </a:xfrm>
          <a:noFill/>
        </p:spPr>
        <p:txBody>
          <a:bodyPr anchor="t" anchorCtr="0"/>
          <a:lstStyle>
            <a:lvl1pPr marL="0" indent="0" algn="l">
              <a:lnSpc>
                <a:spcPct val="100000"/>
              </a:lnSpc>
              <a:buNone/>
              <a:defRPr sz="1600" b="0"/>
            </a:lvl1pPr>
            <a:lvl2pPr marL="457200" indent="0">
              <a:buNone/>
              <a:defRPr/>
            </a:lvl2pPr>
          </a:lstStyle>
          <a:p>
            <a:pPr lvl="0"/>
            <a:r>
              <a:rPr lang="en-US"/>
              <a:t>Title</a:t>
            </a:r>
          </a:p>
        </p:txBody>
      </p:sp>
      <p:sp>
        <p:nvSpPr>
          <p:cNvPr id="5" name="Content Placeholder 4">
            <a:extLst>
              <a:ext uri="{FF2B5EF4-FFF2-40B4-BE49-F238E27FC236}">
                <a16:creationId xmlns:a16="http://schemas.microsoft.com/office/drawing/2014/main" id="{41952661-1CB4-45C1-9439-DB0700BC2B6F}"/>
              </a:ext>
            </a:extLst>
          </p:cNvPr>
          <p:cNvSpPr>
            <a:spLocks noGrp="1"/>
          </p:cNvSpPr>
          <p:nvPr>
            <p:ph sz="quarter" idx="59"/>
          </p:nvPr>
        </p:nvSpPr>
        <p:spPr>
          <a:xfrm>
            <a:off x="5721350" y="4653566"/>
            <a:ext cx="5104889" cy="145484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086860691"/>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Case">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881E1F94-AC77-4D61-AB31-A128AF064DE0}"/>
              </a:ext>
            </a:extLst>
          </p:cNvPr>
          <p:cNvSpPr>
            <a:spLocks noGrp="1"/>
          </p:cNvSpPr>
          <p:nvPr>
            <p:ph type="pic" sz="quarter" idx="14"/>
          </p:nvPr>
        </p:nvSpPr>
        <p:spPr>
          <a:xfrm>
            <a:off x="-2" y="0"/>
            <a:ext cx="6096001" cy="6858000"/>
          </a:xfrm>
          <a:solidFill>
            <a:schemeClr val="bg1">
              <a:lumMod val="95000"/>
            </a:schemeClr>
          </a:solidFill>
        </p:spPr>
        <p:txBody>
          <a:bodyPr anchor="ctr" anchorCtr="0"/>
          <a:lstStyle>
            <a:lvl1pPr marL="0" indent="0" algn="ctr">
              <a:buNone/>
              <a:defRPr sz="1800"/>
            </a:lvl1pPr>
          </a:lstStyle>
          <a:p>
            <a:r>
              <a:rPr lang="en-GB"/>
              <a:t>Click icon to add picture</a:t>
            </a:r>
          </a:p>
        </p:txBody>
      </p:sp>
      <p:sp>
        <p:nvSpPr>
          <p:cNvPr id="2" name="Title 1">
            <a:extLst>
              <a:ext uri="{FF2B5EF4-FFF2-40B4-BE49-F238E27FC236}">
                <a16:creationId xmlns:a16="http://schemas.microsoft.com/office/drawing/2014/main" id="{A405B7F3-1215-4921-A314-96E4FC2B1239}"/>
              </a:ext>
            </a:extLst>
          </p:cNvPr>
          <p:cNvSpPr>
            <a:spLocks noGrp="1"/>
          </p:cNvSpPr>
          <p:nvPr>
            <p:ph type="title" hasCustomPrompt="1"/>
          </p:nvPr>
        </p:nvSpPr>
        <p:spPr>
          <a:xfrm>
            <a:off x="360607" y="3868887"/>
            <a:ext cx="5323269" cy="2068273"/>
          </a:xfrm>
          <a:effectLst>
            <a:outerShdw blurRad="457200" dist="25400" dir="5400000" algn="tl" rotWithShape="0">
              <a:prstClr val="black">
                <a:alpha val="10000"/>
              </a:prstClr>
            </a:outerShdw>
          </a:effectLst>
        </p:spPr>
        <p:txBody>
          <a:bodyPr anchor="b" anchorCtr="0"/>
          <a:lstStyle>
            <a:lvl1pPr>
              <a:lnSpc>
                <a:spcPct val="80000"/>
              </a:lnSpc>
              <a:defRPr sz="7300">
                <a:solidFill>
                  <a:schemeClr val="bg1"/>
                </a:solidFill>
                <a:effectLst>
                  <a:outerShdw blurRad="457200" dist="25400" dir="5400000" algn="tl" rotWithShape="0">
                    <a:prstClr val="black">
                      <a:alpha val="10000"/>
                    </a:prstClr>
                  </a:outerShdw>
                </a:effectLst>
              </a:defRPr>
            </a:lvl1pPr>
          </a:lstStyle>
          <a:p>
            <a:r>
              <a:rPr lang="fi-FI"/>
              <a:t>Case </a:t>
            </a:r>
            <a:r>
              <a:rPr lang="fi-FI" err="1"/>
              <a:t>name</a:t>
            </a:r>
            <a:r>
              <a:rPr lang="fi-FI"/>
              <a:t> </a:t>
            </a:r>
            <a:r>
              <a:rPr lang="fi-FI" err="1"/>
              <a:t>or</a:t>
            </a:r>
            <a:r>
              <a:rPr lang="fi-FI"/>
              <a:t> Logo</a:t>
            </a:r>
            <a:endParaRPr lang="en-GB"/>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lvl1pPr>
              <a:defRPr>
                <a:solidFill>
                  <a:schemeClr val="bg1"/>
                </a:solidFill>
              </a:defRPr>
            </a:lvl1pPr>
          </a:lstStyle>
          <a:p>
            <a:fld id="{2CE659EC-FB2B-0345-AA68-E324BEC060C8}"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lvl1pPr>
              <a:defRPr>
                <a:solidFill>
                  <a:schemeClr val="bg1"/>
                </a:solidFill>
              </a:defRPr>
            </a:lvl1p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bg1"/>
                </a:solidFill>
              </a:defRPr>
            </a:lvl1pPr>
            <a:lvl2pPr marL="457200" indent="0">
              <a:buNone/>
              <a:defRPr/>
            </a:lvl2pPr>
          </a:lstStyle>
          <a:p>
            <a:pPr lvl="0"/>
            <a:r>
              <a:rPr lang="en-GB"/>
              <a:t>Click to edit Master text styles</a:t>
            </a:r>
          </a:p>
        </p:txBody>
      </p:sp>
      <p:sp>
        <p:nvSpPr>
          <p:cNvPr id="12" name="Text Placeholder 11">
            <a:extLst>
              <a:ext uri="{FF2B5EF4-FFF2-40B4-BE49-F238E27FC236}">
                <a16:creationId xmlns:a16="http://schemas.microsoft.com/office/drawing/2014/main" id="{F5BCB8B1-3E60-485F-BE06-DC20006FA897}"/>
              </a:ext>
            </a:extLst>
          </p:cNvPr>
          <p:cNvSpPr>
            <a:spLocks noGrp="1"/>
          </p:cNvSpPr>
          <p:nvPr>
            <p:ph type="body" sz="quarter" idx="15" hasCustomPrompt="1"/>
          </p:nvPr>
        </p:nvSpPr>
        <p:spPr>
          <a:xfrm>
            <a:off x="7456778" y="3674772"/>
            <a:ext cx="241921" cy="214491"/>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14" name="Text Placeholder 2">
            <a:extLst>
              <a:ext uri="{FF2B5EF4-FFF2-40B4-BE49-F238E27FC236}">
                <a16:creationId xmlns:a16="http://schemas.microsoft.com/office/drawing/2014/main" id="{310CDD24-7AC1-4FBB-97D0-C137C25FF978}"/>
              </a:ext>
            </a:extLst>
          </p:cNvPr>
          <p:cNvSpPr>
            <a:spLocks noGrp="1"/>
          </p:cNvSpPr>
          <p:nvPr>
            <p:ph type="body" sz="quarter" idx="58"/>
          </p:nvPr>
        </p:nvSpPr>
        <p:spPr>
          <a:xfrm>
            <a:off x="7448367" y="691166"/>
            <a:ext cx="4378731" cy="261872"/>
          </a:xfrm>
          <a:solidFill>
            <a:srgbClr val="E9F352"/>
          </a:solidFill>
        </p:spPr>
        <p:txBody>
          <a:bodyPr anchor="t" anchorCtr="0"/>
          <a:lstStyle>
            <a:lvl1pPr marL="0" indent="0" algn="l">
              <a:lnSpc>
                <a:spcPct val="100000"/>
              </a:lnSpc>
              <a:buNone/>
              <a:defRPr sz="1600" b="1"/>
            </a:lvl1pPr>
            <a:lvl2pPr marL="457200" indent="0">
              <a:buNone/>
              <a:defRPr/>
            </a:lvl2pPr>
          </a:lstStyle>
          <a:p>
            <a:pPr lvl="0"/>
            <a:r>
              <a:rPr lang="en-GB"/>
              <a:t>Click to edit Master text styles</a:t>
            </a:r>
          </a:p>
        </p:txBody>
      </p:sp>
      <p:sp>
        <p:nvSpPr>
          <p:cNvPr id="15" name="Text Placeholder 2">
            <a:extLst>
              <a:ext uri="{FF2B5EF4-FFF2-40B4-BE49-F238E27FC236}">
                <a16:creationId xmlns:a16="http://schemas.microsoft.com/office/drawing/2014/main" id="{86657CDA-B283-443B-9750-96BB332A69A1}"/>
              </a:ext>
            </a:extLst>
          </p:cNvPr>
          <p:cNvSpPr>
            <a:spLocks noGrp="1"/>
          </p:cNvSpPr>
          <p:nvPr>
            <p:ph type="body" sz="quarter" idx="59"/>
          </p:nvPr>
        </p:nvSpPr>
        <p:spPr>
          <a:xfrm>
            <a:off x="7787510" y="3653307"/>
            <a:ext cx="2103465" cy="257578"/>
          </a:xfrm>
          <a:noFill/>
        </p:spPr>
        <p:txBody>
          <a:bodyPr anchor="t" anchorCtr="0"/>
          <a:lstStyle>
            <a:lvl1pPr marL="0" indent="0" algn="l">
              <a:lnSpc>
                <a:spcPct val="100000"/>
              </a:lnSpc>
              <a:buNone/>
              <a:defRPr sz="1600" b="0"/>
            </a:lvl1pPr>
            <a:lvl2pPr marL="457200" indent="0">
              <a:buNone/>
              <a:defRPr/>
            </a:lvl2pPr>
          </a:lstStyle>
          <a:p>
            <a:pPr lvl="0"/>
            <a:r>
              <a:rPr lang="en-GB"/>
              <a:t>Click to edit Master text styles</a:t>
            </a:r>
          </a:p>
        </p:txBody>
      </p:sp>
      <p:sp>
        <p:nvSpPr>
          <p:cNvPr id="16" name="Text Placeholder 2">
            <a:extLst>
              <a:ext uri="{FF2B5EF4-FFF2-40B4-BE49-F238E27FC236}">
                <a16:creationId xmlns:a16="http://schemas.microsoft.com/office/drawing/2014/main" id="{ACA50089-7945-4B82-9D30-D2E01CE51B1A}"/>
              </a:ext>
            </a:extLst>
          </p:cNvPr>
          <p:cNvSpPr>
            <a:spLocks noGrp="1"/>
          </p:cNvSpPr>
          <p:nvPr>
            <p:ph type="body" sz="quarter" idx="60"/>
          </p:nvPr>
        </p:nvSpPr>
        <p:spPr>
          <a:xfrm>
            <a:off x="7456779" y="3333482"/>
            <a:ext cx="4292310" cy="257578"/>
          </a:xfrm>
          <a:noFill/>
        </p:spPr>
        <p:txBody>
          <a:bodyPr anchor="t" anchorCtr="0"/>
          <a:lstStyle>
            <a:lvl1pPr marL="0" indent="0" algn="l">
              <a:lnSpc>
                <a:spcPct val="100000"/>
              </a:lnSpc>
              <a:buNone/>
              <a:defRPr sz="1600" b="1"/>
            </a:lvl1pPr>
            <a:lvl2pPr marL="457200" indent="0">
              <a:buNone/>
              <a:defRPr/>
            </a:lvl2pPr>
          </a:lstStyle>
          <a:p>
            <a:pPr lvl="0"/>
            <a:r>
              <a:rPr lang="en-GB"/>
              <a:t>Click to edit Master text styles</a:t>
            </a:r>
          </a:p>
        </p:txBody>
      </p:sp>
      <p:sp>
        <p:nvSpPr>
          <p:cNvPr id="17" name="Text Placeholder 11">
            <a:extLst>
              <a:ext uri="{FF2B5EF4-FFF2-40B4-BE49-F238E27FC236}">
                <a16:creationId xmlns:a16="http://schemas.microsoft.com/office/drawing/2014/main" id="{0A2CD016-119A-415D-9D97-84CBF5460E68}"/>
              </a:ext>
            </a:extLst>
          </p:cNvPr>
          <p:cNvSpPr>
            <a:spLocks noGrp="1"/>
          </p:cNvSpPr>
          <p:nvPr>
            <p:ph type="body" sz="quarter" idx="61" hasCustomPrompt="1"/>
          </p:nvPr>
        </p:nvSpPr>
        <p:spPr>
          <a:xfrm>
            <a:off x="7456778" y="3979572"/>
            <a:ext cx="241921" cy="214491"/>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18" name="Text Placeholder 2">
            <a:extLst>
              <a:ext uri="{FF2B5EF4-FFF2-40B4-BE49-F238E27FC236}">
                <a16:creationId xmlns:a16="http://schemas.microsoft.com/office/drawing/2014/main" id="{C0CEB49C-DF04-4150-8B9C-04C35549BB81}"/>
              </a:ext>
            </a:extLst>
          </p:cNvPr>
          <p:cNvSpPr>
            <a:spLocks noGrp="1"/>
          </p:cNvSpPr>
          <p:nvPr>
            <p:ph type="body" sz="quarter" idx="62"/>
          </p:nvPr>
        </p:nvSpPr>
        <p:spPr>
          <a:xfrm>
            <a:off x="7787510" y="3958107"/>
            <a:ext cx="2103465" cy="257578"/>
          </a:xfrm>
          <a:noFill/>
        </p:spPr>
        <p:txBody>
          <a:bodyPr anchor="t" anchorCtr="0"/>
          <a:lstStyle>
            <a:lvl1pPr marL="0" indent="0" algn="l">
              <a:lnSpc>
                <a:spcPct val="100000"/>
              </a:lnSpc>
              <a:buNone/>
              <a:defRPr sz="1600" b="0"/>
            </a:lvl1pPr>
            <a:lvl2pPr marL="457200" indent="0">
              <a:buNone/>
              <a:defRPr/>
            </a:lvl2pPr>
          </a:lstStyle>
          <a:p>
            <a:pPr lvl="0"/>
            <a:r>
              <a:rPr lang="en-GB"/>
              <a:t>Click to edit Master text styles</a:t>
            </a:r>
          </a:p>
        </p:txBody>
      </p:sp>
      <p:sp>
        <p:nvSpPr>
          <p:cNvPr id="19" name="Text Placeholder 11">
            <a:extLst>
              <a:ext uri="{FF2B5EF4-FFF2-40B4-BE49-F238E27FC236}">
                <a16:creationId xmlns:a16="http://schemas.microsoft.com/office/drawing/2014/main" id="{190C6317-DB19-498B-92FC-46DC2F2B201A}"/>
              </a:ext>
            </a:extLst>
          </p:cNvPr>
          <p:cNvSpPr>
            <a:spLocks noGrp="1"/>
          </p:cNvSpPr>
          <p:nvPr>
            <p:ph type="body" sz="quarter" idx="63" hasCustomPrompt="1"/>
          </p:nvPr>
        </p:nvSpPr>
        <p:spPr>
          <a:xfrm>
            <a:off x="7456778" y="4280079"/>
            <a:ext cx="241921" cy="214491"/>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20" name="Text Placeholder 2">
            <a:extLst>
              <a:ext uri="{FF2B5EF4-FFF2-40B4-BE49-F238E27FC236}">
                <a16:creationId xmlns:a16="http://schemas.microsoft.com/office/drawing/2014/main" id="{129517A8-85F7-40CE-9339-902D0957AB1F}"/>
              </a:ext>
            </a:extLst>
          </p:cNvPr>
          <p:cNvSpPr>
            <a:spLocks noGrp="1"/>
          </p:cNvSpPr>
          <p:nvPr>
            <p:ph type="body" sz="quarter" idx="64"/>
          </p:nvPr>
        </p:nvSpPr>
        <p:spPr>
          <a:xfrm>
            <a:off x="7787510" y="4258614"/>
            <a:ext cx="2103465" cy="257578"/>
          </a:xfrm>
          <a:noFill/>
        </p:spPr>
        <p:txBody>
          <a:bodyPr anchor="t" anchorCtr="0"/>
          <a:lstStyle>
            <a:lvl1pPr marL="0" indent="0" algn="l">
              <a:lnSpc>
                <a:spcPct val="100000"/>
              </a:lnSpc>
              <a:buNone/>
              <a:defRPr sz="1600" b="0"/>
            </a:lvl1pPr>
            <a:lvl2pPr marL="457200" indent="0">
              <a:buNone/>
              <a:defRPr/>
            </a:lvl2pPr>
          </a:lstStyle>
          <a:p>
            <a:pPr lvl="0"/>
            <a:r>
              <a:rPr lang="en-GB"/>
              <a:t>Click to edit Master text styles</a:t>
            </a:r>
          </a:p>
        </p:txBody>
      </p:sp>
      <p:sp>
        <p:nvSpPr>
          <p:cNvPr id="21" name="Text Placeholder 2">
            <a:extLst>
              <a:ext uri="{FF2B5EF4-FFF2-40B4-BE49-F238E27FC236}">
                <a16:creationId xmlns:a16="http://schemas.microsoft.com/office/drawing/2014/main" id="{FE5A0DDD-6CD1-41C1-AAD9-DBFE0005100B}"/>
              </a:ext>
            </a:extLst>
          </p:cNvPr>
          <p:cNvSpPr>
            <a:spLocks noGrp="1"/>
          </p:cNvSpPr>
          <p:nvPr>
            <p:ph type="body" sz="quarter" idx="65"/>
          </p:nvPr>
        </p:nvSpPr>
        <p:spPr>
          <a:xfrm>
            <a:off x="7456778" y="5168721"/>
            <a:ext cx="2434197" cy="257578"/>
          </a:xfrm>
          <a:noFill/>
        </p:spPr>
        <p:txBody>
          <a:bodyPr anchor="t" anchorCtr="0"/>
          <a:lstStyle>
            <a:lvl1pPr marL="0" indent="0" algn="l">
              <a:lnSpc>
                <a:spcPct val="100000"/>
              </a:lnSpc>
              <a:buNone/>
              <a:defRPr sz="1600" b="0"/>
            </a:lvl1pPr>
            <a:lvl2pPr marL="457200" indent="0">
              <a:buNone/>
              <a:defRPr/>
            </a:lvl2pPr>
          </a:lstStyle>
          <a:p>
            <a:pPr lvl="0"/>
            <a:r>
              <a:rPr lang="en-GB"/>
              <a:t>Click to edit Master text styles</a:t>
            </a:r>
          </a:p>
        </p:txBody>
      </p:sp>
      <p:sp>
        <p:nvSpPr>
          <p:cNvPr id="22" name="Text Placeholder 2">
            <a:extLst>
              <a:ext uri="{FF2B5EF4-FFF2-40B4-BE49-F238E27FC236}">
                <a16:creationId xmlns:a16="http://schemas.microsoft.com/office/drawing/2014/main" id="{763F4D17-503D-43E9-A868-42B86796EE30}"/>
              </a:ext>
            </a:extLst>
          </p:cNvPr>
          <p:cNvSpPr>
            <a:spLocks noGrp="1"/>
          </p:cNvSpPr>
          <p:nvPr>
            <p:ph type="body" sz="quarter" idx="66"/>
          </p:nvPr>
        </p:nvSpPr>
        <p:spPr>
          <a:xfrm>
            <a:off x="7456779" y="4848896"/>
            <a:ext cx="4292310" cy="257578"/>
          </a:xfrm>
          <a:noFill/>
        </p:spPr>
        <p:txBody>
          <a:bodyPr anchor="t" anchorCtr="0"/>
          <a:lstStyle>
            <a:lvl1pPr marL="0" indent="0" algn="l">
              <a:lnSpc>
                <a:spcPct val="100000"/>
              </a:lnSpc>
              <a:buNone/>
              <a:defRPr sz="1600" b="1"/>
            </a:lvl1pPr>
            <a:lvl2pPr marL="457200" indent="0">
              <a:buNone/>
              <a:defRPr/>
            </a:lvl2pPr>
          </a:lstStyle>
          <a:p>
            <a:pPr lvl="0"/>
            <a:r>
              <a:rPr lang="en-GB"/>
              <a:t>Click to edit Master text styles</a:t>
            </a:r>
          </a:p>
        </p:txBody>
      </p:sp>
      <p:sp>
        <p:nvSpPr>
          <p:cNvPr id="23" name="Text Placeholder 2">
            <a:extLst>
              <a:ext uri="{FF2B5EF4-FFF2-40B4-BE49-F238E27FC236}">
                <a16:creationId xmlns:a16="http://schemas.microsoft.com/office/drawing/2014/main" id="{134977F7-755E-41BD-AD32-2DCBA0D765CE}"/>
              </a:ext>
            </a:extLst>
          </p:cNvPr>
          <p:cNvSpPr>
            <a:spLocks noGrp="1"/>
          </p:cNvSpPr>
          <p:nvPr>
            <p:ph type="body" sz="quarter" idx="67"/>
          </p:nvPr>
        </p:nvSpPr>
        <p:spPr>
          <a:xfrm>
            <a:off x="7456778" y="5473521"/>
            <a:ext cx="2434197" cy="257578"/>
          </a:xfrm>
          <a:noFill/>
        </p:spPr>
        <p:txBody>
          <a:bodyPr anchor="t" anchorCtr="0"/>
          <a:lstStyle>
            <a:lvl1pPr marL="0" indent="0" algn="l">
              <a:lnSpc>
                <a:spcPct val="100000"/>
              </a:lnSpc>
              <a:buNone/>
              <a:defRPr sz="1600" b="0"/>
            </a:lvl1pPr>
            <a:lvl2pPr marL="457200" indent="0">
              <a:buNone/>
              <a:defRPr/>
            </a:lvl2pPr>
          </a:lstStyle>
          <a:p>
            <a:pPr lvl="0"/>
            <a:r>
              <a:rPr lang="en-GB"/>
              <a:t>Click to edit Master text styles</a:t>
            </a:r>
          </a:p>
        </p:txBody>
      </p:sp>
      <p:sp>
        <p:nvSpPr>
          <p:cNvPr id="24" name="Text Placeholder 2">
            <a:extLst>
              <a:ext uri="{FF2B5EF4-FFF2-40B4-BE49-F238E27FC236}">
                <a16:creationId xmlns:a16="http://schemas.microsoft.com/office/drawing/2014/main" id="{1E061943-C032-4260-854F-BE6AD60AED53}"/>
              </a:ext>
            </a:extLst>
          </p:cNvPr>
          <p:cNvSpPr>
            <a:spLocks noGrp="1"/>
          </p:cNvSpPr>
          <p:nvPr>
            <p:ph type="body" sz="quarter" idx="68"/>
          </p:nvPr>
        </p:nvSpPr>
        <p:spPr>
          <a:xfrm>
            <a:off x="7456778" y="5774028"/>
            <a:ext cx="2434197" cy="257578"/>
          </a:xfrm>
          <a:noFill/>
        </p:spPr>
        <p:txBody>
          <a:bodyPr anchor="t" anchorCtr="0"/>
          <a:lstStyle>
            <a:lvl1pPr marL="0" indent="0" algn="l">
              <a:lnSpc>
                <a:spcPct val="100000"/>
              </a:lnSpc>
              <a:buNone/>
              <a:defRPr sz="1600" b="0"/>
            </a:lvl1pPr>
            <a:lvl2pPr marL="457200" indent="0">
              <a:buNone/>
              <a:defRPr/>
            </a:lvl2pPr>
          </a:lstStyle>
          <a:p>
            <a:pPr lvl="0"/>
            <a:r>
              <a:rPr lang="en-GB"/>
              <a:t>Click to edit Master text styles</a:t>
            </a:r>
          </a:p>
        </p:txBody>
      </p:sp>
      <p:sp>
        <p:nvSpPr>
          <p:cNvPr id="25" name="Text Placeholder 2">
            <a:extLst>
              <a:ext uri="{FF2B5EF4-FFF2-40B4-BE49-F238E27FC236}">
                <a16:creationId xmlns:a16="http://schemas.microsoft.com/office/drawing/2014/main" id="{D46AE9B1-B566-42CB-B8A2-50D558BBB083}"/>
              </a:ext>
            </a:extLst>
          </p:cNvPr>
          <p:cNvSpPr>
            <a:spLocks noGrp="1"/>
          </p:cNvSpPr>
          <p:nvPr>
            <p:ph type="body" sz="quarter" idx="69"/>
          </p:nvPr>
        </p:nvSpPr>
        <p:spPr>
          <a:xfrm>
            <a:off x="7448367" y="1047482"/>
            <a:ext cx="4378731" cy="261872"/>
          </a:xfrm>
          <a:noFill/>
        </p:spPr>
        <p:txBody>
          <a:bodyPr anchor="t" anchorCtr="0"/>
          <a:lstStyle>
            <a:lvl1pPr marL="0" indent="0" algn="l">
              <a:lnSpc>
                <a:spcPct val="100000"/>
              </a:lnSpc>
              <a:buNone/>
              <a:defRPr sz="1600" b="0"/>
            </a:lvl1pPr>
            <a:lvl2pPr marL="457200" indent="0">
              <a:buNone/>
              <a:defRPr/>
            </a:lvl2pPr>
          </a:lstStyle>
          <a:p>
            <a:pPr lvl="0"/>
            <a:r>
              <a:rPr lang="en-GB"/>
              <a:t>Click to edit Master text styles</a:t>
            </a:r>
          </a:p>
        </p:txBody>
      </p:sp>
      <p:sp>
        <p:nvSpPr>
          <p:cNvPr id="26" name="Text Placeholder 2">
            <a:extLst>
              <a:ext uri="{FF2B5EF4-FFF2-40B4-BE49-F238E27FC236}">
                <a16:creationId xmlns:a16="http://schemas.microsoft.com/office/drawing/2014/main" id="{92375CA5-C82F-467F-B549-AA29E391513D}"/>
              </a:ext>
            </a:extLst>
          </p:cNvPr>
          <p:cNvSpPr>
            <a:spLocks noGrp="1"/>
          </p:cNvSpPr>
          <p:nvPr>
            <p:ph type="body" sz="quarter" idx="70"/>
          </p:nvPr>
        </p:nvSpPr>
        <p:spPr>
          <a:xfrm>
            <a:off x="7448367" y="1669961"/>
            <a:ext cx="4378731" cy="261872"/>
          </a:xfrm>
          <a:noFill/>
        </p:spPr>
        <p:txBody>
          <a:bodyPr anchor="t" anchorCtr="0"/>
          <a:lstStyle>
            <a:lvl1pPr marL="0" indent="0" algn="l">
              <a:lnSpc>
                <a:spcPct val="100000"/>
              </a:lnSpc>
              <a:buNone/>
              <a:defRPr sz="1600" b="1"/>
            </a:lvl1pPr>
            <a:lvl2pPr marL="457200" indent="0">
              <a:buNone/>
              <a:defRPr/>
            </a:lvl2pPr>
          </a:lstStyle>
          <a:p>
            <a:pPr lvl="0"/>
            <a:r>
              <a:rPr lang="en-GB"/>
              <a:t>Click to edit Master text styles</a:t>
            </a:r>
          </a:p>
        </p:txBody>
      </p:sp>
      <p:sp>
        <p:nvSpPr>
          <p:cNvPr id="27" name="Text Placeholder 2">
            <a:extLst>
              <a:ext uri="{FF2B5EF4-FFF2-40B4-BE49-F238E27FC236}">
                <a16:creationId xmlns:a16="http://schemas.microsoft.com/office/drawing/2014/main" id="{1CCE03F5-8254-804B-A1E5-6BE0771ABF76}"/>
              </a:ext>
            </a:extLst>
          </p:cNvPr>
          <p:cNvSpPr>
            <a:spLocks noGrp="1"/>
          </p:cNvSpPr>
          <p:nvPr>
            <p:ph type="body" sz="quarter" idx="71"/>
          </p:nvPr>
        </p:nvSpPr>
        <p:spPr>
          <a:xfrm>
            <a:off x="7448367" y="2081152"/>
            <a:ext cx="4378731" cy="1102076"/>
          </a:xfrm>
          <a:noFill/>
        </p:spPr>
        <p:txBody>
          <a:bodyPr anchor="t" anchorCtr="0"/>
          <a:lstStyle>
            <a:lvl1pPr marL="0" indent="0" algn="l">
              <a:lnSpc>
                <a:spcPct val="100000"/>
              </a:lnSpc>
              <a:buNone/>
              <a:defRPr sz="1600" b="0"/>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3116382601"/>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Case Columns">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lvl1pPr>
              <a:defRPr>
                <a:solidFill>
                  <a:schemeClr val="tx1"/>
                </a:solidFill>
              </a:defRPr>
            </a:lvl1pPr>
          </a:lstStyle>
          <a:p>
            <a:fld id="{93F47EE0-7747-DE4C-9807-3F9790EB6969}" type="datetime1">
              <a:rPr lang="en-US" smtClean="0"/>
              <a:t>11/30/2022</a:t>
            </a:fld>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lvl1pPr>
              <a:defRPr>
                <a:solidFill>
                  <a:schemeClr val="tx1"/>
                </a:solidFill>
              </a:defRPr>
            </a:lvl1pPr>
          </a:lstStyle>
          <a:p>
            <a:r>
              <a:rPr lang="fi-FI"/>
              <a:t>© Miltton New Nordics</a:t>
            </a:r>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lvl1pPr>
              <a:defRPr>
                <a:solidFill>
                  <a:schemeClr val="tx1"/>
                </a:solidFill>
              </a:defRPr>
            </a:lvl1pPr>
          </a:lstStyle>
          <a:p>
            <a:fld id="{31160B98-140E-4345-B1A3-2A7247C42973}" type="slidenum">
              <a:rPr lang="fi-FI" smtClean="0"/>
              <a:pPr/>
              <a:t>‹#›</a:t>
            </a:fld>
            <a:endParaRPr lang="fi-FI"/>
          </a:p>
        </p:txBody>
      </p:sp>
      <p:sp>
        <p:nvSpPr>
          <p:cNvPr id="12" name="Text Placeholder 4">
            <a:extLst>
              <a:ext uri="{FF2B5EF4-FFF2-40B4-BE49-F238E27FC236}">
                <a16:creationId xmlns:a16="http://schemas.microsoft.com/office/drawing/2014/main" id="{93E53D2E-42ED-4DC0-AE83-DC7D1127909C}"/>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sp>
        <p:nvSpPr>
          <p:cNvPr id="17" name="object 4">
            <a:extLst>
              <a:ext uri="{FF2B5EF4-FFF2-40B4-BE49-F238E27FC236}">
                <a16:creationId xmlns:a16="http://schemas.microsoft.com/office/drawing/2014/main" id="{8952BB16-78D9-4361-8890-29C70B34949F}"/>
              </a:ext>
            </a:extLst>
          </p:cNvPr>
          <p:cNvSpPr/>
          <p:nvPr userDrawn="1"/>
        </p:nvSpPr>
        <p:spPr>
          <a:xfrm>
            <a:off x="175143" y="1164411"/>
            <a:ext cx="933095" cy="82235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19" name="Text Placeholder 18">
            <a:extLst>
              <a:ext uri="{FF2B5EF4-FFF2-40B4-BE49-F238E27FC236}">
                <a16:creationId xmlns:a16="http://schemas.microsoft.com/office/drawing/2014/main" id="{E232F155-6D2B-4086-9408-2D0686D3F860}"/>
              </a:ext>
            </a:extLst>
          </p:cNvPr>
          <p:cNvSpPr>
            <a:spLocks noGrp="1"/>
          </p:cNvSpPr>
          <p:nvPr>
            <p:ph type="body" sz="quarter" idx="16" hasCustomPrompt="1"/>
          </p:nvPr>
        </p:nvSpPr>
        <p:spPr>
          <a:xfrm>
            <a:off x="392044" y="1369803"/>
            <a:ext cx="4867275" cy="1571625"/>
          </a:xfrm>
        </p:spPr>
        <p:txBody>
          <a:bodyPr/>
          <a:lstStyle>
            <a:lvl1pPr marL="0" indent="715963">
              <a:lnSpc>
                <a:spcPct val="100000"/>
              </a:lnSpc>
              <a:buNone/>
              <a:defRPr sz="3000" b="1"/>
            </a:lvl1pPr>
          </a:lstStyle>
          <a:p>
            <a:pPr lvl="0"/>
            <a:r>
              <a:rPr lang="en-US"/>
              <a:t>  Click to edit Master text styles</a:t>
            </a:r>
          </a:p>
        </p:txBody>
      </p:sp>
      <p:sp>
        <p:nvSpPr>
          <p:cNvPr id="32" name="Text Placeholder 31">
            <a:extLst>
              <a:ext uri="{FF2B5EF4-FFF2-40B4-BE49-F238E27FC236}">
                <a16:creationId xmlns:a16="http://schemas.microsoft.com/office/drawing/2014/main" id="{5F8C4395-2857-4A14-83AC-A71023A7445E}"/>
              </a:ext>
            </a:extLst>
          </p:cNvPr>
          <p:cNvSpPr>
            <a:spLocks noGrp="1"/>
          </p:cNvSpPr>
          <p:nvPr>
            <p:ph type="body" sz="quarter" idx="17"/>
          </p:nvPr>
        </p:nvSpPr>
        <p:spPr>
          <a:xfrm>
            <a:off x="392113" y="3055542"/>
            <a:ext cx="4867275" cy="1289050"/>
          </a:xfrm>
        </p:spPr>
        <p:txBody>
          <a:bodyPr/>
          <a:lstStyle>
            <a:lvl1pPr>
              <a:defRPr sz="1500"/>
            </a:lvl1pPr>
            <a:lvl2pPr>
              <a:defRPr sz="1500"/>
            </a:lvl2pPr>
            <a:lvl3pPr>
              <a:defRPr sz="1500"/>
            </a:lvl3pPr>
            <a:lvl4pPr>
              <a:defRPr sz="1500"/>
            </a:lvl4pPr>
            <a:lvl5pPr>
              <a:defRPr sz="15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3" name="object 4">
            <a:extLst>
              <a:ext uri="{FF2B5EF4-FFF2-40B4-BE49-F238E27FC236}">
                <a16:creationId xmlns:a16="http://schemas.microsoft.com/office/drawing/2014/main" id="{109636AA-EE6D-41BC-B03E-14911C664A71}"/>
              </a:ext>
            </a:extLst>
          </p:cNvPr>
          <p:cNvSpPr/>
          <p:nvPr userDrawn="1"/>
        </p:nvSpPr>
        <p:spPr>
          <a:xfrm>
            <a:off x="5737392" y="1164411"/>
            <a:ext cx="933095" cy="82235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34" name="Text Placeholder 18">
            <a:extLst>
              <a:ext uri="{FF2B5EF4-FFF2-40B4-BE49-F238E27FC236}">
                <a16:creationId xmlns:a16="http://schemas.microsoft.com/office/drawing/2014/main" id="{B672BBB2-32B6-4D9C-84E8-9E5255342823}"/>
              </a:ext>
            </a:extLst>
          </p:cNvPr>
          <p:cNvSpPr>
            <a:spLocks noGrp="1"/>
          </p:cNvSpPr>
          <p:nvPr>
            <p:ph type="body" sz="quarter" idx="18" hasCustomPrompt="1"/>
          </p:nvPr>
        </p:nvSpPr>
        <p:spPr>
          <a:xfrm>
            <a:off x="5954293" y="1369803"/>
            <a:ext cx="4867275" cy="1571625"/>
          </a:xfrm>
        </p:spPr>
        <p:txBody>
          <a:bodyPr/>
          <a:lstStyle>
            <a:lvl1pPr marL="0" indent="715963">
              <a:lnSpc>
                <a:spcPct val="100000"/>
              </a:lnSpc>
              <a:buNone/>
              <a:defRPr sz="3000" b="1"/>
            </a:lvl1pPr>
          </a:lstStyle>
          <a:p>
            <a:pPr lvl="0"/>
            <a:r>
              <a:rPr lang="en-US"/>
              <a:t>  Click to edit Master text styles</a:t>
            </a:r>
          </a:p>
        </p:txBody>
      </p:sp>
      <p:sp>
        <p:nvSpPr>
          <p:cNvPr id="36" name="Text Placeholder 31">
            <a:extLst>
              <a:ext uri="{FF2B5EF4-FFF2-40B4-BE49-F238E27FC236}">
                <a16:creationId xmlns:a16="http://schemas.microsoft.com/office/drawing/2014/main" id="{72C1D4E9-B6C7-43CA-A781-B5C2EE416F00}"/>
              </a:ext>
            </a:extLst>
          </p:cNvPr>
          <p:cNvSpPr>
            <a:spLocks noGrp="1"/>
          </p:cNvSpPr>
          <p:nvPr>
            <p:ph type="body" sz="quarter" idx="19"/>
          </p:nvPr>
        </p:nvSpPr>
        <p:spPr>
          <a:xfrm>
            <a:off x="5954362" y="3055542"/>
            <a:ext cx="4867275" cy="1289050"/>
          </a:xfrm>
        </p:spPr>
        <p:txBody>
          <a:bodyPr/>
          <a:lstStyle>
            <a:lvl1pPr>
              <a:defRPr sz="1500"/>
            </a:lvl1pPr>
            <a:lvl2pPr>
              <a:defRPr sz="1500"/>
            </a:lvl2pPr>
            <a:lvl3pPr>
              <a:defRPr sz="1500"/>
            </a:lvl3pPr>
            <a:lvl4pPr>
              <a:defRPr sz="1500"/>
            </a:lvl4pPr>
            <a:lvl5pPr>
              <a:defRPr sz="15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186005113"/>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Case Quote">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881E1F94-AC77-4D61-AB31-A128AF064DE0}"/>
              </a:ext>
            </a:extLst>
          </p:cNvPr>
          <p:cNvSpPr>
            <a:spLocks noGrp="1"/>
          </p:cNvSpPr>
          <p:nvPr>
            <p:ph type="pic" sz="quarter" idx="14"/>
          </p:nvPr>
        </p:nvSpPr>
        <p:spPr>
          <a:xfrm>
            <a:off x="-2" y="0"/>
            <a:ext cx="6666141" cy="6858000"/>
          </a:xfrm>
          <a:solidFill>
            <a:schemeClr val="bg1">
              <a:lumMod val="95000"/>
            </a:schemeClr>
          </a:solidFill>
        </p:spPr>
        <p:txBody>
          <a:bodyPr anchor="ctr" anchorCtr="0"/>
          <a:lstStyle>
            <a:lvl1pPr marL="0" indent="0" algn="ctr">
              <a:buNone/>
              <a:defRPr sz="1800"/>
            </a:lvl1pPr>
          </a:lstStyle>
          <a:p>
            <a:r>
              <a:rPr lang="en-GB"/>
              <a:t>Click icon to add picture</a:t>
            </a:r>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lvl1pPr>
              <a:defRPr>
                <a:solidFill>
                  <a:schemeClr val="bg1"/>
                </a:solidFill>
              </a:defRPr>
            </a:lvl1pPr>
          </a:lstStyle>
          <a:p>
            <a:fld id="{CF6D1730-AA85-FC4B-A744-A50402202697}"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lvl1pPr>
              <a:defRPr>
                <a:solidFill>
                  <a:schemeClr val="bg1"/>
                </a:solidFill>
              </a:defRPr>
            </a:lvl1p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bg1"/>
                </a:solidFill>
              </a:defRPr>
            </a:lvl1pPr>
            <a:lvl2pPr marL="457200" indent="0">
              <a:buNone/>
              <a:defRPr/>
            </a:lvl2pPr>
          </a:lstStyle>
          <a:p>
            <a:pPr lvl="0"/>
            <a:r>
              <a:rPr lang="en-GB"/>
              <a:t>Click to edit Master text styles</a:t>
            </a:r>
          </a:p>
        </p:txBody>
      </p:sp>
      <p:sp>
        <p:nvSpPr>
          <p:cNvPr id="15" name="Text Placeholder 2">
            <a:extLst>
              <a:ext uri="{FF2B5EF4-FFF2-40B4-BE49-F238E27FC236}">
                <a16:creationId xmlns:a16="http://schemas.microsoft.com/office/drawing/2014/main" id="{86657CDA-B283-443B-9750-96BB332A69A1}"/>
              </a:ext>
            </a:extLst>
          </p:cNvPr>
          <p:cNvSpPr>
            <a:spLocks noGrp="1"/>
          </p:cNvSpPr>
          <p:nvPr>
            <p:ph type="body" sz="quarter" idx="59"/>
          </p:nvPr>
        </p:nvSpPr>
        <p:spPr>
          <a:xfrm>
            <a:off x="8561233" y="5370548"/>
            <a:ext cx="2103465" cy="926812"/>
          </a:xfrm>
          <a:noFill/>
        </p:spPr>
        <p:txBody>
          <a:bodyPr anchor="t" anchorCtr="0"/>
          <a:lstStyle>
            <a:lvl1pPr marL="0" indent="0" algn="l">
              <a:lnSpc>
                <a:spcPct val="100000"/>
              </a:lnSpc>
              <a:buNone/>
              <a:defRPr sz="1200" b="0"/>
            </a:lvl1pPr>
            <a:lvl2pPr marL="457200" indent="0">
              <a:buNone/>
              <a:defRPr/>
            </a:lvl2pPr>
          </a:lstStyle>
          <a:p>
            <a:pPr lvl="0"/>
            <a:r>
              <a:rPr lang="en-GB"/>
              <a:t>Click to edit Master text styles</a:t>
            </a:r>
          </a:p>
        </p:txBody>
      </p:sp>
      <p:sp>
        <p:nvSpPr>
          <p:cNvPr id="16" name="Text Placeholder 2">
            <a:extLst>
              <a:ext uri="{FF2B5EF4-FFF2-40B4-BE49-F238E27FC236}">
                <a16:creationId xmlns:a16="http://schemas.microsoft.com/office/drawing/2014/main" id="{ACA50089-7945-4B82-9D30-D2E01CE51B1A}"/>
              </a:ext>
            </a:extLst>
          </p:cNvPr>
          <p:cNvSpPr>
            <a:spLocks noGrp="1"/>
          </p:cNvSpPr>
          <p:nvPr>
            <p:ph type="body" sz="quarter" idx="60"/>
          </p:nvPr>
        </p:nvSpPr>
        <p:spPr>
          <a:xfrm>
            <a:off x="7456779" y="2528047"/>
            <a:ext cx="4292310" cy="1820186"/>
          </a:xfrm>
          <a:noFill/>
        </p:spPr>
        <p:txBody>
          <a:bodyPr anchor="ctr" anchorCtr="0"/>
          <a:lstStyle>
            <a:lvl1pPr marL="0" indent="0" algn="l">
              <a:lnSpc>
                <a:spcPct val="100000"/>
              </a:lnSpc>
              <a:buNone/>
              <a:defRPr sz="1600" b="1"/>
            </a:lvl1pPr>
            <a:lvl2pPr marL="457200" indent="0">
              <a:buNone/>
              <a:defRPr/>
            </a:lvl2pPr>
          </a:lstStyle>
          <a:p>
            <a:pPr lvl="0"/>
            <a:r>
              <a:rPr lang="en-GB"/>
              <a:t>Click to edit Master text styles</a:t>
            </a:r>
          </a:p>
        </p:txBody>
      </p:sp>
      <p:sp>
        <p:nvSpPr>
          <p:cNvPr id="27" name="Text Placeholder 2">
            <a:extLst>
              <a:ext uri="{FF2B5EF4-FFF2-40B4-BE49-F238E27FC236}">
                <a16:creationId xmlns:a16="http://schemas.microsoft.com/office/drawing/2014/main" id="{7A85C57B-F50D-4DAF-B833-58604DF787BB}"/>
              </a:ext>
            </a:extLst>
          </p:cNvPr>
          <p:cNvSpPr>
            <a:spLocks noGrp="1"/>
          </p:cNvSpPr>
          <p:nvPr>
            <p:ph type="body" sz="quarter" idx="61"/>
          </p:nvPr>
        </p:nvSpPr>
        <p:spPr>
          <a:xfrm>
            <a:off x="7456779" y="5370548"/>
            <a:ext cx="901085" cy="926812"/>
          </a:xfrm>
          <a:noFill/>
        </p:spPr>
        <p:txBody>
          <a:bodyPr anchor="t" anchorCtr="0"/>
          <a:lstStyle>
            <a:lvl1pPr marL="0" indent="0" algn="l">
              <a:lnSpc>
                <a:spcPct val="100000"/>
              </a:lnSpc>
              <a:buNone/>
              <a:defRPr sz="1200" b="0"/>
            </a:lvl1pPr>
            <a:lvl2pPr marL="457200" indent="0">
              <a:buNone/>
              <a:defRPr/>
            </a:lvl2pPr>
          </a:lstStyle>
          <a:p>
            <a:pPr lvl="0"/>
            <a:r>
              <a:rPr lang="en-GB"/>
              <a:t>Click to edit Master text styles</a:t>
            </a:r>
          </a:p>
        </p:txBody>
      </p:sp>
      <p:pic>
        <p:nvPicPr>
          <p:cNvPr id="10" name="Picture 9" descr="A picture containing earphone&#10;&#10;Description automatically generated">
            <a:extLst>
              <a:ext uri="{FF2B5EF4-FFF2-40B4-BE49-F238E27FC236}">
                <a16:creationId xmlns:a16="http://schemas.microsoft.com/office/drawing/2014/main" id="{5435A152-12D0-4C8B-B853-FF2E14E74D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19283" y="379841"/>
            <a:ext cx="1268126" cy="914230"/>
          </a:xfrm>
          <a:prstGeom prst="rect">
            <a:avLst/>
          </a:prstGeom>
        </p:spPr>
      </p:pic>
    </p:spTree>
    <p:extLst>
      <p:ext uri="{BB962C8B-B14F-4D97-AF65-F5344CB8AC3E}">
        <p14:creationId xmlns:p14="http://schemas.microsoft.com/office/powerpoint/2010/main" val="1708974351"/>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showMasterSp="0" preserve="1" userDrawn="1">
  <p:cSld name="Case Picture 1">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A87AB4D0-88B5-47C1-AC2D-99843F5E7EB5}"/>
              </a:ext>
            </a:extLst>
          </p:cNvPr>
          <p:cNvSpPr>
            <a:spLocks noGrp="1"/>
          </p:cNvSpPr>
          <p:nvPr>
            <p:ph type="pic" sz="quarter" idx="16"/>
          </p:nvPr>
        </p:nvSpPr>
        <p:spPr>
          <a:xfrm>
            <a:off x="0" y="0"/>
            <a:ext cx="12190287" cy="6858000"/>
          </a:xfrm>
          <a:solidFill>
            <a:schemeClr val="bg1">
              <a:lumMod val="95000"/>
            </a:schemeClr>
          </a:solidFill>
        </p:spPr>
        <p:txBody>
          <a:bodyPr anchor="ctr" anchorCtr="0"/>
          <a:lstStyle>
            <a:lvl1pPr marL="0" indent="0" algn="ctr">
              <a:buNone/>
              <a:defRPr sz="1800"/>
            </a:lvl1pPr>
          </a:lstStyle>
          <a:p>
            <a:r>
              <a:rPr lang="en-GB"/>
              <a:t>Click icon to add picture</a:t>
            </a:r>
          </a:p>
        </p:txBody>
      </p:sp>
      <p:sp>
        <p:nvSpPr>
          <p:cNvPr id="14" name="Text Placeholder 3">
            <a:extLst>
              <a:ext uri="{FF2B5EF4-FFF2-40B4-BE49-F238E27FC236}">
                <a16:creationId xmlns:a16="http://schemas.microsoft.com/office/drawing/2014/main" id="{EF6B45A4-849D-4610-B12F-CC1F56343CA1}"/>
              </a:ext>
            </a:extLst>
          </p:cNvPr>
          <p:cNvSpPr>
            <a:spLocks noGrp="1"/>
          </p:cNvSpPr>
          <p:nvPr>
            <p:ph type="body" sz="quarter" idx="17" hasCustomPrompt="1"/>
          </p:nvPr>
        </p:nvSpPr>
        <p:spPr>
          <a:xfrm>
            <a:off x="10789200" y="108000"/>
            <a:ext cx="1148400" cy="54720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buNone/>
              <a:defRPr sz="200"/>
            </a:lvl1pPr>
          </a:lstStyle>
          <a:p>
            <a:pPr lvl="0"/>
            <a:r>
              <a:rPr lang="en-US"/>
              <a:t> </a:t>
            </a:r>
            <a:endParaRPr lang="en-GB"/>
          </a:p>
        </p:txBody>
      </p:sp>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p>
            <a:fld id="{038C20AF-A5BD-B84F-9BC1-B79C42E754D2}" type="datetime1">
              <a:rPr lang="en-US" smtClean="0"/>
              <a:t>11/30/2022</a:t>
            </a:fld>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Text Placeholder 4">
            <a:extLst>
              <a:ext uri="{FF2B5EF4-FFF2-40B4-BE49-F238E27FC236}">
                <a16:creationId xmlns:a16="http://schemas.microsoft.com/office/drawing/2014/main" id="{93E53D2E-42ED-4DC0-AE83-DC7D1127909C}"/>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1355690125"/>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showMasterSp="0" preserve="1" userDrawn="1">
  <p:cSld name="Case Picture 2">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491A55A1-6E7F-45CC-B551-562D95B0D5EF}"/>
              </a:ext>
            </a:extLst>
          </p:cNvPr>
          <p:cNvSpPr>
            <a:spLocks noGrp="1"/>
          </p:cNvSpPr>
          <p:nvPr>
            <p:ph type="pic" sz="quarter" idx="18"/>
          </p:nvPr>
        </p:nvSpPr>
        <p:spPr>
          <a:xfrm>
            <a:off x="6095999" y="0"/>
            <a:ext cx="6095999" cy="6858000"/>
          </a:xfrm>
          <a:solidFill>
            <a:schemeClr val="bg1">
              <a:lumMod val="95000"/>
            </a:schemeClr>
          </a:solidFill>
        </p:spPr>
        <p:txBody>
          <a:bodyPr anchor="ctr" anchorCtr="0"/>
          <a:lstStyle>
            <a:lvl1pPr marL="0" indent="0" algn="ctr">
              <a:buNone/>
              <a:defRPr sz="1800"/>
            </a:lvl1pPr>
          </a:lstStyle>
          <a:p>
            <a:r>
              <a:rPr lang="en-GB"/>
              <a:t>Click icon to add picture</a:t>
            </a:r>
          </a:p>
        </p:txBody>
      </p:sp>
      <p:sp>
        <p:nvSpPr>
          <p:cNvPr id="11" name="Picture Placeholder 7">
            <a:extLst>
              <a:ext uri="{FF2B5EF4-FFF2-40B4-BE49-F238E27FC236}">
                <a16:creationId xmlns:a16="http://schemas.microsoft.com/office/drawing/2014/main" id="{A87AB4D0-88B5-47C1-AC2D-99843F5E7EB5}"/>
              </a:ext>
            </a:extLst>
          </p:cNvPr>
          <p:cNvSpPr>
            <a:spLocks noGrp="1"/>
          </p:cNvSpPr>
          <p:nvPr>
            <p:ph type="pic" sz="quarter" idx="16"/>
          </p:nvPr>
        </p:nvSpPr>
        <p:spPr>
          <a:xfrm>
            <a:off x="1" y="0"/>
            <a:ext cx="6096000" cy="6858000"/>
          </a:xfrm>
          <a:solidFill>
            <a:schemeClr val="bg1">
              <a:lumMod val="95000"/>
            </a:schemeClr>
          </a:solidFill>
        </p:spPr>
        <p:txBody>
          <a:bodyPr anchor="ctr" anchorCtr="0"/>
          <a:lstStyle>
            <a:lvl1pPr marL="0" indent="0" algn="ctr">
              <a:buNone/>
              <a:defRPr sz="1800"/>
            </a:lvl1pPr>
          </a:lstStyle>
          <a:p>
            <a:r>
              <a:rPr lang="en-GB"/>
              <a:t>Click icon to add picture</a:t>
            </a:r>
          </a:p>
        </p:txBody>
      </p:sp>
      <p:sp>
        <p:nvSpPr>
          <p:cNvPr id="14" name="Text Placeholder 3">
            <a:extLst>
              <a:ext uri="{FF2B5EF4-FFF2-40B4-BE49-F238E27FC236}">
                <a16:creationId xmlns:a16="http://schemas.microsoft.com/office/drawing/2014/main" id="{EF6B45A4-849D-4610-B12F-CC1F56343CA1}"/>
              </a:ext>
            </a:extLst>
          </p:cNvPr>
          <p:cNvSpPr>
            <a:spLocks noGrp="1"/>
          </p:cNvSpPr>
          <p:nvPr>
            <p:ph type="body" sz="quarter" idx="17" hasCustomPrompt="1"/>
          </p:nvPr>
        </p:nvSpPr>
        <p:spPr>
          <a:xfrm>
            <a:off x="10789200" y="108000"/>
            <a:ext cx="1148400" cy="54720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buNone/>
              <a:defRPr sz="200"/>
            </a:lvl1pPr>
          </a:lstStyle>
          <a:p>
            <a:pPr lvl="0"/>
            <a:r>
              <a:rPr lang="en-US"/>
              <a:t> </a:t>
            </a:r>
            <a:endParaRPr lang="en-GB"/>
          </a:p>
        </p:txBody>
      </p:sp>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p>
            <a:fld id="{AA880417-DEE7-5842-8D88-AAA9792D2C4A}" type="datetime1">
              <a:rPr lang="en-US" smtClean="0"/>
              <a:t>11/30/2022</a:t>
            </a:fld>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Text Placeholder 4">
            <a:extLst>
              <a:ext uri="{FF2B5EF4-FFF2-40B4-BE49-F238E27FC236}">
                <a16:creationId xmlns:a16="http://schemas.microsoft.com/office/drawing/2014/main" id="{93E53D2E-42ED-4DC0-AE83-DC7D1127909C}"/>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1374434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lumns 1-4">
    <p:spTree>
      <p:nvGrpSpPr>
        <p:cNvPr id="1" name=""/>
        <p:cNvGrpSpPr/>
        <p:nvPr/>
      </p:nvGrpSpPr>
      <p:grpSpPr>
        <a:xfrm>
          <a:off x="0" y="0"/>
          <a:ext cx="0" cy="0"/>
          <a:chOff x="0" y="0"/>
          <a:chExt cx="0" cy="0"/>
        </a:xfrm>
      </p:grpSpPr>
      <p:pic>
        <p:nvPicPr>
          <p:cNvPr id="707" name="Miltton_Text_Black.png" descr="Miltton_Text_Black.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714" name="Lorem ipsum"/>
          <p:cNvSpPr txBox="1">
            <a:spLocks noGrp="1"/>
          </p:cNvSpPr>
          <p:nvPr>
            <p:ph type="body" sz="quarter" idx="27"/>
          </p:nvPr>
        </p:nvSpPr>
        <p:spPr>
          <a:xfrm>
            <a:off x="1376740" y="1669054"/>
            <a:ext cx="1783758" cy="487020"/>
          </a:xfrm>
          <a:prstGeom prst="homePlate">
            <a:avLst/>
          </a:prstGeom>
          <a:solidFill>
            <a:srgbClr val="E9F352"/>
          </a:solidFill>
          <a:ln>
            <a:noFill/>
          </a:ln>
        </p:spPr>
        <p:txBody>
          <a:bodyPr bIns="18000" anchor="ctr">
            <a:noAutofit/>
          </a:bodyPr>
          <a:lstStyle>
            <a:lvl1pPr marL="0" indent="0" algn="ctr" defTabSz="412750">
              <a:lnSpc>
                <a:spcPct val="100000"/>
              </a:lnSpc>
              <a:spcBef>
                <a:spcPts val="50"/>
              </a:spcBef>
              <a:buSzTx/>
              <a:buNone/>
              <a:defRPr sz="1200" b="1">
                <a:latin typeface="+mn-lt"/>
                <a:ea typeface="+mn-ea"/>
                <a:cs typeface="+mn-cs"/>
                <a:sym typeface="Helvetica"/>
              </a:defRPr>
            </a:lvl1pPr>
          </a:lstStyle>
          <a:p>
            <a:pPr lvl="0"/>
            <a:r>
              <a:rPr lang="en-GB"/>
              <a:t>Click to edit Master text styles</a:t>
            </a:r>
          </a:p>
        </p:txBody>
      </p:sp>
      <p:sp>
        <p:nvSpPr>
          <p:cNvPr id="715" name="1"/>
          <p:cNvSpPr txBox="1">
            <a:spLocks noGrp="1"/>
          </p:cNvSpPr>
          <p:nvPr>
            <p:ph type="body" sz="quarter" idx="28" hasCustomPrompt="1"/>
          </p:nvPr>
        </p:nvSpPr>
        <p:spPr>
          <a:xfrm>
            <a:off x="792377" y="1447753"/>
            <a:ext cx="455944" cy="880108"/>
          </a:xfrm>
          <a:prstGeom prst="rect">
            <a:avLst/>
          </a:prstGeom>
        </p:spPr>
        <p:txBody>
          <a:bodyPr anchor="ctr">
            <a:noAutofit/>
          </a:bodyPr>
          <a:lstStyle>
            <a:lvl1pPr marL="0" indent="0" algn="ctr" defTabSz="412750">
              <a:lnSpc>
                <a:spcPct val="100000"/>
              </a:lnSpc>
              <a:spcBef>
                <a:spcPts val="0"/>
              </a:spcBef>
              <a:buSzTx/>
              <a:buNone/>
              <a:defRPr sz="6400">
                <a:latin typeface="Domaine Display"/>
                <a:ea typeface="Domaine Display"/>
                <a:cs typeface="Domaine Display"/>
                <a:sym typeface="Domaine Display"/>
              </a:defRPr>
            </a:lvl1pPr>
          </a:lstStyle>
          <a:p>
            <a:r>
              <a:rPr lang="fi-FI"/>
              <a:t>X</a:t>
            </a:r>
            <a:endParaRPr/>
          </a:p>
        </p:txBody>
      </p:sp>
      <p:sp>
        <p:nvSpPr>
          <p:cNvPr id="721" name="Line"/>
          <p:cNvSpPr/>
          <p:nvPr/>
        </p:nvSpPr>
        <p:spPr>
          <a:xfrm>
            <a:off x="426963" y="4041706"/>
            <a:ext cx="10959202" cy="1"/>
          </a:xfrm>
          <a:prstGeom prst="line">
            <a:avLst/>
          </a:prstGeom>
          <a:ln w="19050">
            <a:solidFill>
              <a:schemeClr val="accent1">
                <a:lumOff val="-7254"/>
              </a:schemeClr>
            </a:solidFill>
            <a:miter lim="400000"/>
          </a:ln>
        </p:spPr>
        <p:txBody>
          <a:bodyPr tIns="45720" bIns="45720"/>
          <a:lstStyle/>
          <a:p>
            <a:pPr defTabSz="914400">
              <a:lnSpc>
                <a:spcPct val="100000"/>
              </a:lnSpc>
              <a:defRPr sz="3600">
                <a:solidFill>
                  <a:srgbClr val="414359"/>
                </a:solidFill>
              </a:defRPr>
            </a:pPr>
            <a:endParaRPr sz="1800"/>
          </a:p>
        </p:txBody>
      </p:sp>
      <p:sp>
        <p:nvSpPr>
          <p:cNvPr id="722" name="LOREM IPSUM"/>
          <p:cNvSpPr txBox="1">
            <a:spLocks noGrp="1"/>
          </p:cNvSpPr>
          <p:nvPr>
            <p:ph type="body" sz="quarter" idx="34"/>
          </p:nvPr>
        </p:nvSpPr>
        <p:spPr>
          <a:xfrm rot="16200000">
            <a:off x="-426854" y="2912896"/>
            <a:ext cx="1797269" cy="153888"/>
          </a:xfrm>
          <a:prstGeom prst="rect">
            <a:avLst/>
          </a:prstGeom>
        </p:spPr>
        <p:txBody>
          <a:bodyPr anchor="ctr">
            <a:spAutoFit/>
          </a:bodyPr>
          <a:lstStyle>
            <a:lvl1pPr marL="0" indent="0" algn="ctr" defTabSz="412750">
              <a:lnSpc>
                <a:spcPct val="100000"/>
              </a:lnSpc>
              <a:spcBef>
                <a:spcPts val="0"/>
              </a:spcBef>
              <a:buSzTx/>
              <a:buNone/>
              <a:defRPr sz="1000" b="1">
                <a:latin typeface="+mn-lt"/>
                <a:ea typeface="+mn-ea"/>
                <a:cs typeface="+mn-cs"/>
                <a:sym typeface="Helvetica"/>
              </a:defRPr>
            </a:lvl1pPr>
          </a:lstStyle>
          <a:p>
            <a:pPr lvl="0"/>
            <a:r>
              <a:rPr lang="en-GB"/>
              <a:t>Click to edit Master text styles</a:t>
            </a:r>
          </a:p>
        </p:txBody>
      </p:sp>
      <p:sp>
        <p:nvSpPr>
          <p:cNvPr id="726" name="LOREM IPSUM"/>
          <p:cNvSpPr txBox="1">
            <a:spLocks noGrp="1"/>
          </p:cNvSpPr>
          <p:nvPr>
            <p:ph type="body" sz="quarter" idx="38"/>
          </p:nvPr>
        </p:nvSpPr>
        <p:spPr>
          <a:xfrm rot="16200000">
            <a:off x="-424416" y="4863397"/>
            <a:ext cx="1797269" cy="153888"/>
          </a:xfrm>
          <a:prstGeom prst="rect">
            <a:avLst/>
          </a:prstGeom>
        </p:spPr>
        <p:txBody>
          <a:bodyPr anchor="ctr">
            <a:spAutoFit/>
          </a:bodyPr>
          <a:lstStyle>
            <a:lvl1pPr marL="0" indent="0" algn="ctr" defTabSz="412750">
              <a:lnSpc>
                <a:spcPct val="100000"/>
              </a:lnSpc>
              <a:spcBef>
                <a:spcPts val="0"/>
              </a:spcBef>
              <a:buSzTx/>
              <a:buNone/>
              <a:defRPr sz="1000" b="1">
                <a:latin typeface="+mn-lt"/>
                <a:ea typeface="+mn-ea"/>
                <a:cs typeface="+mn-cs"/>
                <a:sym typeface="Helvetica"/>
              </a:defRPr>
            </a:lvl1pPr>
          </a:lstStyle>
          <a:p>
            <a:pPr lvl="0"/>
            <a:r>
              <a:rPr lang="en-GB"/>
              <a:t>Click to edit Master text styles</a:t>
            </a:r>
          </a:p>
        </p:txBody>
      </p:sp>
      <p:pic>
        <p:nvPicPr>
          <p:cNvPr id="738" name="Mitton-arrow.png" descr="Mitton-arrow.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344" y="738013"/>
            <a:ext cx="383601" cy="338075"/>
          </a:xfrm>
          <a:prstGeom prst="rect">
            <a:avLst/>
          </a:prstGeom>
          <a:ln w="12700">
            <a:miter lim="400000"/>
          </a:ln>
        </p:spPr>
      </p:pic>
      <p:sp>
        <p:nvSpPr>
          <p:cNvPr id="35" name="Title 3">
            <a:extLst>
              <a:ext uri="{FF2B5EF4-FFF2-40B4-BE49-F238E27FC236}">
                <a16:creationId xmlns:a16="http://schemas.microsoft.com/office/drawing/2014/main" id="{F226AD1B-2D4B-4DFF-A862-60F684385205}"/>
              </a:ext>
            </a:extLst>
          </p:cNvPr>
          <p:cNvSpPr>
            <a:spLocks noGrp="1"/>
          </p:cNvSpPr>
          <p:nvPr>
            <p:ph type="title"/>
          </p:nvPr>
        </p:nvSpPr>
        <p:spPr>
          <a:xfrm>
            <a:off x="737136" y="807829"/>
            <a:ext cx="10284807" cy="328821"/>
          </a:xfrm>
        </p:spPr>
        <p:txBody>
          <a:bodyPr/>
          <a:lstStyle>
            <a:lvl1pPr>
              <a:defRPr sz="1500"/>
            </a:lvl1pPr>
          </a:lstStyle>
          <a:p>
            <a:r>
              <a:rPr lang="en-GB"/>
              <a:t>Click to edit Master title style</a:t>
            </a:r>
          </a:p>
        </p:txBody>
      </p:sp>
      <p:sp>
        <p:nvSpPr>
          <p:cNvPr id="2" name="Date Placeholder 1">
            <a:extLst>
              <a:ext uri="{FF2B5EF4-FFF2-40B4-BE49-F238E27FC236}">
                <a16:creationId xmlns:a16="http://schemas.microsoft.com/office/drawing/2014/main" id="{8C3FAB2A-87B9-4377-B3AC-A160558B8204}"/>
              </a:ext>
            </a:extLst>
          </p:cNvPr>
          <p:cNvSpPr>
            <a:spLocks noGrp="1"/>
          </p:cNvSpPr>
          <p:nvPr>
            <p:ph type="dt" sz="half" idx="48"/>
          </p:nvPr>
        </p:nvSpPr>
        <p:spPr/>
        <p:txBody>
          <a:bodyPr/>
          <a:lstStyle/>
          <a:p>
            <a:fld id="{5F6B5427-9C13-6D48-B894-0FF47813E792}" type="datetime1">
              <a:rPr lang="en-US" smtClean="0"/>
              <a:t>11/30/2022</a:t>
            </a:fld>
            <a:endParaRPr lang="fi-FI"/>
          </a:p>
        </p:txBody>
      </p:sp>
      <p:sp>
        <p:nvSpPr>
          <p:cNvPr id="3" name="Footer Placeholder 2">
            <a:extLst>
              <a:ext uri="{FF2B5EF4-FFF2-40B4-BE49-F238E27FC236}">
                <a16:creationId xmlns:a16="http://schemas.microsoft.com/office/drawing/2014/main" id="{C540A4F8-E7CE-4467-B5EC-4B4805E855CB}"/>
              </a:ext>
            </a:extLst>
          </p:cNvPr>
          <p:cNvSpPr>
            <a:spLocks noGrp="1"/>
          </p:cNvSpPr>
          <p:nvPr>
            <p:ph type="ftr" sz="quarter" idx="49"/>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4E12246F-B168-41B6-B4DD-EB935BF14401}"/>
              </a:ext>
            </a:extLst>
          </p:cNvPr>
          <p:cNvSpPr>
            <a:spLocks noGrp="1"/>
          </p:cNvSpPr>
          <p:nvPr>
            <p:ph type="sldNum" sz="quarter" idx="50"/>
          </p:nvPr>
        </p:nvSpPr>
        <p:spPr/>
        <p:txBody>
          <a:bodyPr/>
          <a:lstStyle/>
          <a:p>
            <a:fld id="{31160B98-140E-4345-B1A3-2A7247C42973}" type="slidenum">
              <a:rPr lang="fi-FI" smtClean="0"/>
              <a:pPr/>
              <a:t>‹#›</a:t>
            </a:fld>
            <a:endParaRPr lang="fi-FI"/>
          </a:p>
        </p:txBody>
      </p:sp>
      <p:sp>
        <p:nvSpPr>
          <p:cNvPr id="39" name="Text Placeholder 4">
            <a:extLst>
              <a:ext uri="{FF2B5EF4-FFF2-40B4-BE49-F238E27FC236}">
                <a16:creationId xmlns:a16="http://schemas.microsoft.com/office/drawing/2014/main" id="{BEABA653-12B5-4CED-93DC-FEA6258D7BC1}"/>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sp>
        <p:nvSpPr>
          <p:cNvPr id="40" name="Lorem ipsum">
            <a:extLst>
              <a:ext uri="{FF2B5EF4-FFF2-40B4-BE49-F238E27FC236}">
                <a16:creationId xmlns:a16="http://schemas.microsoft.com/office/drawing/2014/main" id="{9E75F50C-9082-40C0-8739-6D3BA1F5F0B4}"/>
              </a:ext>
            </a:extLst>
          </p:cNvPr>
          <p:cNvSpPr txBox="1">
            <a:spLocks noGrp="1"/>
          </p:cNvSpPr>
          <p:nvPr>
            <p:ph type="body" sz="quarter" idx="51"/>
          </p:nvPr>
        </p:nvSpPr>
        <p:spPr>
          <a:xfrm>
            <a:off x="4056440" y="1669054"/>
            <a:ext cx="1783758" cy="487020"/>
          </a:xfrm>
          <a:prstGeom prst="homePlate">
            <a:avLst/>
          </a:prstGeom>
          <a:solidFill>
            <a:srgbClr val="E9F352"/>
          </a:solidFill>
          <a:ln>
            <a:noFill/>
          </a:ln>
        </p:spPr>
        <p:txBody>
          <a:bodyPr bIns="18000" anchor="ctr">
            <a:noAutofit/>
          </a:bodyPr>
          <a:lstStyle>
            <a:lvl1pPr marL="0" indent="0" algn="ctr" defTabSz="412750">
              <a:lnSpc>
                <a:spcPct val="100000"/>
              </a:lnSpc>
              <a:spcBef>
                <a:spcPts val="50"/>
              </a:spcBef>
              <a:buSzTx/>
              <a:buNone/>
              <a:defRPr sz="1200" b="1">
                <a:latin typeface="+mn-lt"/>
                <a:ea typeface="+mn-ea"/>
                <a:cs typeface="+mn-cs"/>
                <a:sym typeface="Helvetica"/>
              </a:defRPr>
            </a:lvl1pPr>
          </a:lstStyle>
          <a:p>
            <a:pPr lvl="0"/>
            <a:r>
              <a:rPr lang="en-GB"/>
              <a:t>Click to edit Master text styles</a:t>
            </a:r>
          </a:p>
        </p:txBody>
      </p:sp>
      <p:sp>
        <p:nvSpPr>
          <p:cNvPr id="41" name="1">
            <a:extLst>
              <a:ext uri="{FF2B5EF4-FFF2-40B4-BE49-F238E27FC236}">
                <a16:creationId xmlns:a16="http://schemas.microsoft.com/office/drawing/2014/main" id="{5F7E313D-FD03-4933-AC8C-B0DB042B7E04}"/>
              </a:ext>
            </a:extLst>
          </p:cNvPr>
          <p:cNvSpPr txBox="1">
            <a:spLocks noGrp="1"/>
          </p:cNvSpPr>
          <p:nvPr>
            <p:ph type="body" sz="quarter" idx="52" hasCustomPrompt="1"/>
          </p:nvPr>
        </p:nvSpPr>
        <p:spPr>
          <a:xfrm>
            <a:off x="3472077" y="1447753"/>
            <a:ext cx="455944" cy="880108"/>
          </a:xfrm>
          <a:prstGeom prst="rect">
            <a:avLst/>
          </a:prstGeom>
        </p:spPr>
        <p:txBody>
          <a:bodyPr anchor="ctr">
            <a:noAutofit/>
          </a:bodyPr>
          <a:lstStyle>
            <a:lvl1pPr marL="0" indent="0" algn="ctr" defTabSz="412750">
              <a:lnSpc>
                <a:spcPct val="100000"/>
              </a:lnSpc>
              <a:spcBef>
                <a:spcPts val="0"/>
              </a:spcBef>
              <a:buSzTx/>
              <a:buNone/>
              <a:defRPr sz="6400">
                <a:latin typeface="Domaine Display"/>
                <a:ea typeface="Domaine Display"/>
                <a:cs typeface="Domaine Display"/>
                <a:sym typeface="Domaine Display"/>
              </a:defRPr>
            </a:lvl1pPr>
          </a:lstStyle>
          <a:p>
            <a:r>
              <a:rPr lang="fi-FI"/>
              <a:t>X</a:t>
            </a:r>
            <a:endParaRPr/>
          </a:p>
        </p:txBody>
      </p:sp>
      <p:sp>
        <p:nvSpPr>
          <p:cNvPr id="42" name="Lorem ipsum">
            <a:extLst>
              <a:ext uri="{FF2B5EF4-FFF2-40B4-BE49-F238E27FC236}">
                <a16:creationId xmlns:a16="http://schemas.microsoft.com/office/drawing/2014/main" id="{D89ADAB1-C383-4622-A543-0548B49B9296}"/>
              </a:ext>
            </a:extLst>
          </p:cNvPr>
          <p:cNvSpPr txBox="1">
            <a:spLocks noGrp="1"/>
          </p:cNvSpPr>
          <p:nvPr>
            <p:ph type="body" sz="quarter" idx="53"/>
          </p:nvPr>
        </p:nvSpPr>
        <p:spPr>
          <a:xfrm>
            <a:off x="6761540" y="1669054"/>
            <a:ext cx="1783758" cy="487020"/>
          </a:xfrm>
          <a:prstGeom prst="homePlate">
            <a:avLst/>
          </a:prstGeom>
          <a:solidFill>
            <a:srgbClr val="E9F352"/>
          </a:solidFill>
          <a:ln>
            <a:noFill/>
          </a:ln>
        </p:spPr>
        <p:txBody>
          <a:bodyPr bIns="18000" anchor="ctr">
            <a:noAutofit/>
          </a:bodyPr>
          <a:lstStyle>
            <a:lvl1pPr marL="0" indent="0" algn="ctr" defTabSz="412750">
              <a:lnSpc>
                <a:spcPct val="100000"/>
              </a:lnSpc>
              <a:spcBef>
                <a:spcPts val="50"/>
              </a:spcBef>
              <a:buSzTx/>
              <a:buNone/>
              <a:defRPr sz="1200" b="1">
                <a:latin typeface="+mn-lt"/>
                <a:ea typeface="+mn-ea"/>
                <a:cs typeface="+mn-cs"/>
                <a:sym typeface="Helvetica"/>
              </a:defRPr>
            </a:lvl1pPr>
          </a:lstStyle>
          <a:p>
            <a:pPr lvl="0"/>
            <a:r>
              <a:rPr lang="en-GB"/>
              <a:t>Click to edit Master text styles</a:t>
            </a:r>
          </a:p>
        </p:txBody>
      </p:sp>
      <p:sp>
        <p:nvSpPr>
          <p:cNvPr id="43" name="1">
            <a:extLst>
              <a:ext uri="{FF2B5EF4-FFF2-40B4-BE49-F238E27FC236}">
                <a16:creationId xmlns:a16="http://schemas.microsoft.com/office/drawing/2014/main" id="{A7B12C41-D2A3-401E-BCB2-3523C5F99F8B}"/>
              </a:ext>
            </a:extLst>
          </p:cNvPr>
          <p:cNvSpPr txBox="1">
            <a:spLocks noGrp="1"/>
          </p:cNvSpPr>
          <p:nvPr>
            <p:ph type="body" sz="quarter" idx="54" hasCustomPrompt="1"/>
          </p:nvPr>
        </p:nvSpPr>
        <p:spPr>
          <a:xfrm>
            <a:off x="6177177" y="1447753"/>
            <a:ext cx="455944" cy="880108"/>
          </a:xfrm>
          <a:prstGeom prst="rect">
            <a:avLst/>
          </a:prstGeom>
        </p:spPr>
        <p:txBody>
          <a:bodyPr anchor="ctr">
            <a:noAutofit/>
          </a:bodyPr>
          <a:lstStyle>
            <a:lvl1pPr marL="0" indent="0" algn="ctr" defTabSz="412750">
              <a:lnSpc>
                <a:spcPct val="100000"/>
              </a:lnSpc>
              <a:spcBef>
                <a:spcPts val="0"/>
              </a:spcBef>
              <a:buSzTx/>
              <a:buNone/>
              <a:defRPr sz="6400">
                <a:latin typeface="Domaine Display"/>
                <a:ea typeface="Domaine Display"/>
                <a:cs typeface="Domaine Display"/>
                <a:sym typeface="Domaine Display"/>
              </a:defRPr>
            </a:lvl1pPr>
          </a:lstStyle>
          <a:p>
            <a:r>
              <a:rPr lang="fi-FI"/>
              <a:t>X</a:t>
            </a:r>
            <a:endParaRPr/>
          </a:p>
        </p:txBody>
      </p:sp>
      <p:sp>
        <p:nvSpPr>
          <p:cNvPr id="44" name="Lorem ipsum">
            <a:extLst>
              <a:ext uri="{FF2B5EF4-FFF2-40B4-BE49-F238E27FC236}">
                <a16:creationId xmlns:a16="http://schemas.microsoft.com/office/drawing/2014/main" id="{B4DB201F-B5EE-4383-8322-B40ACAE9DA24}"/>
              </a:ext>
            </a:extLst>
          </p:cNvPr>
          <p:cNvSpPr txBox="1">
            <a:spLocks noGrp="1"/>
          </p:cNvSpPr>
          <p:nvPr>
            <p:ph type="body" sz="quarter" idx="55"/>
          </p:nvPr>
        </p:nvSpPr>
        <p:spPr>
          <a:xfrm>
            <a:off x="9485690" y="1669054"/>
            <a:ext cx="1783758" cy="487020"/>
          </a:xfrm>
          <a:prstGeom prst="homePlate">
            <a:avLst/>
          </a:prstGeom>
          <a:solidFill>
            <a:srgbClr val="E9F352"/>
          </a:solidFill>
          <a:ln>
            <a:noFill/>
          </a:ln>
        </p:spPr>
        <p:txBody>
          <a:bodyPr bIns="18000" anchor="ctr">
            <a:noAutofit/>
          </a:bodyPr>
          <a:lstStyle>
            <a:lvl1pPr marL="0" indent="0" algn="ctr" defTabSz="412750">
              <a:lnSpc>
                <a:spcPct val="100000"/>
              </a:lnSpc>
              <a:spcBef>
                <a:spcPts val="50"/>
              </a:spcBef>
              <a:buSzTx/>
              <a:buNone/>
              <a:defRPr sz="1200" b="1">
                <a:latin typeface="+mn-lt"/>
                <a:ea typeface="+mn-ea"/>
                <a:cs typeface="+mn-cs"/>
                <a:sym typeface="Helvetica"/>
              </a:defRPr>
            </a:lvl1pPr>
          </a:lstStyle>
          <a:p>
            <a:pPr lvl="0"/>
            <a:r>
              <a:rPr lang="en-GB"/>
              <a:t>Click to edit Master text styles</a:t>
            </a:r>
          </a:p>
        </p:txBody>
      </p:sp>
      <p:sp>
        <p:nvSpPr>
          <p:cNvPr id="45" name="1">
            <a:extLst>
              <a:ext uri="{FF2B5EF4-FFF2-40B4-BE49-F238E27FC236}">
                <a16:creationId xmlns:a16="http://schemas.microsoft.com/office/drawing/2014/main" id="{85D7E0DA-86AD-40D0-9237-B8D725A6C7F4}"/>
              </a:ext>
            </a:extLst>
          </p:cNvPr>
          <p:cNvSpPr txBox="1">
            <a:spLocks noGrp="1"/>
          </p:cNvSpPr>
          <p:nvPr>
            <p:ph type="body" sz="quarter" idx="56" hasCustomPrompt="1"/>
          </p:nvPr>
        </p:nvSpPr>
        <p:spPr>
          <a:xfrm>
            <a:off x="8901327" y="1447753"/>
            <a:ext cx="455944" cy="880108"/>
          </a:xfrm>
          <a:prstGeom prst="rect">
            <a:avLst/>
          </a:prstGeom>
        </p:spPr>
        <p:txBody>
          <a:bodyPr anchor="ctr">
            <a:noAutofit/>
          </a:bodyPr>
          <a:lstStyle>
            <a:lvl1pPr marL="0" indent="0" algn="ctr" defTabSz="412750">
              <a:lnSpc>
                <a:spcPct val="100000"/>
              </a:lnSpc>
              <a:spcBef>
                <a:spcPts val="0"/>
              </a:spcBef>
              <a:buSzTx/>
              <a:buNone/>
              <a:defRPr sz="6400">
                <a:latin typeface="Domaine Display"/>
                <a:ea typeface="Domaine Display"/>
                <a:cs typeface="Domaine Display"/>
                <a:sym typeface="Domaine Display"/>
              </a:defRPr>
            </a:lvl1pPr>
          </a:lstStyle>
          <a:p>
            <a:r>
              <a:rPr lang="fi-FI"/>
              <a:t>X</a:t>
            </a:r>
            <a:endParaRPr/>
          </a:p>
        </p:txBody>
      </p:sp>
      <p:sp>
        <p:nvSpPr>
          <p:cNvPr id="6" name="Text Placeholder 5">
            <a:extLst>
              <a:ext uri="{FF2B5EF4-FFF2-40B4-BE49-F238E27FC236}">
                <a16:creationId xmlns:a16="http://schemas.microsoft.com/office/drawing/2014/main" id="{23CEECB3-5AA1-45C0-9608-03037EA0CF03}"/>
              </a:ext>
            </a:extLst>
          </p:cNvPr>
          <p:cNvSpPr>
            <a:spLocks noGrp="1"/>
          </p:cNvSpPr>
          <p:nvPr>
            <p:ph type="body" sz="quarter" idx="57"/>
          </p:nvPr>
        </p:nvSpPr>
        <p:spPr>
          <a:xfrm>
            <a:off x="1076059" y="2538893"/>
            <a:ext cx="2297704" cy="1093645"/>
          </a:xfrm>
        </p:spPr>
        <p:txBody>
          <a:bodyPr/>
          <a:lstStyle>
            <a:lvl1pPr marL="0" indent="0">
              <a:lnSpc>
                <a:spcPct val="130000"/>
              </a:lnSpc>
              <a:buNone/>
              <a:defRPr sz="1000"/>
            </a:lvl1pPr>
          </a:lstStyle>
          <a:p>
            <a:pPr lvl="0"/>
            <a:r>
              <a:rPr lang="en-GB"/>
              <a:t>Click to edit Master text styles</a:t>
            </a:r>
          </a:p>
        </p:txBody>
      </p:sp>
      <p:sp>
        <p:nvSpPr>
          <p:cNvPr id="48" name="Text Placeholder 5">
            <a:extLst>
              <a:ext uri="{FF2B5EF4-FFF2-40B4-BE49-F238E27FC236}">
                <a16:creationId xmlns:a16="http://schemas.microsoft.com/office/drawing/2014/main" id="{9FA20B6C-25FB-4F0E-8C70-C00FFFA6A398}"/>
              </a:ext>
            </a:extLst>
          </p:cNvPr>
          <p:cNvSpPr>
            <a:spLocks noGrp="1"/>
          </p:cNvSpPr>
          <p:nvPr>
            <p:ph type="body" sz="quarter" idx="58"/>
          </p:nvPr>
        </p:nvSpPr>
        <p:spPr>
          <a:xfrm>
            <a:off x="1076059" y="4443893"/>
            <a:ext cx="2297704" cy="1093645"/>
          </a:xfrm>
        </p:spPr>
        <p:txBody>
          <a:bodyPr/>
          <a:lstStyle>
            <a:lvl1pPr marL="0" indent="0">
              <a:lnSpc>
                <a:spcPct val="130000"/>
              </a:lnSpc>
              <a:buNone/>
              <a:defRPr sz="1000"/>
            </a:lvl1pPr>
          </a:lstStyle>
          <a:p>
            <a:pPr lvl="0"/>
            <a:r>
              <a:rPr lang="en-GB"/>
              <a:t>Click to edit Master text styles</a:t>
            </a:r>
          </a:p>
        </p:txBody>
      </p:sp>
      <p:sp>
        <p:nvSpPr>
          <p:cNvPr id="49" name="Text Placeholder 5">
            <a:extLst>
              <a:ext uri="{FF2B5EF4-FFF2-40B4-BE49-F238E27FC236}">
                <a16:creationId xmlns:a16="http://schemas.microsoft.com/office/drawing/2014/main" id="{1C8D7715-9B9E-4C0A-8099-075D7210B849}"/>
              </a:ext>
            </a:extLst>
          </p:cNvPr>
          <p:cNvSpPr>
            <a:spLocks noGrp="1"/>
          </p:cNvSpPr>
          <p:nvPr>
            <p:ph type="body" sz="quarter" idx="59"/>
          </p:nvPr>
        </p:nvSpPr>
        <p:spPr>
          <a:xfrm>
            <a:off x="3743059" y="2538893"/>
            <a:ext cx="2297704" cy="1093645"/>
          </a:xfrm>
        </p:spPr>
        <p:txBody>
          <a:bodyPr/>
          <a:lstStyle>
            <a:lvl1pPr marL="0" indent="0">
              <a:lnSpc>
                <a:spcPct val="130000"/>
              </a:lnSpc>
              <a:buNone/>
              <a:defRPr sz="1000"/>
            </a:lvl1pPr>
          </a:lstStyle>
          <a:p>
            <a:pPr lvl="0"/>
            <a:r>
              <a:rPr lang="en-GB"/>
              <a:t>Click to edit Master text styles</a:t>
            </a:r>
          </a:p>
        </p:txBody>
      </p:sp>
      <p:sp>
        <p:nvSpPr>
          <p:cNvPr id="50" name="Text Placeholder 5">
            <a:extLst>
              <a:ext uri="{FF2B5EF4-FFF2-40B4-BE49-F238E27FC236}">
                <a16:creationId xmlns:a16="http://schemas.microsoft.com/office/drawing/2014/main" id="{0D900064-DDD6-4BF2-92E2-301D636B2F8B}"/>
              </a:ext>
            </a:extLst>
          </p:cNvPr>
          <p:cNvSpPr>
            <a:spLocks noGrp="1"/>
          </p:cNvSpPr>
          <p:nvPr>
            <p:ph type="body" sz="quarter" idx="60"/>
          </p:nvPr>
        </p:nvSpPr>
        <p:spPr>
          <a:xfrm>
            <a:off x="3743059" y="4443893"/>
            <a:ext cx="2297704" cy="1093645"/>
          </a:xfrm>
        </p:spPr>
        <p:txBody>
          <a:bodyPr/>
          <a:lstStyle>
            <a:lvl1pPr marL="0" indent="0">
              <a:lnSpc>
                <a:spcPct val="130000"/>
              </a:lnSpc>
              <a:buNone/>
              <a:defRPr sz="1000"/>
            </a:lvl1pPr>
          </a:lstStyle>
          <a:p>
            <a:pPr lvl="0"/>
            <a:r>
              <a:rPr lang="en-GB"/>
              <a:t>Click to edit Master text styles</a:t>
            </a:r>
          </a:p>
        </p:txBody>
      </p:sp>
      <p:sp>
        <p:nvSpPr>
          <p:cNvPr id="51" name="Text Placeholder 5">
            <a:extLst>
              <a:ext uri="{FF2B5EF4-FFF2-40B4-BE49-F238E27FC236}">
                <a16:creationId xmlns:a16="http://schemas.microsoft.com/office/drawing/2014/main" id="{65FDC6C3-A94E-4380-824D-27EFFF2BBDCA}"/>
              </a:ext>
            </a:extLst>
          </p:cNvPr>
          <p:cNvSpPr>
            <a:spLocks noGrp="1"/>
          </p:cNvSpPr>
          <p:nvPr>
            <p:ph type="body" sz="quarter" idx="61"/>
          </p:nvPr>
        </p:nvSpPr>
        <p:spPr>
          <a:xfrm>
            <a:off x="6410059" y="2538893"/>
            <a:ext cx="2297704" cy="1093645"/>
          </a:xfrm>
        </p:spPr>
        <p:txBody>
          <a:bodyPr/>
          <a:lstStyle>
            <a:lvl1pPr marL="0" indent="0">
              <a:lnSpc>
                <a:spcPct val="130000"/>
              </a:lnSpc>
              <a:buNone/>
              <a:defRPr sz="1000"/>
            </a:lvl1pPr>
          </a:lstStyle>
          <a:p>
            <a:pPr lvl="0"/>
            <a:r>
              <a:rPr lang="en-GB"/>
              <a:t>Click to edit Master text styles</a:t>
            </a:r>
          </a:p>
        </p:txBody>
      </p:sp>
      <p:sp>
        <p:nvSpPr>
          <p:cNvPr id="52" name="Text Placeholder 5">
            <a:extLst>
              <a:ext uri="{FF2B5EF4-FFF2-40B4-BE49-F238E27FC236}">
                <a16:creationId xmlns:a16="http://schemas.microsoft.com/office/drawing/2014/main" id="{5ED5C250-AA53-448E-9114-61CDEC5DE472}"/>
              </a:ext>
            </a:extLst>
          </p:cNvPr>
          <p:cNvSpPr>
            <a:spLocks noGrp="1"/>
          </p:cNvSpPr>
          <p:nvPr>
            <p:ph type="body" sz="quarter" idx="62"/>
          </p:nvPr>
        </p:nvSpPr>
        <p:spPr>
          <a:xfrm>
            <a:off x="6410059" y="4443893"/>
            <a:ext cx="2297704" cy="1093645"/>
          </a:xfrm>
        </p:spPr>
        <p:txBody>
          <a:bodyPr/>
          <a:lstStyle>
            <a:lvl1pPr marL="0" indent="0">
              <a:lnSpc>
                <a:spcPct val="130000"/>
              </a:lnSpc>
              <a:buNone/>
              <a:defRPr sz="1000"/>
            </a:lvl1pPr>
          </a:lstStyle>
          <a:p>
            <a:pPr lvl="0"/>
            <a:r>
              <a:rPr lang="en-GB"/>
              <a:t>Click to edit Master text styles</a:t>
            </a:r>
          </a:p>
        </p:txBody>
      </p:sp>
      <p:sp>
        <p:nvSpPr>
          <p:cNvPr id="53" name="Text Placeholder 5">
            <a:extLst>
              <a:ext uri="{FF2B5EF4-FFF2-40B4-BE49-F238E27FC236}">
                <a16:creationId xmlns:a16="http://schemas.microsoft.com/office/drawing/2014/main" id="{AB2AD075-265A-4D36-AE02-7DCDC43C6A25}"/>
              </a:ext>
            </a:extLst>
          </p:cNvPr>
          <p:cNvSpPr>
            <a:spLocks noGrp="1"/>
          </p:cNvSpPr>
          <p:nvPr>
            <p:ph type="body" sz="quarter" idx="63"/>
          </p:nvPr>
        </p:nvSpPr>
        <p:spPr>
          <a:xfrm>
            <a:off x="9172309" y="2538893"/>
            <a:ext cx="2297704" cy="1093645"/>
          </a:xfrm>
        </p:spPr>
        <p:txBody>
          <a:bodyPr/>
          <a:lstStyle>
            <a:lvl1pPr marL="0" indent="0">
              <a:lnSpc>
                <a:spcPct val="130000"/>
              </a:lnSpc>
              <a:buNone/>
              <a:defRPr sz="1000"/>
            </a:lvl1pPr>
          </a:lstStyle>
          <a:p>
            <a:pPr lvl="0"/>
            <a:r>
              <a:rPr lang="en-GB"/>
              <a:t>Click to edit Master text styles</a:t>
            </a:r>
          </a:p>
        </p:txBody>
      </p:sp>
      <p:sp>
        <p:nvSpPr>
          <p:cNvPr id="54" name="Text Placeholder 5">
            <a:extLst>
              <a:ext uri="{FF2B5EF4-FFF2-40B4-BE49-F238E27FC236}">
                <a16:creationId xmlns:a16="http://schemas.microsoft.com/office/drawing/2014/main" id="{615F1502-6719-4D89-A7A5-EB3EF93E6729}"/>
              </a:ext>
            </a:extLst>
          </p:cNvPr>
          <p:cNvSpPr>
            <a:spLocks noGrp="1"/>
          </p:cNvSpPr>
          <p:nvPr>
            <p:ph type="body" sz="quarter" idx="64"/>
          </p:nvPr>
        </p:nvSpPr>
        <p:spPr>
          <a:xfrm>
            <a:off x="9172309" y="4443893"/>
            <a:ext cx="2297704" cy="1093645"/>
          </a:xfrm>
        </p:spPr>
        <p:txBody>
          <a:bodyPr/>
          <a:lstStyle>
            <a:lvl1pPr marL="0" indent="0">
              <a:lnSpc>
                <a:spcPct val="130000"/>
              </a:lnSpc>
              <a:buNone/>
              <a:defRPr sz="1000"/>
            </a:lvl1pPr>
          </a:lstStyle>
          <a:p>
            <a:pPr lvl="0"/>
            <a:r>
              <a:rPr lang="en-GB"/>
              <a:t>Click to edit Master text styles</a:t>
            </a:r>
          </a:p>
        </p:txBody>
      </p:sp>
    </p:spTree>
    <p:extLst>
      <p:ext uri="{BB962C8B-B14F-4D97-AF65-F5344CB8AC3E}">
        <p14:creationId xmlns:p14="http://schemas.microsoft.com/office/powerpoint/2010/main" val="2649483567"/>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showMasterSp="0" preserve="1" userDrawn="1">
  <p:cSld name="Case Picture 3">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1DB13099-C837-41D5-92A3-20C81A3CC7F0}"/>
              </a:ext>
            </a:extLst>
          </p:cNvPr>
          <p:cNvSpPr>
            <a:spLocks noGrp="1"/>
          </p:cNvSpPr>
          <p:nvPr>
            <p:ph type="pic" sz="quarter" idx="19"/>
          </p:nvPr>
        </p:nvSpPr>
        <p:spPr>
          <a:xfrm>
            <a:off x="8127601" y="0"/>
            <a:ext cx="4064399" cy="6858000"/>
          </a:xfrm>
          <a:solidFill>
            <a:schemeClr val="bg1">
              <a:lumMod val="95000"/>
            </a:schemeClr>
          </a:solidFill>
        </p:spPr>
        <p:txBody>
          <a:bodyPr anchor="ctr" anchorCtr="0"/>
          <a:lstStyle>
            <a:lvl1pPr marL="0" indent="0" algn="ctr">
              <a:buNone/>
              <a:defRPr sz="1800"/>
            </a:lvl1pPr>
          </a:lstStyle>
          <a:p>
            <a:r>
              <a:rPr lang="en-GB"/>
              <a:t>Click icon to add picture</a:t>
            </a:r>
          </a:p>
        </p:txBody>
      </p:sp>
      <p:sp>
        <p:nvSpPr>
          <p:cNvPr id="13" name="Picture Placeholder 7">
            <a:extLst>
              <a:ext uri="{FF2B5EF4-FFF2-40B4-BE49-F238E27FC236}">
                <a16:creationId xmlns:a16="http://schemas.microsoft.com/office/drawing/2014/main" id="{491A55A1-6E7F-45CC-B551-562D95B0D5EF}"/>
              </a:ext>
            </a:extLst>
          </p:cNvPr>
          <p:cNvSpPr>
            <a:spLocks noGrp="1"/>
          </p:cNvSpPr>
          <p:nvPr>
            <p:ph type="pic" sz="quarter" idx="18"/>
          </p:nvPr>
        </p:nvSpPr>
        <p:spPr>
          <a:xfrm>
            <a:off x="4063801" y="0"/>
            <a:ext cx="4064399" cy="6858000"/>
          </a:xfrm>
          <a:solidFill>
            <a:schemeClr val="bg1">
              <a:lumMod val="95000"/>
            </a:schemeClr>
          </a:solidFill>
        </p:spPr>
        <p:txBody>
          <a:bodyPr anchor="ctr" anchorCtr="0"/>
          <a:lstStyle>
            <a:lvl1pPr marL="0" indent="0" algn="ctr">
              <a:buNone/>
              <a:defRPr sz="1800"/>
            </a:lvl1pPr>
          </a:lstStyle>
          <a:p>
            <a:r>
              <a:rPr lang="en-GB"/>
              <a:t>Click icon to add picture</a:t>
            </a:r>
          </a:p>
        </p:txBody>
      </p:sp>
      <p:sp>
        <p:nvSpPr>
          <p:cNvPr id="11" name="Picture Placeholder 7">
            <a:extLst>
              <a:ext uri="{FF2B5EF4-FFF2-40B4-BE49-F238E27FC236}">
                <a16:creationId xmlns:a16="http://schemas.microsoft.com/office/drawing/2014/main" id="{A87AB4D0-88B5-47C1-AC2D-99843F5E7EB5}"/>
              </a:ext>
            </a:extLst>
          </p:cNvPr>
          <p:cNvSpPr>
            <a:spLocks noGrp="1"/>
          </p:cNvSpPr>
          <p:nvPr>
            <p:ph type="pic" sz="quarter" idx="16"/>
          </p:nvPr>
        </p:nvSpPr>
        <p:spPr>
          <a:xfrm>
            <a:off x="0" y="0"/>
            <a:ext cx="4064399" cy="6858000"/>
          </a:xfrm>
          <a:solidFill>
            <a:schemeClr val="bg1">
              <a:lumMod val="95000"/>
            </a:schemeClr>
          </a:solidFill>
        </p:spPr>
        <p:txBody>
          <a:bodyPr anchor="ctr" anchorCtr="0"/>
          <a:lstStyle>
            <a:lvl1pPr marL="0" indent="0" algn="ctr">
              <a:buNone/>
              <a:defRPr sz="1800"/>
            </a:lvl1pPr>
          </a:lstStyle>
          <a:p>
            <a:r>
              <a:rPr lang="en-GB"/>
              <a:t>Click icon to add picture</a:t>
            </a:r>
          </a:p>
        </p:txBody>
      </p:sp>
      <p:sp>
        <p:nvSpPr>
          <p:cNvPr id="14" name="Text Placeholder 3">
            <a:extLst>
              <a:ext uri="{FF2B5EF4-FFF2-40B4-BE49-F238E27FC236}">
                <a16:creationId xmlns:a16="http://schemas.microsoft.com/office/drawing/2014/main" id="{EF6B45A4-849D-4610-B12F-CC1F56343CA1}"/>
              </a:ext>
            </a:extLst>
          </p:cNvPr>
          <p:cNvSpPr>
            <a:spLocks noGrp="1"/>
          </p:cNvSpPr>
          <p:nvPr>
            <p:ph type="body" sz="quarter" idx="17" hasCustomPrompt="1"/>
          </p:nvPr>
        </p:nvSpPr>
        <p:spPr>
          <a:xfrm>
            <a:off x="10789200" y="108000"/>
            <a:ext cx="1148400" cy="54720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buNone/>
              <a:defRPr sz="200"/>
            </a:lvl1pPr>
          </a:lstStyle>
          <a:p>
            <a:pPr lvl="0"/>
            <a:r>
              <a:rPr lang="en-US"/>
              <a:t> </a:t>
            </a:r>
            <a:endParaRPr lang="en-GB"/>
          </a:p>
        </p:txBody>
      </p:sp>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p>
            <a:fld id="{DFB277AC-8B4A-1445-94C2-7B4C5C99479D}" type="datetime1">
              <a:rPr lang="en-US" smtClean="0"/>
              <a:t>11/30/2022</a:t>
            </a:fld>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Text Placeholder 4">
            <a:extLst>
              <a:ext uri="{FF2B5EF4-FFF2-40B4-BE49-F238E27FC236}">
                <a16:creationId xmlns:a16="http://schemas.microsoft.com/office/drawing/2014/main" id="{93E53D2E-42ED-4DC0-AE83-DC7D1127909C}"/>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4130769126"/>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showMasterSp="0" preserve="1" userDrawn="1">
  <p:cSld name="Case Picture 4">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491A55A1-6E7F-45CC-B551-562D95B0D5EF}"/>
              </a:ext>
            </a:extLst>
          </p:cNvPr>
          <p:cNvSpPr>
            <a:spLocks noGrp="1"/>
          </p:cNvSpPr>
          <p:nvPr>
            <p:ph type="pic" sz="quarter" idx="18"/>
          </p:nvPr>
        </p:nvSpPr>
        <p:spPr>
          <a:xfrm>
            <a:off x="6095999" y="0"/>
            <a:ext cx="6095999" cy="3429000"/>
          </a:xfrm>
          <a:solidFill>
            <a:schemeClr val="bg1">
              <a:lumMod val="95000"/>
            </a:schemeClr>
          </a:solidFill>
        </p:spPr>
        <p:txBody>
          <a:bodyPr anchor="ctr" anchorCtr="0"/>
          <a:lstStyle>
            <a:lvl1pPr marL="0" indent="0" algn="ctr">
              <a:buNone/>
              <a:defRPr sz="1800"/>
            </a:lvl1pPr>
          </a:lstStyle>
          <a:p>
            <a:r>
              <a:rPr lang="en-GB"/>
              <a:t>Click icon to add picture</a:t>
            </a:r>
          </a:p>
        </p:txBody>
      </p:sp>
      <p:sp>
        <p:nvSpPr>
          <p:cNvPr id="11" name="Picture Placeholder 7">
            <a:extLst>
              <a:ext uri="{FF2B5EF4-FFF2-40B4-BE49-F238E27FC236}">
                <a16:creationId xmlns:a16="http://schemas.microsoft.com/office/drawing/2014/main" id="{A87AB4D0-88B5-47C1-AC2D-99843F5E7EB5}"/>
              </a:ext>
            </a:extLst>
          </p:cNvPr>
          <p:cNvSpPr>
            <a:spLocks noGrp="1"/>
          </p:cNvSpPr>
          <p:nvPr>
            <p:ph type="pic" sz="quarter" idx="16"/>
          </p:nvPr>
        </p:nvSpPr>
        <p:spPr>
          <a:xfrm>
            <a:off x="1" y="0"/>
            <a:ext cx="6096000" cy="3429000"/>
          </a:xfrm>
          <a:solidFill>
            <a:schemeClr val="bg1">
              <a:lumMod val="95000"/>
            </a:schemeClr>
          </a:solidFill>
        </p:spPr>
        <p:txBody>
          <a:bodyPr anchor="ctr" anchorCtr="0"/>
          <a:lstStyle>
            <a:lvl1pPr marL="0" indent="0" algn="ctr">
              <a:buNone/>
              <a:defRPr sz="1800"/>
            </a:lvl1pPr>
          </a:lstStyle>
          <a:p>
            <a:r>
              <a:rPr lang="en-GB"/>
              <a:t>Click icon to add picture</a:t>
            </a:r>
          </a:p>
        </p:txBody>
      </p:sp>
      <p:sp>
        <p:nvSpPr>
          <p:cNvPr id="14" name="Text Placeholder 3">
            <a:extLst>
              <a:ext uri="{FF2B5EF4-FFF2-40B4-BE49-F238E27FC236}">
                <a16:creationId xmlns:a16="http://schemas.microsoft.com/office/drawing/2014/main" id="{EF6B45A4-849D-4610-B12F-CC1F56343CA1}"/>
              </a:ext>
            </a:extLst>
          </p:cNvPr>
          <p:cNvSpPr>
            <a:spLocks noGrp="1"/>
          </p:cNvSpPr>
          <p:nvPr>
            <p:ph type="body" sz="quarter" idx="17" hasCustomPrompt="1"/>
          </p:nvPr>
        </p:nvSpPr>
        <p:spPr>
          <a:xfrm>
            <a:off x="10789200" y="108000"/>
            <a:ext cx="1148400" cy="54720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buNone/>
              <a:defRPr sz="200"/>
            </a:lvl1pPr>
          </a:lstStyle>
          <a:p>
            <a:pPr lvl="0"/>
            <a:r>
              <a:rPr lang="en-US"/>
              <a:t> </a:t>
            </a:r>
            <a:endParaRPr lang="en-GB"/>
          </a:p>
        </p:txBody>
      </p:sp>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p>
            <a:fld id="{ED7A3AAB-7F7E-4D40-AB18-FF17ECAA7966}" type="datetime1">
              <a:rPr lang="en-US" smtClean="0"/>
              <a:t>11/30/2022</a:t>
            </a:fld>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Text Placeholder 4">
            <a:extLst>
              <a:ext uri="{FF2B5EF4-FFF2-40B4-BE49-F238E27FC236}">
                <a16:creationId xmlns:a16="http://schemas.microsoft.com/office/drawing/2014/main" id="{93E53D2E-42ED-4DC0-AE83-DC7D1127909C}"/>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GB"/>
              <a:t>Click to edit Master text styles</a:t>
            </a:r>
          </a:p>
        </p:txBody>
      </p:sp>
      <p:sp>
        <p:nvSpPr>
          <p:cNvPr id="15" name="Picture Placeholder 7">
            <a:extLst>
              <a:ext uri="{FF2B5EF4-FFF2-40B4-BE49-F238E27FC236}">
                <a16:creationId xmlns:a16="http://schemas.microsoft.com/office/drawing/2014/main" id="{E268D9F0-2B71-4735-91A0-B1EB3903A8AC}"/>
              </a:ext>
            </a:extLst>
          </p:cNvPr>
          <p:cNvSpPr>
            <a:spLocks noGrp="1"/>
          </p:cNvSpPr>
          <p:nvPr>
            <p:ph type="pic" sz="quarter" idx="19"/>
          </p:nvPr>
        </p:nvSpPr>
        <p:spPr>
          <a:xfrm>
            <a:off x="6095999" y="3429000"/>
            <a:ext cx="6095999" cy="3429000"/>
          </a:xfrm>
          <a:solidFill>
            <a:schemeClr val="bg1">
              <a:lumMod val="95000"/>
            </a:schemeClr>
          </a:solidFill>
        </p:spPr>
        <p:txBody>
          <a:bodyPr anchor="ctr" anchorCtr="0"/>
          <a:lstStyle>
            <a:lvl1pPr marL="0" indent="0" algn="ctr">
              <a:buNone/>
              <a:defRPr sz="1800"/>
            </a:lvl1pPr>
          </a:lstStyle>
          <a:p>
            <a:r>
              <a:rPr lang="en-GB"/>
              <a:t>Click icon to add picture</a:t>
            </a:r>
          </a:p>
        </p:txBody>
      </p:sp>
      <p:sp>
        <p:nvSpPr>
          <p:cNvPr id="16" name="Picture Placeholder 7">
            <a:extLst>
              <a:ext uri="{FF2B5EF4-FFF2-40B4-BE49-F238E27FC236}">
                <a16:creationId xmlns:a16="http://schemas.microsoft.com/office/drawing/2014/main" id="{100CDD48-1E2F-402E-BEB4-2747DBC2815B}"/>
              </a:ext>
            </a:extLst>
          </p:cNvPr>
          <p:cNvSpPr>
            <a:spLocks noGrp="1"/>
          </p:cNvSpPr>
          <p:nvPr>
            <p:ph type="pic" sz="quarter" idx="20"/>
          </p:nvPr>
        </p:nvSpPr>
        <p:spPr>
          <a:xfrm>
            <a:off x="1" y="3429000"/>
            <a:ext cx="6096000" cy="3429000"/>
          </a:xfrm>
          <a:solidFill>
            <a:schemeClr val="bg1">
              <a:lumMod val="95000"/>
            </a:schemeClr>
          </a:solidFill>
        </p:spPr>
        <p:txBody>
          <a:bodyPr anchor="ctr" anchorCtr="0"/>
          <a:lstStyle>
            <a:lvl1pPr marL="0" indent="0" algn="ctr">
              <a:buNone/>
              <a:defRPr sz="1800"/>
            </a:lvl1pPr>
          </a:lstStyle>
          <a:p>
            <a:r>
              <a:rPr lang="en-GB"/>
              <a:t>Click icon to add picture</a:t>
            </a:r>
          </a:p>
        </p:txBody>
      </p:sp>
    </p:spTree>
    <p:extLst>
      <p:ext uri="{BB962C8B-B14F-4D97-AF65-F5344CB8AC3E}">
        <p14:creationId xmlns:p14="http://schemas.microsoft.com/office/powerpoint/2010/main" val="4052005624"/>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showMasterSp="0" preserve="1" userDrawn="1">
  <p:cSld name="Case Picture hashtag">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881E1F94-AC77-4D61-AB31-A128AF064DE0}"/>
              </a:ext>
            </a:extLst>
          </p:cNvPr>
          <p:cNvSpPr>
            <a:spLocks noGrp="1"/>
          </p:cNvSpPr>
          <p:nvPr>
            <p:ph type="pic" sz="quarter" idx="14"/>
          </p:nvPr>
        </p:nvSpPr>
        <p:spPr>
          <a:xfrm>
            <a:off x="-2" y="0"/>
            <a:ext cx="12192002" cy="6858000"/>
          </a:xfrm>
          <a:solidFill>
            <a:schemeClr val="bg1">
              <a:lumMod val="95000"/>
            </a:schemeClr>
          </a:solidFill>
        </p:spPr>
        <p:txBody>
          <a:bodyPr anchor="ctr" anchorCtr="0"/>
          <a:lstStyle>
            <a:lvl1pPr marL="0" indent="0" algn="ctr">
              <a:buNone/>
              <a:defRPr sz="1800"/>
            </a:lvl1pPr>
          </a:lstStyle>
          <a:p>
            <a:r>
              <a:rPr lang="en-GB"/>
              <a:t>Click icon to add picture</a:t>
            </a:r>
          </a:p>
        </p:txBody>
      </p:sp>
      <p:sp>
        <p:nvSpPr>
          <p:cNvPr id="2" name="Title 1">
            <a:extLst>
              <a:ext uri="{FF2B5EF4-FFF2-40B4-BE49-F238E27FC236}">
                <a16:creationId xmlns:a16="http://schemas.microsoft.com/office/drawing/2014/main" id="{A405B7F3-1215-4921-A314-96E4FC2B1239}"/>
              </a:ext>
            </a:extLst>
          </p:cNvPr>
          <p:cNvSpPr>
            <a:spLocks noGrp="1"/>
          </p:cNvSpPr>
          <p:nvPr>
            <p:ph type="title" hasCustomPrompt="1"/>
          </p:nvPr>
        </p:nvSpPr>
        <p:spPr>
          <a:xfrm>
            <a:off x="360607" y="2776301"/>
            <a:ext cx="5452660" cy="3160860"/>
          </a:xfrm>
          <a:effectLst>
            <a:outerShdw blurRad="457200" dist="25400" dir="5400000" algn="tl" rotWithShape="0">
              <a:prstClr val="black">
                <a:alpha val="10000"/>
              </a:prstClr>
            </a:outerShdw>
          </a:effectLst>
        </p:spPr>
        <p:txBody>
          <a:bodyPr anchor="b" anchorCtr="0"/>
          <a:lstStyle>
            <a:lvl1pPr>
              <a:lnSpc>
                <a:spcPct val="80000"/>
              </a:lnSpc>
              <a:defRPr sz="7300">
                <a:solidFill>
                  <a:schemeClr val="bg1"/>
                </a:solidFill>
                <a:effectLst>
                  <a:outerShdw blurRad="457200" dist="25400" dir="5400000" algn="tl" rotWithShape="0">
                    <a:prstClr val="black">
                      <a:alpha val="10000"/>
                    </a:prstClr>
                  </a:outerShdw>
                </a:effectLst>
              </a:defRPr>
            </a:lvl1pPr>
          </a:lstStyle>
          <a:p>
            <a:r>
              <a:rPr lang="fi-FI" err="1"/>
              <a:t>website</a:t>
            </a:r>
            <a:br>
              <a:rPr lang="fi-FI"/>
            </a:br>
            <a:r>
              <a:rPr lang="fi-FI"/>
              <a:t>#hashtag</a:t>
            </a:r>
            <a:br>
              <a:rPr lang="fi-FI"/>
            </a:br>
            <a:r>
              <a:rPr lang="fi-FI"/>
              <a:t>@instagram</a:t>
            </a:r>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lvl1pPr>
              <a:defRPr>
                <a:solidFill>
                  <a:schemeClr val="bg1"/>
                </a:solidFill>
              </a:defRPr>
            </a:lvl1pPr>
          </a:lstStyle>
          <a:p>
            <a:fld id="{1CDB9F88-D913-5646-AC71-5A79BE4F5C06}"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lvl1pPr>
              <a:defRPr>
                <a:solidFill>
                  <a:schemeClr val="bg1"/>
                </a:solidFill>
              </a:defRPr>
            </a:lvl1p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bg1"/>
                </a:solidFill>
              </a:defRPr>
            </a:lvl1pPr>
            <a:lvl2pPr marL="457200" indent="0">
              <a:buNone/>
              <a:defRPr/>
            </a:lvl2pPr>
          </a:lstStyle>
          <a:p>
            <a:pPr lvl="0"/>
            <a:r>
              <a:rPr lang="en-GB"/>
              <a:t>Click to edit Master text styles</a:t>
            </a:r>
          </a:p>
        </p:txBody>
      </p:sp>
      <p:pic>
        <p:nvPicPr>
          <p:cNvPr id="10" name="Miltton_Text_Black.png">
            <a:extLst>
              <a:ext uri="{FF2B5EF4-FFF2-40B4-BE49-F238E27FC236}">
                <a16:creationId xmlns:a16="http://schemas.microsoft.com/office/drawing/2014/main" id="{2B41EAB1-F034-8C46-98F0-9DDD6F68CE1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Tree>
    <p:extLst>
      <p:ext uri="{BB962C8B-B14F-4D97-AF65-F5344CB8AC3E}">
        <p14:creationId xmlns:p14="http://schemas.microsoft.com/office/powerpoint/2010/main" val="1337022878"/>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Case info">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881E1F94-AC77-4D61-AB31-A128AF064DE0}"/>
              </a:ext>
            </a:extLst>
          </p:cNvPr>
          <p:cNvSpPr>
            <a:spLocks noGrp="1"/>
          </p:cNvSpPr>
          <p:nvPr>
            <p:ph type="pic" sz="quarter" idx="14"/>
          </p:nvPr>
        </p:nvSpPr>
        <p:spPr>
          <a:xfrm>
            <a:off x="-2" y="0"/>
            <a:ext cx="6683190" cy="6858000"/>
          </a:xfrm>
          <a:solidFill>
            <a:schemeClr val="bg1">
              <a:lumMod val="95000"/>
            </a:schemeClr>
          </a:solidFill>
        </p:spPr>
        <p:txBody>
          <a:bodyPr anchor="ctr" anchorCtr="0"/>
          <a:lstStyle>
            <a:lvl1pPr marL="0" indent="0" algn="ctr">
              <a:buNone/>
              <a:defRPr sz="1800"/>
            </a:lvl1pPr>
          </a:lstStyle>
          <a:p>
            <a:r>
              <a:rPr lang="en-GB"/>
              <a:t>Click icon to add picture</a:t>
            </a:r>
          </a:p>
        </p:txBody>
      </p:sp>
      <p:sp>
        <p:nvSpPr>
          <p:cNvPr id="2" name="Title 1">
            <a:extLst>
              <a:ext uri="{FF2B5EF4-FFF2-40B4-BE49-F238E27FC236}">
                <a16:creationId xmlns:a16="http://schemas.microsoft.com/office/drawing/2014/main" id="{A405B7F3-1215-4921-A314-96E4FC2B1239}"/>
              </a:ext>
            </a:extLst>
          </p:cNvPr>
          <p:cNvSpPr>
            <a:spLocks noGrp="1"/>
          </p:cNvSpPr>
          <p:nvPr>
            <p:ph type="title" hasCustomPrompt="1"/>
          </p:nvPr>
        </p:nvSpPr>
        <p:spPr>
          <a:xfrm>
            <a:off x="360607" y="3868887"/>
            <a:ext cx="5323269" cy="2068273"/>
          </a:xfrm>
          <a:effectLst>
            <a:outerShdw blurRad="457200" dist="25400" dir="5400000" algn="tl" rotWithShape="0">
              <a:prstClr val="black">
                <a:alpha val="10000"/>
              </a:prstClr>
            </a:outerShdw>
          </a:effectLst>
        </p:spPr>
        <p:txBody>
          <a:bodyPr anchor="b" anchorCtr="0"/>
          <a:lstStyle>
            <a:lvl1pPr>
              <a:lnSpc>
                <a:spcPct val="80000"/>
              </a:lnSpc>
              <a:defRPr sz="7300">
                <a:solidFill>
                  <a:schemeClr val="bg1"/>
                </a:solidFill>
                <a:effectLst>
                  <a:outerShdw blurRad="457200" dist="25400" dir="5400000" algn="tl" rotWithShape="0">
                    <a:prstClr val="black">
                      <a:alpha val="10000"/>
                    </a:prstClr>
                  </a:outerShdw>
                </a:effectLst>
              </a:defRPr>
            </a:lvl1pPr>
          </a:lstStyle>
          <a:p>
            <a:r>
              <a:rPr lang="fi-FI"/>
              <a:t>Case </a:t>
            </a:r>
            <a:r>
              <a:rPr lang="fi-FI" err="1"/>
              <a:t>name</a:t>
            </a:r>
            <a:r>
              <a:rPr lang="fi-FI"/>
              <a:t> </a:t>
            </a:r>
            <a:r>
              <a:rPr lang="fi-FI" err="1"/>
              <a:t>or</a:t>
            </a:r>
            <a:r>
              <a:rPr lang="fi-FI"/>
              <a:t> Logo</a:t>
            </a:r>
            <a:endParaRPr lang="en-GB"/>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lvl1pPr>
              <a:defRPr>
                <a:solidFill>
                  <a:schemeClr val="bg1"/>
                </a:solidFill>
              </a:defRPr>
            </a:lvl1pPr>
          </a:lstStyle>
          <a:p>
            <a:fld id="{53F774A2-1333-2B4C-930A-EF45A384A32B}"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lvl1pPr>
              <a:defRPr>
                <a:solidFill>
                  <a:schemeClr val="bg1"/>
                </a:solidFill>
              </a:defRPr>
            </a:lvl1p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bg1"/>
                </a:solidFill>
              </a:defRPr>
            </a:lvl1pPr>
            <a:lvl2pPr marL="457200" indent="0">
              <a:buNone/>
              <a:defRPr/>
            </a:lvl2pPr>
          </a:lstStyle>
          <a:p>
            <a:pPr lvl="0"/>
            <a:r>
              <a:rPr lang="en-GB"/>
              <a:t>Click to edit Master text styles</a:t>
            </a:r>
          </a:p>
        </p:txBody>
      </p:sp>
      <p:sp>
        <p:nvSpPr>
          <p:cNvPr id="12" name="Text Placeholder 11">
            <a:extLst>
              <a:ext uri="{FF2B5EF4-FFF2-40B4-BE49-F238E27FC236}">
                <a16:creationId xmlns:a16="http://schemas.microsoft.com/office/drawing/2014/main" id="{F5BCB8B1-3E60-485F-BE06-DC20006FA897}"/>
              </a:ext>
            </a:extLst>
          </p:cNvPr>
          <p:cNvSpPr>
            <a:spLocks noGrp="1"/>
          </p:cNvSpPr>
          <p:nvPr>
            <p:ph type="body" sz="quarter" idx="15" hasCustomPrompt="1"/>
          </p:nvPr>
        </p:nvSpPr>
        <p:spPr>
          <a:xfrm>
            <a:off x="8560626" y="4912040"/>
            <a:ext cx="198363" cy="175872"/>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14" name="Text Placeholder 2">
            <a:extLst>
              <a:ext uri="{FF2B5EF4-FFF2-40B4-BE49-F238E27FC236}">
                <a16:creationId xmlns:a16="http://schemas.microsoft.com/office/drawing/2014/main" id="{310CDD24-7AC1-4FBB-97D0-C137C25FF978}"/>
              </a:ext>
            </a:extLst>
          </p:cNvPr>
          <p:cNvSpPr>
            <a:spLocks noGrp="1"/>
          </p:cNvSpPr>
          <p:nvPr>
            <p:ph type="body" sz="quarter" idx="58"/>
          </p:nvPr>
        </p:nvSpPr>
        <p:spPr>
          <a:xfrm>
            <a:off x="8481736" y="1900518"/>
            <a:ext cx="1684240" cy="233082"/>
          </a:xfrm>
          <a:solidFill>
            <a:srgbClr val="E9F352"/>
          </a:solidFill>
        </p:spPr>
        <p:txBody>
          <a:bodyPr lIns="72000" anchor="b" anchorCtr="0"/>
          <a:lstStyle>
            <a:lvl1pPr marL="0" indent="0" algn="l">
              <a:lnSpc>
                <a:spcPct val="100000"/>
              </a:lnSpc>
              <a:buNone/>
              <a:defRPr sz="1300" b="1"/>
            </a:lvl1pPr>
            <a:lvl2pPr marL="457200" indent="0">
              <a:buNone/>
              <a:defRPr/>
            </a:lvl2pPr>
          </a:lstStyle>
          <a:p>
            <a:pPr lvl="0"/>
            <a:r>
              <a:rPr lang="en-GB"/>
              <a:t>Click to edit Master text styles</a:t>
            </a:r>
          </a:p>
        </p:txBody>
      </p:sp>
      <p:sp>
        <p:nvSpPr>
          <p:cNvPr id="15" name="Text Placeholder 2">
            <a:extLst>
              <a:ext uri="{FF2B5EF4-FFF2-40B4-BE49-F238E27FC236}">
                <a16:creationId xmlns:a16="http://schemas.microsoft.com/office/drawing/2014/main" id="{86657CDA-B283-443B-9750-96BB332A69A1}"/>
              </a:ext>
            </a:extLst>
          </p:cNvPr>
          <p:cNvSpPr>
            <a:spLocks noGrp="1"/>
          </p:cNvSpPr>
          <p:nvPr>
            <p:ph type="body" sz="quarter" idx="59"/>
          </p:nvPr>
        </p:nvSpPr>
        <p:spPr>
          <a:xfrm>
            <a:off x="8905110" y="4894012"/>
            <a:ext cx="2103465" cy="257578"/>
          </a:xfrm>
          <a:noFill/>
        </p:spPr>
        <p:txBody>
          <a:bodyPr anchor="ctr" anchorCtr="0"/>
          <a:lstStyle>
            <a:lvl1pPr marL="0" indent="0" algn="l">
              <a:lnSpc>
                <a:spcPct val="100000"/>
              </a:lnSpc>
              <a:buNone/>
              <a:defRPr sz="1300" b="0"/>
            </a:lvl1pPr>
            <a:lvl2pPr marL="457200" indent="0">
              <a:buNone/>
              <a:defRPr/>
            </a:lvl2pPr>
          </a:lstStyle>
          <a:p>
            <a:pPr lvl="0"/>
            <a:r>
              <a:rPr lang="en-GB"/>
              <a:t>Click to edit Master text styles</a:t>
            </a:r>
          </a:p>
        </p:txBody>
      </p:sp>
      <p:sp>
        <p:nvSpPr>
          <p:cNvPr id="16" name="Text Placeholder 2">
            <a:extLst>
              <a:ext uri="{FF2B5EF4-FFF2-40B4-BE49-F238E27FC236}">
                <a16:creationId xmlns:a16="http://schemas.microsoft.com/office/drawing/2014/main" id="{ACA50089-7945-4B82-9D30-D2E01CE51B1A}"/>
              </a:ext>
            </a:extLst>
          </p:cNvPr>
          <p:cNvSpPr>
            <a:spLocks noGrp="1"/>
          </p:cNvSpPr>
          <p:nvPr>
            <p:ph type="body" sz="quarter" idx="60"/>
          </p:nvPr>
        </p:nvSpPr>
        <p:spPr>
          <a:xfrm>
            <a:off x="7417209" y="4895300"/>
            <a:ext cx="1075778" cy="257578"/>
          </a:xfrm>
          <a:noFill/>
        </p:spPr>
        <p:txBody>
          <a:bodyPr anchor="ctr" anchorCtr="0"/>
          <a:lstStyle>
            <a:lvl1pPr marL="0" indent="0" algn="l">
              <a:lnSpc>
                <a:spcPct val="100000"/>
              </a:lnSpc>
              <a:buNone/>
              <a:defRPr sz="1300" b="1"/>
            </a:lvl1pPr>
            <a:lvl2pPr marL="457200" indent="0">
              <a:buNone/>
              <a:defRPr/>
            </a:lvl2pPr>
          </a:lstStyle>
          <a:p>
            <a:pPr lvl="0"/>
            <a:r>
              <a:rPr lang="en-GB"/>
              <a:t>Click to edit Master text styles</a:t>
            </a:r>
          </a:p>
        </p:txBody>
      </p:sp>
      <p:sp>
        <p:nvSpPr>
          <p:cNvPr id="25" name="Text Placeholder 2">
            <a:extLst>
              <a:ext uri="{FF2B5EF4-FFF2-40B4-BE49-F238E27FC236}">
                <a16:creationId xmlns:a16="http://schemas.microsoft.com/office/drawing/2014/main" id="{D46AE9B1-B566-42CB-B8A2-50D558BBB083}"/>
              </a:ext>
            </a:extLst>
          </p:cNvPr>
          <p:cNvSpPr>
            <a:spLocks noGrp="1"/>
          </p:cNvSpPr>
          <p:nvPr>
            <p:ph type="body" sz="quarter" idx="69"/>
          </p:nvPr>
        </p:nvSpPr>
        <p:spPr>
          <a:xfrm>
            <a:off x="8560626" y="2201144"/>
            <a:ext cx="2447949" cy="261872"/>
          </a:xfrm>
          <a:noFill/>
        </p:spPr>
        <p:txBody>
          <a:bodyPr anchor="t" anchorCtr="0"/>
          <a:lstStyle>
            <a:lvl1pPr marL="0" indent="0" algn="l">
              <a:lnSpc>
                <a:spcPct val="100000"/>
              </a:lnSpc>
              <a:buNone/>
              <a:defRPr sz="1300" b="0"/>
            </a:lvl1pPr>
            <a:lvl2pPr marL="457200" indent="0">
              <a:buNone/>
              <a:defRPr/>
            </a:lvl2pPr>
          </a:lstStyle>
          <a:p>
            <a:pPr lvl="0"/>
            <a:r>
              <a:rPr lang="en-GB"/>
              <a:t>Click to edit Master text styles</a:t>
            </a:r>
          </a:p>
        </p:txBody>
      </p:sp>
      <p:sp>
        <p:nvSpPr>
          <p:cNvPr id="26" name="Text Placeholder 2">
            <a:extLst>
              <a:ext uri="{FF2B5EF4-FFF2-40B4-BE49-F238E27FC236}">
                <a16:creationId xmlns:a16="http://schemas.microsoft.com/office/drawing/2014/main" id="{92375CA5-C82F-467F-B549-AA29E391513D}"/>
              </a:ext>
            </a:extLst>
          </p:cNvPr>
          <p:cNvSpPr>
            <a:spLocks noGrp="1"/>
          </p:cNvSpPr>
          <p:nvPr>
            <p:ph type="body" sz="quarter" idx="70"/>
          </p:nvPr>
        </p:nvSpPr>
        <p:spPr>
          <a:xfrm>
            <a:off x="8560626" y="2878760"/>
            <a:ext cx="2447949" cy="261872"/>
          </a:xfrm>
          <a:noFill/>
        </p:spPr>
        <p:txBody>
          <a:bodyPr anchor="t" anchorCtr="0"/>
          <a:lstStyle>
            <a:lvl1pPr marL="0" indent="0" algn="l">
              <a:lnSpc>
                <a:spcPct val="100000"/>
              </a:lnSpc>
              <a:buNone/>
              <a:defRPr sz="1300" b="1"/>
            </a:lvl1pPr>
            <a:lvl2pPr marL="457200" indent="0">
              <a:buNone/>
              <a:defRPr/>
            </a:lvl2pPr>
          </a:lstStyle>
          <a:p>
            <a:pPr lvl="0"/>
            <a:r>
              <a:rPr lang="en-GB"/>
              <a:t>Click to edit Master text styles</a:t>
            </a:r>
          </a:p>
        </p:txBody>
      </p:sp>
      <p:sp>
        <p:nvSpPr>
          <p:cNvPr id="28" name="Text Placeholder 11">
            <a:extLst>
              <a:ext uri="{FF2B5EF4-FFF2-40B4-BE49-F238E27FC236}">
                <a16:creationId xmlns:a16="http://schemas.microsoft.com/office/drawing/2014/main" id="{CAB9F982-EA3D-3441-BEC8-4CD74A678F03}"/>
              </a:ext>
            </a:extLst>
          </p:cNvPr>
          <p:cNvSpPr>
            <a:spLocks noGrp="1"/>
          </p:cNvSpPr>
          <p:nvPr>
            <p:ph type="body" sz="quarter" idx="71" hasCustomPrompt="1"/>
          </p:nvPr>
        </p:nvSpPr>
        <p:spPr>
          <a:xfrm>
            <a:off x="8560626" y="5128609"/>
            <a:ext cx="198363" cy="175872"/>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29" name="Text Placeholder 2">
            <a:extLst>
              <a:ext uri="{FF2B5EF4-FFF2-40B4-BE49-F238E27FC236}">
                <a16:creationId xmlns:a16="http://schemas.microsoft.com/office/drawing/2014/main" id="{CDDC202B-A2C3-6B40-977E-236E0BEE68A6}"/>
              </a:ext>
            </a:extLst>
          </p:cNvPr>
          <p:cNvSpPr>
            <a:spLocks noGrp="1"/>
          </p:cNvSpPr>
          <p:nvPr>
            <p:ph type="body" sz="quarter" idx="72"/>
          </p:nvPr>
        </p:nvSpPr>
        <p:spPr>
          <a:xfrm>
            <a:off x="8905110" y="5110581"/>
            <a:ext cx="2103465" cy="257578"/>
          </a:xfrm>
          <a:noFill/>
        </p:spPr>
        <p:txBody>
          <a:bodyPr anchor="ctr" anchorCtr="0"/>
          <a:lstStyle>
            <a:lvl1pPr marL="0" indent="0" algn="l">
              <a:lnSpc>
                <a:spcPct val="100000"/>
              </a:lnSpc>
              <a:buNone/>
              <a:defRPr sz="1300" b="0"/>
            </a:lvl1pPr>
            <a:lvl2pPr marL="457200" indent="0">
              <a:buNone/>
              <a:defRPr/>
            </a:lvl2pPr>
          </a:lstStyle>
          <a:p>
            <a:pPr lvl="0"/>
            <a:r>
              <a:rPr lang="en-GB"/>
              <a:t>Click to edit Master text styles</a:t>
            </a:r>
          </a:p>
        </p:txBody>
      </p:sp>
      <p:sp>
        <p:nvSpPr>
          <p:cNvPr id="30" name="Text Placeholder 11">
            <a:extLst>
              <a:ext uri="{FF2B5EF4-FFF2-40B4-BE49-F238E27FC236}">
                <a16:creationId xmlns:a16="http://schemas.microsoft.com/office/drawing/2014/main" id="{B1C857F3-BABD-D54B-9618-75A259021409}"/>
              </a:ext>
            </a:extLst>
          </p:cNvPr>
          <p:cNvSpPr>
            <a:spLocks noGrp="1"/>
          </p:cNvSpPr>
          <p:nvPr>
            <p:ph type="body" sz="quarter" idx="73" hasCustomPrompt="1"/>
          </p:nvPr>
        </p:nvSpPr>
        <p:spPr>
          <a:xfrm>
            <a:off x="8560626" y="5345177"/>
            <a:ext cx="198363" cy="175872"/>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31" name="Text Placeholder 2">
            <a:extLst>
              <a:ext uri="{FF2B5EF4-FFF2-40B4-BE49-F238E27FC236}">
                <a16:creationId xmlns:a16="http://schemas.microsoft.com/office/drawing/2014/main" id="{52B01C9C-163B-6E42-AA50-E4A35796226E}"/>
              </a:ext>
            </a:extLst>
          </p:cNvPr>
          <p:cNvSpPr>
            <a:spLocks noGrp="1"/>
          </p:cNvSpPr>
          <p:nvPr>
            <p:ph type="body" sz="quarter" idx="74"/>
          </p:nvPr>
        </p:nvSpPr>
        <p:spPr>
          <a:xfrm>
            <a:off x="8905110" y="5327149"/>
            <a:ext cx="2103465" cy="257578"/>
          </a:xfrm>
          <a:noFill/>
        </p:spPr>
        <p:txBody>
          <a:bodyPr anchor="ctr" anchorCtr="0"/>
          <a:lstStyle>
            <a:lvl1pPr marL="0" indent="0" algn="l">
              <a:lnSpc>
                <a:spcPct val="100000"/>
              </a:lnSpc>
              <a:buNone/>
              <a:defRPr sz="1300" b="0"/>
            </a:lvl1pPr>
            <a:lvl2pPr marL="457200" indent="0">
              <a:buNone/>
              <a:defRPr/>
            </a:lvl2pPr>
          </a:lstStyle>
          <a:p>
            <a:pPr lvl="0"/>
            <a:r>
              <a:rPr lang="en-GB"/>
              <a:t>Click to edit Master text styles</a:t>
            </a:r>
          </a:p>
        </p:txBody>
      </p:sp>
      <p:sp>
        <p:nvSpPr>
          <p:cNvPr id="32" name="Text Placeholder 11">
            <a:extLst>
              <a:ext uri="{FF2B5EF4-FFF2-40B4-BE49-F238E27FC236}">
                <a16:creationId xmlns:a16="http://schemas.microsoft.com/office/drawing/2014/main" id="{CF924E5A-1F3F-5B4C-93BB-65578BE66496}"/>
              </a:ext>
            </a:extLst>
          </p:cNvPr>
          <p:cNvSpPr>
            <a:spLocks noGrp="1"/>
          </p:cNvSpPr>
          <p:nvPr>
            <p:ph type="body" sz="quarter" idx="75" hasCustomPrompt="1"/>
          </p:nvPr>
        </p:nvSpPr>
        <p:spPr>
          <a:xfrm>
            <a:off x="8560626" y="5568620"/>
            <a:ext cx="198363" cy="175872"/>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33" name="Text Placeholder 2">
            <a:extLst>
              <a:ext uri="{FF2B5EF4-FFF2-40B4-BE49-F238E27FC236}">
                <a16:creationId xmlns:a16="http://schemas.microsoft.com/office/drawing/2014/main" id="{68B3224A-101D-164D-B87C-A564341F33A9}"/>
              </a:ext>
            </a:extLst>
          </p:cNvPr>
          <p:cNvSpPr>
            <a:spLocks noGrp="1"/>
          </p:cNvSpPr>
          <p:nvPr>
            <p:ph type="body" sz="quarter" idx="76"/>
          </p:nvPr>
        </p:nvSpPr>
        <p:spPr>
          <a:xfrm>
            <a:off x="8905110" y="5550592"/>
            <a:ext cx="2103465" cy="257578"/>
          </a:xfrm>
          <a:noFill/>
        </p:spPr>
        <p:txBody>
          <a:bodyPr anchor="ctr" anchorCtr="0"/>
          <a:lstStyle>
            <a:lvl1pPr marL="0" indent="0" algn="l">
              <a:lnSpc>
                <a:spcPct val="100000"/>
              </a:lnSpc>
              <a:buNone/>
              <a:defRPr sz="1300" b="0"/>
            </a:lvl1pPr>
            <a:lvl2pPr marL="457200" indent="0">
              <a:buNone/>
              <a:defRPr/>
            </a:lvl2pPr>
          </a:lstStyle>
          <a:p>
            <a:pPr lvl="0"/>
            <a:r>
              <a:rPr lang="en-GB"/>
              <a:t>Click to edit Master text styles</a:t>
            </a:r>
          </a:p>
        </p:txBody>
      </p:sp>
      <p:sp>
        <p:nvSpPr>
          <p:cNvPr id="34" name="Text Placeholder 11">
            <a:extLst>
              <a:ext uri="{FF2B5EF4-FFF2-40B4-BE49-F238E27FC236}">
                <a16:creationId xmlns:a16="http://schemas.microsoft.com/office/drawing/2014/main" id="{BE0D071E-F43A-0848-9785-DE423291612B}"/>
              </a:ext>
            </a:extLst>
          </p:cNvPr>
          <p:cNvSpPr>
            <a:spLocks noGrp="1"/>
          </p:cNvSpPr>
          <p:nvPr>
            <p:ph type="body" sz="quarter" idx="77" hasCustomPrompt="1"/>
          </p:nvPr>
        </p:nvSpPr>
        <p:spPr>
          <a:xfrm>
            <a:off x="8560626" y="5778313"/>
            <a:ext cx="198363" cy="175872"/>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35" name="Text Placeholder 2">
            <a:extLst>
              <a:ext uri="{FF2B5EF4-FFF2-40B4-BE49-F238E27FC236}">
                <a16:creationId xmlns:a16="http://schemas.microsoft.com/office/drawing/2014/main" id="{E8F45D4C-00B5-5A44-B91B-1B8D8926747F}"/>
              </a:ext>
            </a:extLst>
          </p:cNvPr>
          <p:cNvSpPr>
            <a:spLocks noGrp="1"/>
          </p:cNvSpPr>
          <p:nvPr>
            <p:ph type="body" sz="quarter" idx="78"/>
          </p:nvPr>
        </p:nvSpPr>
        <p:spPr>
          <a:xfrm>
            <a:off x="8905110" y="5760285"/>
            <a:ext cx="2103465" cy="257578"/>
          </a:xfrm>
          <a:noFill/>
        </p:spPr>
        <p:txBody>
          <a:bodyPr anchor="ctr" anchorCtr="0"/>
          <a:lstStyle>
            <a:lvl1pPr marL="0" indent="0" algn="l">
              <a:lnSpc>
                <a:spcPct val="100000"/>
              </a:lnSpc>
              <a:buNone/>
              <a:defRPr sz="1300" b="0"/>
            </a:lvl1pPr>
            <a:lvl2pPr marL="457200" indent="0">
              <a:buNone/>
              <a:defRPr/>
            </a:lvl2pPr>
          </a:lstStyle>
          <a:p>
            <a:pPr lvl="0"/>
            <a:r>
              <a:rPr lang="en-GB"/>
              <a:t>Click to edit Master text styles</a:t>
            </a:r>
          </a:p>
        </p:txBody>
      </p:sp>
      <p:sp>
        <p:nvSpPr>
          <p:cNvPr id="37" name="Text Placeholder 2">
            <a:extLst>
              <a:ext uri="{FF2B5EF4-FFF2-40B4-BE49-F238E27FC236}">
                <a16:creationId xmlns:a16="http://schemas.microsoft.com/office/drawing/2014/main" id="{A478839F-159F-1D4A-BFBA-A3DCA06B48E5}"/>
              </a:ext>
            </a:extLst>
          </p:cNvPr>
          <p:cNvSpPr>
            <a:spLocks noGrp="1"/>
          </p:cNvSpPr>
          <p:nvPr>
            <p:ph type="body" sz="quarter" idx="79"/>
          </p:nvPr>
        </p:nvSpPr>
        <p:spPr>
          <a:xfrm>
            <a:off x="7425835" y="874973"/>
            <a:ext cx="1055901" cy="261872"/>
          </a:xfrm>
          <a:noFill/>
        </p:spPr>
        <p:txBody>
          <a:bodyPr anchor="t" anchorCtr="0"/>
          <a:lstStyle>
            <a:lvl1pPr marL="0" indent="0" algn="l">
              <a:lnSpc>
                <a:spcPct val="100000"/>
              </a:lnSpc>
              <a:buNone/>
              <a:defRPr sz="1300" b="0"/>
            </a:lvl1pPr>
            <a:lvl2pPr marL="457200" indent="0">
              <a:buNone/>
              <a:defRPr/>
            </a:lvl2pPr>
          </a:lstStyle>
          <a:p>
            <a:pPr lvl="0"/>
            <a:r>
              <a:rPr lang="en-GB"/>
              <a:t>Click to edit Master text styles</a:t>
            </a:r>
          </a:p>
        </p:txBody>
      </p:sp>
      <p:sp>
        <p:nvSpPr>
          <p:cNvPr id="38" name="Text Placeholder 2">
            <a:extLst>
              <a:ext uri="{FF2B5EF4-FFF2-40B4-BE49-F238E27FC236}">
                <a16:creationId xmlns:a16="http://schemas.microsoft.com/office/drawing/2014/main" id="{DF8D3284-0D66-1B4B-B073-81A1DB5D30C1}"/>
              </a:ext>
            </a:extLst>
          </p:cNvPr>
          <p:cNvSpPr>
            <a:spLocks noGrp="1"/>
          </p:cNvSpPr>
          <p:nvPr>
            <p:ph type="body" sz="quarter" idx="80"/>
          </p:nvPr>
        </p:nvSpPr>
        <p:spPr>
          <a:xfrm>
            <a:off x="7425835" y="1398136"/>
            <a:ext cx="1055901" cy="261872"/>
          </a:xfrm>
          <a:noFill/>
        </p:spPr>
        <p:txBody>
          <a:bodyPr anchor="t" anchorCtr="0"/>
          <a:lstStyle>
            <a:lvl1pPr marL="0" indent="0" algn="l">
              <a:lnSpc>
                <a:spcPct val="100000"/>
              </a:lnSpc>
              <a:buNone/>
              <a:defRPr sz="1300" b="0"/>
            </a:lvl1pPr>
            <a:lvl2pPr marL="457200" indent="0">
              <a:buNone/>
              <a:defRPr/>
            </a:lvl2pPr>
          </a:lstStyle>
          <a:p>
            <a:pPr lvl="0"/>
            <a:r>
              <a:rPr lang="en-GB"/>
              <a:t>Click to edit Master text styles</a:t>
            </a:r>
          </a:p>
        </p:txBody>
      </p:sp>
      <p:sp>
        <p:nvSpPr>
          <p:cNvPr id="39" name="Text Placeholder 2">
            <a:extLst>
              <a:ext uri="{FF2B5EF4-FFF2-40B4-BE49-F238E27FC236}">
                <a16:creationId xmlns:a16="http://schemas.microsoft.com/office/drawing/2014/main" id="{1D86245F-CEF5-D349-B9EE-2F8B0A0CF6C4}"/>
              </a:ext>
            </a:extLst>
          </p:cNvPr>
          <p:cNvSpPr>
            <a:spLocks noGrp="1"/>
          </p:cNvSpPr>
          <p:nvPr>
            <p:ph type="body" sz="quarter" idx="81"/>
          </p:nvPr>
        </p:nvSpPr>
        <p:spPr>
          <a:xfrm>
            <a:off x="8576796" y="874973"/>
            <a:ext cx="1589180" cy="261872"/>
          </a:xfrm>
          <a:noFill/>
        </p:spPr>
        <p:txBody>
          <a:bodyPr anchor="t" anchorCtr="0"/>
          <a:lstStyle>
            <a:lvl1pPr marL="0" indent="0" algn="l">
              <a:lnSpc>
                <a:spcPct val="100000"/>
              </a:lnSpc>
              <a:buNone/>
              <a:defRPr sz="1300" b="1"/>
            </a:lvl1pPr>
            <a:lvl2pPr marL="457200" indent="0">
              <a:buNone/>
              <a:defRPr/>
            </a:lvl2pPr>
          </a:lstStyle>
          <a:p>
            <a:pPr lvl="0"/>
            <a:r>
              <a:rPr lang="en-GB"/>
              <a:t>Click to edit Master text styles</a:t>
            </a:r>
          </a:p>
        </p:txBody>
      </p:sp>
      <p:sp>
        <p:nvSpPr>
          <p:cNvPr id="40" name="Text Placeholder 2">
            <a:extLst>
              <a:ext uri="{FF2B5EF4-FFF2-40B4-BE49-F238E27FC236}">
                <a16:creationId xmlns:a16="http://schemas.microsoft.com/office/drawing/2014/main" id="{9B11F046-3287-AD47-93A9-0134BEB93370}"/>
              </a:ext>
            </a:extLst>
          </p:cNvPr>
          <p:cNvSpPr>
            <a:spLocks noGrp="1"/>
          </p:cNvSpPr>
          <p:nvPr>
            <p:ph type="body" sz="quarter" idx="82"/>
          </p:nvPr>
        </p:nvSpPr>
        <p:spPr>
          <a:xfrm>
            <a:off x="8576796" y="1398136"/>
            <a:ext cx="1589180" cy="261872"/>
          </a:xfrm>
          <a:noFill/>
        </p:spPr>
        <p:txBody>
          <a:bodyPr anchor="t" anchorCtr="0"/>
          <a:lstStyle>
            <a:lvl1pPr marL="0" indent="0" algn="l">
              <a:lnSpc>
                <a:spcPct val="100000"/>
              </a:lnSpc>
              <a:buNone/>
              <a:defRPr sz="1300" b="0"/>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2528709171"/>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Blank ">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D1DC0EC4-04F2-49D0-B561-AE78371E8CDD}"/>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sp>
        <p:nvSpPr>
          <p:cNvPr id="2" name="Date Placeholder 1">
            <a:extLst>
              <a:ext uri="{FF2B5EF4-FFF2-40B4-BE49-F238E27FC236}">
                <a16:creationId xmlns:a16="http://schemas.microsoft.com/office/drawing/2014/main" id="{EE08C31A-660B-499D-9821-964D172D4C6F}"/>
              </a:ext>
            </a:extLst>
          </p:cNvPr>
          <p:cNvSpPr>
            <a:spLocks noGrp="1"/>
          </p:cNvSpPr>
          <p:nvPr>
            <p:ph type="dt" sz="half" idx="14"/>
          </p:nvPr>
        </p:nvSpPr>
        <p:spPr/>
        <p:txBody>
          <a:bodyPr/>
          <a:lstStyle/>
          <a:p>
            <a:fld id="{88C091AD-8AF6-8043-9D0D-13FB5BFC078F}" type="datetime1">
              <a:rPr lang="en-US" smtClean="0"/>
              <a:t>11/30/2022</a:t>
            </a:fld>
            <a:endParaRPr lang="fi-FI"/>
          </a:p>
        </p:txBody>
      </p:sp>
      <p:sp>
        <p:nvSpPr>
          <p:cNvPr id="3" name="Footer Placeholder 2">
            <a:extLst>
              <a:ext uri="{FF2B5EF4-FFF2-40B4-BE49-F238E27FC236}">
                <a16:creationId xmlns:a16="http://schemas.microsoft.com/office/drawing/2014/main" id="{DD80D0CC-EEA2-4FCF-8B14-7C6C8A9265FA}"/>
              </a:ext>
            </a:extLst>
          </p:cNvPr>
          <p:cNvSpPr>
            <a:spLocks noGrp="1"/>
          </p:cNvSpPr>
          <p:nvPr>
            <p:ph type="ftr" sz="quarter" idx="15"/>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E06981FD-C58B-41E8-BED1-72917E90D9C7}"/>
              </a:ext>
            </a:extLst>
          </p:cNvPr>
          <p:cNvSpPr>
            <a:spLocks noGrp="1"/>
          </p:cNvSpPr>
          <p:nvPr>
            <p:ph type="sldNum" sz="quarter" idx="16"/>
          </p:nvPr>
        </p:nvSpPr>
        <p:spPr/>
        <p:txBody>
          <a:bodyPr/>
          <a:lstStyle/>
          <a:p>
            <a:fld id="{31160B98-140E-4345-B1A3-2A7247C42973}" type="slidenum">
              <a:rPr lang="fi-FI" smtClean="0"/>
              <a:pPr/>
              <a:t>‹#›</a:t>
            </a:fld>
            <a:endParaRPr lang="fi-FI"/>
          </a:p>
        </p:txBody>
      </p:sp>
    </p:spTree>
    <p:extLst>
      <p:ext uri="{BB962C8B-B14F-4D97-AF65-F5344CB8AC3E}">
        <p14:creationId xmlns:p14="http://schemas.microsoft.com/office/powerpoint/2010/main" val="1643803776"/>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showMasterSp="0" preserve="1" userDrawn="1">
  <p:cSld name="Blank  Black">
    <p:bg>
      <p:bgPr>
        <a:solidFill>
          <a:srgbClr val="000000"/>
        </a:solid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300BAD05-FE1A-4EEE-8D0E-2A2037F6C5F8}"/>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bg1"/>
                </a:solidFill>
              </a:defRPr>
            </a:lvl1pPr>
            <a:lvl2pPr marL="457200" indent="0">
              <a:buNone/>
              <a:defRPr/>
            </a:lvl2pPr>
          </a:lstStyle>
          <a:p>
            <a:pPr lvl="0"/>
            <a:r>
              <a:rPr lang="en-GB"/>
              <a:t>Click to edit Master text styles</a:t>
            </a:r>
          </a:p>
        </p:txBody>
      </p:sp>
      <p:sp>
        <p:nvSpPr>
          <p:cNvPr id="2" name="Date Placeholder 1">
            <a:extLst>
              <a:ext uri="{FF2B5EF4-FFF2-40B4-BE49-F238E27FC236}">
                <a16:creationId xmlns:a16="http://schemas.microsoft.com/office/drawing/2014/main" id="{78170FEC-53D4-47D7-8671-8CC3F695FEC2}"/>
              </a:ext>
            </a:extLst>
          </p:cNvPr>
          <p:cNvSpPr>
            <a:spLocks noGrp="1"/>
          </p:cNvSpPr>
          <p:nvPr>
            <p:ph type="dt" sz="half" idx="14"/>
          </p:nvPr>
        </p:nvSpPr>
        <p:spPr/>
        <p:txBody>
          <a:bodyPr/>
          <a:lstStyle>
            <a:lvl1pPr>
              <a:defRPr>
                <a:solidFill>
                  <a:schemeClr val="bg1"/>
                </a:solidFill>
              </a:defRPr>
            </a:lvl1pPr>
          </a:lstStyle>
          <a:p>
            <a:fld id="{E17DD39A-DD08-1443-B7B7-4575B27A28D8}" type="datetime1">
              <a:rPr lang="en-US" smtClean="0"/>
              <a:t>11/30/2022</a:t>
            </a:fld>
            <a:endParaRPr lang="fi-FI"/>
          </a:p>
        </p:txBody>
      </p:sp>
      <p:sp>
        <p:nvSpPr>
          <p:cNvPr id="3" name="Footer Placeholder 2">
            <a:extLst>
              <a:ext uri="{FF2B5EF4-FFF2-40B4-BE49-F238E27FC236}">
                <a16:creationId xmlns:a16="http://schemas.microsoft.com/office/drawing/2014/main" id="{E7CAEC1D-C4B9-4279-A700-D932A3C80D17}"/>
              </a:ext>
            </a:extLst>
          </p:cNvPr>
          <p:cNvSpPr>
            <a:spLocks noGrp="1"/>
          </p:cNvSpPr>
          <p:nvPr>
            <p:ph type="ftr" sz="quarter" idx="15"/>
          </p:nvPr>
        </p:nvSpPr>
        <p:spPr/>
        <p:txBody>
          <a:bodyPr/>
          <a:lstStyle>
            <a:lvl1pPr>
              <a:defRPr>
                <a:solidFill>
                  <a:schemeClr val="bg1"/>
                </a:solidFill>
              </a:defRPr>
            </a:lvl1pPr>
          </a:lstStyle>
          <a:p>
            <a:r>
              <a:rPr lang="fi-FI"/>
              <a:t>© Miltton New Nordics</a:t>
            </a:r>
          </a:p>
        </p:txBody>
      </p:sp>
      <p:sp>
        <p:nvSpPr>
          <p:cNvPr id="4" name="Slide Number Placeholder 3">
            <a:extLst>
              <a:ext uri="{FF2B5EF4-FFF2-40B4-BE49-F238E27FC236}">
                <a16:creationId xmlns:a16="http://schemas.microsoft.com/office/drawing/2014/main" id="{731ECF78-361A-4838-8277-924BCFF27EB3}"/>
              </a:ext>
            </a:extLst>
          </p:cNvPr>
          <p:cNvSpPr>
            <a:spLocks noGrp="1"/>
          </p:cNvSpPr>
          <p:nvPr>
            <p:ph type="sldNum" sz="quarter" idx="16"/>
          </p:nvPr>
        </p:nvSpPr>
        <p:spPr/>
        <p:txBody>
          <a:bodyPr/>
          <a:lstStyle>
            <a:lvl1pPr>
              <a:defRPr>
                <a:solidFill>
                  <a:schemeClr val="bg1"/>
                </a:solidFill>
              </a:defRPr>
            </a:lvl1pPr>
          </a:lstStyle>
          <a:p>
            <a:fld id="{31160B98-140E-4345-B1A3-2A7247C42973}" type="slidenum">
              <a:rPr lang="fi-FI" smtClean="0"/>
              <a:pPr/>
              <a:t>‹#›</a:t>
            </a:fld>
            <a:endParaRPr lang="fi-FI"/>
          </a:p>
        </p:txBody>
      </p:sp>
      <p:pic>
        <p:nvPicPr>
          <p:cNvPr id="10" name="Miltton_Text_White.png" descr="Miltton_Text_White.png">
            <a:extLst>
              <a:ext uri="{FF2B5EF4-FFF2-40B4-BE49-F238E27FC236}">
                <a16:creationId xmlns:a16="http://schemas.microsoft.com/office/drawing/2014/main" id="{B3FE9569-292C-44A5-899D-1B8EFF5147D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Tree>
    <p:extLst>
      <p:ext uri="{BB962C8B-B14F-4D97-AF65-F5344CB8AC3E}">
        <p14:creationId xmlns:p14="http://schemas.microsoft.com/office/powerpoint/2010/main" val="2615537609"/>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Pricing">
    <p:bg>
      <p:bgPr>
        <a:solidFill>
          <a:srgbClr val="E5E5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a:xfrm>
            <a:off x="953036" y="1099929"/>
            <a:ext cx="2815689" cy="552121"/>
          </a:xfrm>
        </p:spPr>
        <p:txBody>
          <a:bodyPr/>
          <a:lstStyle/>
          <a:p>
            <a:r>
              <a:rPr lang="en-GB"/>
              <a:t>Click to edit Master title style</a:t>
            </a:r>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EFEBF762-30CD-1346-A99B-7A2570F3D262}"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11" name="Text Placeholder 10">
            <a:extLst>
              <a:ext uri="{FF2B5EF4-FFF2-40B4-BE49-F238E27FC236}">
                <a16:creationId xmlns:a16="http://schemas.microsoft.com/office/drawing/2014/main" id="{6B1A969A-AFC6-453C-BDA5-95D2EAA7A4D8}"/>
              </a:ext>
            </a:extLst>
          </p:cNvPr>
          <p:cNvSpPr>
            <a:spLocks noGrp="1"/>
          </p:cNvSpPr>
          <p:nvPr>
            <p:ph type="body" sz="quarter" idx="14"/>
          </p:nvPr>
        </p:nvSpPr>
        <p:spPr>
          <a:xfrm>
            <a:off x="952500" y="1729046"/>
            <a:ext cx="2816225" cy="42455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10">
            <a:extLst>
              <a:ext uri="{FF2B5EF4-FFF2-40B4-BE49-F238E27FC236}">
                <a16:creationId xmlns:a16="http://schemas.microsoft.com/office/drawing/2014/main" id="{83A8714B-64BB-44EE-BB19-BFC10C094DA8}"/>
              </a:ext>
            </a:extLst>
          </p:cNvPr>
          <p:cNvSpPr>
            <a:spLocks noGrp="1"/>
          </p:cNvSpPr>
          <p:nvPr>
            <p:ph type="body" sz="quarter" idx="15"/>
          </p:nvPr>
        </p:nvSpPr>
        <p:spPr>
          <a:xfrm>
            <a:off x="4688713" y="1484932"/>
            <a:ext cx="4525625" cy="650047"/>
          </a:xfrm>
        </p:spPr>
        <p:txBody>
          <a:bodyPr/>
          <a:lstStyle>
            <a:lvl2pPr marL="457200" indent="0">
              <a:buNone/>
              <a:defRPr/>
            </a:lvl2pPr>
          </a:lstStyle>
          <a:p>
            <a:pPr lvl="0"/>
            <a:r>
              <a:rPr lang="en-GB"/>
              <a:t>Click to edit Master text styles</a:t>
            </a:r>
          </a:p>
        </p:txBody>
      </p:sp>
      <p:sp>
        <p:nvSpPr>
          <p:cNvPr id="13" name="Text Placeholder 10">
            <a:extLst>
              <a:ext uri="{FF2B5EF4-FFF2-40B4-BE49-F238E27FC236}">
                <a16:creationId xmlns:a16="http://schemas.microsoft.com/office/drawing/2014/main" id="{7B2B55A2-A2E3-4A65-9C66-104502DC4231}"/>
              </a:ext>
            </a:extLst>
          </p:cNvPr>
          <p:cNvSpPr>
            <a:spLocks noGrp="1"/>
          </p:cNvSpPr>
          <p:nvPr>
            <p:ph type="body" sz="quarter" idx="16"/>
          </p:nvPr>
        </p:nvSpPr>
        <p:spPr>
          <a:xfrm>
            <a:off x="4688713" y="1124965"/>
            <a:ext cx="4525625" cy="273529"/>
          </a:xfrm>
        </p:spPr>
        <p:txBody>
          <a:bodyPr/>
          <a:lstStyle>
            <a:lvl1pPr marL="0" indent="0">
              <a:buNone/>
              <a:defRPr b="1" cap="all" baseline="0"/>
            </a:lvl1pPr>
            <a:lvl2pPr marL="457200" indent="0">
              <a:buNone/>
              <a:defRPr/>
            </a:lvl2pPr>
          </a:lstStyle>
          <a:p>
            <a:pPr lvl="0"/>
            <a:r>
              <a:rPr lang="en-GB"/>
              <a:t>Click to edit Master text styles</a:t>
            </a:r>
          </a:p>
        </p:txBody>
      </p:sp>
      <p:sp>
        <p:nvSpPr>
          <p:cNvPr id="14" name="Text Placeholder 10">
            <a:extLst>
              <a:ext uri="{FF2B5EF4-FFF2-40B4-BE49-F238E27FC236}">
                <a16:creationId xmlns:a16="http://schemas.microsoft.com/office/drawing/2014/main" id="{3C6C65B3-A2F3-4C3A-84E3-97F8E7515D98}"/>
              </a:ext>
            </a:extLst>
          </p:cNvPr>
          <p:cNvSpPr>
            <a:spLocks noGrp="1"/>
          </p:cNvSpPr>
          <p:nvPr>
            <p:ph type="body" sz="quarter" idx="17" hasCustomPrompt="1"/>
          </p:nvPr>
        </p:nvSpPr>
        <p:spPr>
          <a:xfrm>
            <a:off x="9309502" y="1124965"/>
            <a:ext cx="906125" cy="273529"/>
          </a:xfrm>
        </p:spPr>
        <p:txBody>
          <a:bodyPr/>
          <a:lstStyle>
            <a:lvl1pPr marL="0" indent="0" algn="r">
              <a:buNone/>
              <a:defRPr b="1" cap="all" baseline="0"/>
            </a:lvl1pPr>
            <a:lvl2pPr marL="457200" indent="0">
              <a:buNone/>
              <a:defRPr/>
            </a:lvl2pPr>
          </a:lstStyle>
          <a:p>
            <a:pPr lvl="0"/>
            <a:r>
              <a:rPr lang="en-US"/>
              <a:t>XXX €</a:t>
            </a:r>
          </a:p>
        </p:txBody>
      </p:sp>
      <p:sp>
        <p:nvSpPr>
          <p:cNvPr id="15" name="Text Placeholder 10">
            <a:extLst>
              <a:ext uri="{FF2B5EF4-FFF2-40B4-BE49-F238E27FC236}">
                <a16:creationId xmlns:a16="http://schemas.microsoft.com/office/drawing/2014/main" id="{2FFBE4CF-5C2E-467C-A850-A4F898DDC177}"/>
              </a:ext>
            </a:extLst>
          </p:cNvPr>
          <p:cNvSpPr>
            <a:spLocks noGrp="1"/>
          </p:cNvSpPr>
          <p:nvPr>
            <p:ph type="body" sz="quarter" idx="18"/>
          </p:nvPr>
        </p:nvSpPr>
        <p:spPr>
          <a:xfrm>
            <a:off x="4688713" y="2808950"/>
            <a:ext cx="4525625" cy="650047"/>
          </a:xfrm>
        </p:spPr>
        <p:txBody>
          <a:bodyPr/>
          <a:lstStyle>
            <a:lvl2pPr marL="457200" indent="0">
              <a:buNone/>
              <a:defRPr/>
            </a:lvl2pPr>
          </a:lstStyle>
          <a:p>
            <a:pPr lvl="0"/>
            <a:r>
              <a:rPr lang="en-GB"/>
              <a:t>Click to edit Master text styles</a:t>
            </a:r>
          </a:p>
        </p:txBody>
      </p:sp>
      <p:sp>
        <p:nvSpPr>
          <p:cNvPr id="16" name="Text Placeholder 10">
            <a:extLst>
              <a:ext uri="{FF2B5EF4-FFF2-40B4-BE49-F238E27FC236}">
                <a16:creationId xmlns:a16="http://schemas.microsoft.com/office/drawing/2014/main" id="{3ADAB746-9905-4582-A434-E2EA6C56220C}"/>
              </a:ext>
            </a:extLst>
          </p:cNvPr>
          <p:cNvSpPr>
            <a:spLocks noGrp="1"/>
          </p:cNvSpPr>
          <p:nvPr>
            <p:ph type="body" sz="quarter" idx="19"/>
          </p:nvPr>
        </p:nvSpPr>
        <p:spPr>
          <a:xfrm>
            <a:off x="4688713" y="2448983"/>
            <a:ext cx="4525625" cy="273529"/>
          </a:xfrm>
        </p:spPr>
        <p:txBody>
          <a:bodyPr/>
          <a:lstStyle>
            <a:lvl1pPr marL="0" indent="0">
              <a:buNone/>
              <a:defRPr b="1" cap="all" baseline="0"/>
            </a:lvl1pPr>
            <a:lvl2pPr marL="457200" indent="0">
              <a:buNone/>
              <a:defRPr/>
            </a:lvl2pPr>
          </a:lstStyle>
          <a:p>
            <a:pPr lvl="0"/>
            <a:r>
              <a:rPr lang="en-GB"/>
              <a:t>Click to edit Master text styles</a:t>
            </a:r>
          </a:p>
        </p:txBody>
      </p:sp>
      <p:sp>
        <p:nvSpPr>
          <p:cNvPr id="17" name="Text Placeholder 10">
            <a:extLst>
              <a:ext uri="{FF2B5EF4-FFF2-40B4-BE49-F238E27FC236}">
                <a16:creationId xmlns:a16="http://schemas.microsoft.com/office/drawing/2014/main" id="{4EE3B9EC-69DA-4DA1-8217-E61019D1D40E}"/>
              </a:ext>
            </a:extLst>
          </p:cNvPr>
          <p:cNvSpPr>
            <a:spLocks noGrp="1"/>
          </p:cNvSpPr>
          <p:nvPr>
            <p:ph type="body" sz="quarter" idx="20" hasCustomPrompt="1"/>
          </p:nvPr>
        </p:nvSpPr>
        <p:spPr>
          <a:xfrm>
            <a:off x="9309502" y="2448983"/>
            <a:ext cx="906125" cy="273529"/>
          </a:xfrm>
        </p:spPr>
        <p:txBody>
          <a:bodyPr/>
          <a:lstStyle>
            <a:lvl1pPr marL="0" indent="0" algn="r">
              <a:buNone/>
              <a:defRPr b="1" cap="all" baseline="0"/>
            </a:lvl1pPr>
            <a:lvl2pPr marL="457200" indent="0">
              <a:buNone/>
              <a:defRPr/>
            </a:lvl2pPr>
          </a:lstStyle>
          <a:p>
            <a:pPr lvl="0"/>
            <a:r>
              <a:rPr lang="en-US"/>
              <a:t>XXX €</a:t>
            </a:r>
          </a:p>
        </p:txBody>
      </p:sp>
      <p:sp>
        <p:nvSpPr>
          <p:cNvPr id="18" name="Text Placeholder 10">
            <a:extLst>
              <a:ext uri="{FF2B5EF4-FFF2-40B4-BE49-F238E27FC236}">
                <a16:creationId xmlns:a16="http://schemas.microsoft.com/office/drawing/2014/main" id="{0B16EADB-7409-4873-AA55-307A58B2409B}"/>
              </a:ext>
            </a:extLst>
          </p:cNvPr>
          <p:cNvSpPr>
            <a:spLocks noGrp="1"/>
          </p:cNvSpPr>
          <p:nvPr>
            <p:ph type="body" sz="quarter" idx="21"/>
          </p:nvPr>
        </p:nvSpPr>
        <p:spPr>
          <a:xfrm>
            <a:off x="4688713" y="4108143"/>
            <a:ext cx="4525625" cy="650047"/>
          </a:xfrm>
        </p:spPr>
        <p:txBody>
          <a:bodyPr/>
          <a:lstStyle>
            <a:lvl2pPr marL="457200" indent="0">
              <a:buNone/>
              <a:defRPr/>
            </a:lvl2pPr>
          </a:lstStyle>
          <a:p>
            <a:pPr lvl="0"/>
            <a:r>
              <a:rPr lang="en-GB"/>
              <a:t>Click to edit Master text styles</a:t>
            </a:r>
          </a:p>
        </p:txBody>
      </p:sp>
      <p:sp>
        <p:nvSpPr>
          <p:cNvPr id="19" name="Text Placeholder 10">
            <a:extLst>
              <a:ext uri="{FF2B5EF4-FFF2-40B4-BE49-F238E27FC236}">
                <a16:creationId xmlns:a16="http://schemas.microsoft.com/office/drawing/2014/main" id="{502381BA-5432-4471-9BCE-79A3603834ED}"/>
              </a:ext>
            </a:extLst>
          </p:cNvPr>
          <p:cNvSpPr>
            <a:spLocks noGrp="1"/>
          </p:cNvSpPr>
          <p:nvPr>
            <p:ph type="body" sz="quarter" idx="22"/>
          </p:nvPr>
        </p:nvSpPr>
        <p:spPr>
          <a:xfrm>
            <a:off x="4688713" y="3748176"/>
            <a:ext cx="4525625" cy="273529"/>
          </a:xfrm>
        </p:spPr>
        <p:txBody>
          <a:bodyPr/>
          <a:lstStyle>
            <a:lvl1pPr marL="0" indent="0">
              <a:buNone/>
              <a:defRPr b="1" cap="all" baseline="0"/>
            </a:lvl1pPr>
            <a:lvl2pPr marL="457200" indent="0">
              <a:buNone/>
              <a:defRPr/>
            </a:lvl2pPr>
          </a:lstStyle>
          <a:p>
            <a:pPr lvl="0"/>
            <a:r>
              <a:rPr lang="en-GB"/>
              <a:t>Click to edit Master text styles</a:t>
            </a:r>
          </a:p>
        </p:txBody>
      </p:sp>
      <p:sp>
        <p:nvSpPr>
          <p:cNvPr id="20" name="Text Placeholder 10">
            <a:extLst>
              <a:ext uri="{FF2B5EF4-FFF2-40B4-BE49-F238E27FC236}">
                <a16:creationId xmlns:a16="http://schemas.microsoft.com/office/drawing/2014/main" id="{6C974D74-E3AF-43C4-BF5F-38C482A9A8E7}"/>
              </a:ext>
            </a:extLst>
          </p:cNvPr>
          <p:cNvSpPr>
            <a:spLocks noGrp="1"/>
          </p:cNvSpPr>
          <p:nvPr>
            <p:ph type="body" sz="quarter" idx="23" hasCustomPrompt="1"/>
          </p:nvPr>
        </p:nvSpPr>
        <p:spPr>
          <a:xfrm>
            <a:off x="9309502" y="3748176"/>
            <a:ext cx="906125" cy="273529"/>
          </a:xfrm>
        </p:spPr>
        <p:txBody>
          <a:bodyPr/>
          <a:lstStyle>
            <a:lvl1pPr marL="0" indent="0" algn="r">
              <a:buNone/>
              <a:defRPr b="1" cap="all" baseline="0"/>
            </a:lvl1pPr>
            <a:lvl2pPr marL="457200" indent="0">
              <a:buNone/>
              <a:defRPr/>
            </a:lvl2pPr>
          </a:lstStyle>
          <a:p>
            <a:pPr lvl="0"/>
            <a:r>
              <a:rPr lang="en-US"/>
              <a:t>XXX €</a:t>
            </a:r>
          </a:p>
        </p:txBody>
      </p:sp>
      <p:sp>
        <p:nvSpPr>
          <p:cNvPr id="21" name="Text Placeholder 10">
            <a:extLst>
              <a:ext uri="{FF2B5EF4-FFF2-40B4-BE49-F238E27FC236}">
                <a16:creationId xmlns:a16="http://schemas.microsoft.com/office/drawing/2014/main" id="{DDF461CD-F84B-4BC4-8F41-D26A3A6EA8E5}"/>
              </a:ext>
            </a:extLst>
          </p:cNvPr>
          <p:cNvSpPr>
            <a:spLocks noGrp="1"/>
          </p:cNvSpPr>
          <p:nvPr>
            <p:ph type="body" sz="quarter" idx="24"/>
          </p:nvPr>
        </p:nvSpPr>
        <p:spPr>
          <a:xfrm>
            <a:off x="4688713" y="5461124"/>
            <a:ext cx="4525625" cy="650047"/>
          </a:xfrm>
        </p:spPr>
        <p:txBody>
          <a:bodyPr/>
          <a:lstStyle>
            <a:lvl2pPr marL="457200" indent="0">
              <a:buNone/>
              <a:defRPr/>
            </a:lvl2pPr>
          </a:lstStyle>
          <a:p>
            <a:pPr lvl="0"/>
            <a:r>
              <a:rPr lang="en-GB"/>
              <a:t>Click to edit Master text styles</a:t>
            </a:r>
          </a:p>
        </p:txBody>
      </p:sp>
      <p:sp>
        <p:nvSpPr>
          <p:cNvPr id="22" name="Text Placeholder 10">
            <a:extLst>
              <a:ext uri="{FF2B5EF4-FFF2-40B4-BE49-F238E27FC236}">
                <a16:creationId xmlns:a16="http://schemas.microsoft.com/office/drawing/2014/main" id="{EBBF0550-BE96-4A07-BDE5-39E799D0F9F4}"/>
              </a:ext>
            </a:extLst>
          </p:cNvPr>
          <p:cNvSpPr>
            <a:spLocks noGrp="1"/>
          </p:cNvSpPr>
          <p:nvPr>
            <p:ph type="body" sz="quarter" idx="25"/>
          </p:nvPr>
        </p:nvSpPr>
        <p:spPr>
          <a:xfrm>
            <a:off x="4688713" y="5101157"/>
            <a:ext cx="4525625" cy="273529"/>
          </a:xfrm>
        </p:spPr>
        <p:txBody>
          <a:bodyPr/>
          <a:lstStyle>
            <a:lvl1pPr marL="0" indent="0">
              <a:buNone/>
              <a:defRPr b="1" cap="all" baseline="0"/>
            </a:lvl1pPr>
            <a:lvl2pPr marL="457200" indent="0">
              <a:buNone/>
              <a:defRPr/>
            </a:lvl2pPr>
          </a:lstStyle>
          <a:p>
            <a:pPr lvl="0"/>
            <a:r>
              <a:rPr lang="en-GB"/>
              <a:t>Click to edit Master text styles</a:t>
            </a:r>
          </a:p>
        </p:txBody>
      </p:sp>
      <p:sp>
        <p:nvSpPr>
          <p:cNvPr id="23" name="Text Placeholder 10">
            <a:extLst>
              <a:ext uri="{FF2B5EF4-FFF2-40B4-BE49-F238E27FC236}">
                <a16:creationId xmlns:a16="http://schemas.microsoft.com/office/drawing/2014/main" id="{A77FF2A2-3555-407F-B01D-44D598F32301}"/>
              </a:ext>
            </a:extLst>
          </p:cNvPr>
          <p:cNvSpPr>
            <a:spLocks noGrp="1"/>
          </p:cNvSpPr>
          <p:nvPr>
            <p:ph type="body" sz="quarter" idx="26" hasCustomPrompt="1"/>
          </p:nvPr>
        </p:nvSpPr>
        <p:spPr>
          <a:xfrm>
            <a:off x="9309502" y="5101157"/>
            <a:ext cx="906125" cy="273529"/>
          </a:xfrm>
        </p:spPr>
        <p:txBody>
          <a:bodyPr/>
          <a:lstStyle>
            <a:lvl1pPr marL="0" indent="0" algn="r">
              <a:buNone/>
              <a:defRPr b="1" cap="all" baseline="0"/>
            </a:lvl1pPr>
            <a:lvl2pPr marL="457200" indent="0">
              <a:buNone/>
              <a:defRPr/>
            </a:lvl2pPr>
          </a:lstStyle>
          <a:p>
            <a:pPr lvl="0"/>
            <a:r>
              <a:rPr lang="en-US"/>
              <a:t>XXX €</a:t>
            </a:r>
          </a:p>
        </p:txBody>
      </p:sp>
      <p:sp>
        <p:nvSpPr>
          <p:cNvPr id="24" name="Rectangle 23">
            <a:extLst>
              <a:ext uri="{FF2B5EF4-FFF2-40B4-BE49-F238E27FC236}">
                <a16:creationId xmlns:a16="http://schemas.microsoft.com/office/drawing/2014/main" id="{F9E1B360-2D8A-49E8-8A12-E40F4CB2E25F}"/>
              </a:ext>
            </a:extLst>
          </p:cNvPr>
          <p:cNvSpPr/>
          <p:nvPr userDrawn="1"/>
        </p:nvSpPr>
        <p:spPr>
          <a:xfrm>
            <a:off x="4232720" y="666147"/>
            <a:ext cx="6516652" cy="570569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29000058"/>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End slide 1">
    <p:bg>
      <p:bgPr>
        <a:solidFill>
          <a:srgbClr val="E9F352"/>
        </a:solidFill>
        <a:effectLst/>
      </p:bgPr>
    </p:bg>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3DCA2B04-15C4-4EBC-81C0-06B1D67FBAE5}"/>
              </a:ext>
            </a:extLst>
          </p:cNvPr>
          <p:cNvSpPr>
            <a:spLocks noGrp="1"/>
          </p:cNvSpPr>
          <p:nvPr>
            <p:ph type="body" sz="quarter" idx="26" hasCustomPrompt="1"/>
          </p:nvPr>
        </p:nvSpPr>
        <p:spPr>
          <a:xfrm>
            <a:off x="-27829" y="1589820"/>
            <a:ext cx="1833769" cy="1620839"/>
          </a:xfrm>
          <a:blipFill>
            <a:blip r:embed="rId2" cstate="email">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200"/>
            </a:lvl1pPr>
          </a:lstStyle>
          <a:p>
            <a:pPr lvl="0"/>
            <a:r>
              <a:rPr lang="fi-FI"/>
              <a:t>  </a:t>
            </a:r>
            <a:endParaRPr lang="en-GB"/>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437882" y="3089656"/>
            <a:ext cx="11311206" cy="1655762"/>
          </a:xfrm>
        </p:spPr>
        <p:txBody>
          <a:bodyPr/>
          <a:lstStyle>
            <a:lvl1pPr marL="0" indent="0" algn="l">
              <a:buNone/>
              <a:defRPr sz="9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text</a:t>
            </a:r>
            <a:endParaRPr lang="en-GB"/>
          </a:p>
        </p:txBody>
      </p:sp>
      <p:sp>
        <p:nvSpPr>
          <p:cNvPr id="12" name="Title 1">
            <a:extLst>
              <a:ext uri="{FF2B5EF4-FFF2-40B4-BE49-F238E27FC236}">
                <a16:creationId xmlns:a16="http://schemas.microsoft.com/office/drawing/2014/main" id="{A5720796-F651-9C40-8F64-B2757E9CEA90}"/>
              </a:ext>
            </a:extLst>
          </p:cNvPr>
          <p:cNvSpPr>
            <a:spLocks noGrp="1"/>
          </p:cNvSpPr>
          <p:nvPr>
            <p:ph type="ctrTitle"/>
          </p:nvPr>
        </p:nvSpPr>
        <p:spPr>
          <a:xfrm>
            <a:off x="1786726" y="1661374"/>
            <a:ext cx="9962362" cy="1415629"/>
          </a:xfrm>
        </p:spPr>
        <p:txBody>
          <a:bodyPr anchor="b" anchorCtr="0"/>
          <a:lstStyle>
            <a:lvl1pPr algn="l">
              <a:defRPr sz="9200" b="1"/>
            </a:lvl1pPr>
          </a:lstStyle>
          <a:p>
            <a:r>
              <a:rPr lang="en-GB"/>
              <a:t>Click to edit Master title style</a:t>
            </a:r>
          </a:p>
        </p:txBody>
      </p:sp>
      <p:sp>
        <p:nvSpPr>
          <p:cNvPr id="6" name="Text Placeholder 5">
            <a:extLst>
              <a:ext uri="{FF2B5EF4-FFF2-40B4-BE49-F238E27FC236}">
                <a16:creationId xmlns:a16="http://schemas.microsoft.com/office/drawing/2014/main" id="{62A9F804-71CF-4E1B-9F21-00A0429DA068}"/>
              </a:ext>
            </a:extLst>
          </p:cNvPr>
          <p:cNvSpPr>
            <a:spLocks noGrp="1"/>
          </p:cNvSpPr>
          <p:nvPr>
            <p:ph type="body" sz="quarter" idx="27"/>
          </p:nvPr>
        </p:nvSpPr>
        <p:spPr>
          <a:xfrm>
            <a:off x="422770" y="5627077"/>
            <a:ext cx="3735473" cy="1025511"/>
          </a:xfrm>
        </p:spPr>
        <p:txBody>
          <a:bodyPr anchor="b" anchorCtr="0"/>
          <a:lstStyle>
            <a:lvl1pPr marL="0" indent="0">
              <a:lnSpc>
                <a:spcPct val="130000"/>
              </a:lnSpc>
              <a:buNone/>
              <a:defRPr sz="1500"/>
            </a:lvl1pPr>
          </a:lstStyle>
          <a:p>
            <a:pPr lvl="0"/>
            <a:r>
              <a:rPr lang="en-GB"/>
              <a:t>Click to edit Master text styles</a:t>
            </a:r>
          </a:p>
        </p:txBody>
      </p:sp>
      <p:sp>
        <p:nvSpPr>
          <p:cNvPr id="13" name="Text Placeholder 5">
            <a:extLst>
              <a:ext uri="{FF2B5EF4-FFF2-40B4-BE49-F238E27FC236}">
                <a16:creationId xmlns:a16="http://schemas.microsoft.com/office/drawing/2014/main" id="{2298EB60-6CB1-4494-BBED-4B6E09CFFB3E}"/>
              </a:ext>
            </a:extLst>
          </p:cNvPr>
          <p:cNvSpPr>
            <a:spLocks noGrp="1"/>
          </p:cNvSpPr>
          <p:nvPr>
            <p:ph type="body" sz="quarter" idx="28"/>
          </p:nvPr>
        </p:nvSpPr>
        <p:spPr>
          <a:xfrm>
            <a:off x="6095360" y="5627077"/>
            <a:ext cx="3735473" cy="1025511"/>
          </a:xfrm>
        </p:spPr>
        <p:txBody>
          <a:bodyPr anchor="b" anchorCtr="0"/>
          <a:lstStyle>
            <a:lvl1pPr marL="0" indent="0">
              <a:lnSpc>
                <a:spcPct val="130000"/>
              </a:lnSpc>
              <a:buNone/>
              <a:defRPr sz="1500"/>
            </a:lvl1pPr>
          </a:lstStyle>
          <a:p>
            <a:pPr lvl="0"/>
            <a:r>
              <a:rPr lang="en-GB"/>
              <a:t>Click to edit Master text styles</a:t>
            </a:r>
          </a:p>
        </p:txBody>
      </p:sp>
    </p:spTree>
    <p:extLst>
      <p:ext uri="{BB962C8B-B14F-4D97-AF65-F5344CB8AC3E}">
        <p14:creationId xmlns:p14="http://schemas.microsoft.com/office/powerpoint/2010/main" val="1592288386"/>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showMasterSp="0" preserve="1" userDrawn="1">
  <p:cSld name="End slide 2">
    <p:bg>
      <p:bgPr>
        <a:solidFill>
          <a:schemeClr val="tx1"/>
        </a:solidFill>
        <a:effectLst/>
      </p:bgPr>
    </p:bg>
    <p:spTree>
      <p:nvGrpSpPr>
        <p:cNvPr id="1" name=""/>
        <p:cNvGrpSpPr/>
        <p:nvPr/>
      </p:nvGrpSpPr>
      <p:grpSpPr>
        <a:xfrm>
          <a:off x="0" y="0"/>
          <a:ext cx="0" cy="0"/>
          <a:chOff x="0" y="0"/>
          <a:chExt cx="0" cy="0"/>
        </a:xfrm>
      </p:grpSpPr>
      <p:pic>
        <p:nvPicPr>
          <p:cNvPr id="8" name="Mitton-arrow_white.png" descr="Mitton-arrow_white.png">
            <a:extLst>
              <a:ext uri="{FF2B5EF4-FFF2-40B4-BE49-F238E27FC236}">
                <a16:creationId xmlns:a16="http://schemas.microsoft.com/office/drawing/2014/main" id="{A80A54A8-77AC-4A5A-AE5B-00C993AED7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829" y="1591200"/>
            <a:ext cx="1839600" cy="1621274"/>
          </a:xfrm>
          <a:prstGeom prst="rect">
            <a:avLst/>
          </a:prstGeom>
          <a:ln w="12700">
            <a:miter lim="400000"/>
          </a:ln>
        </p:spPr>
      </p:pic>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437882" y="3089656"/>
            <a:ext cx="11311206" cy="1655762"/>
          </a:xfrm>
        </p:spPr>
        <p:txBody>
          <a:bodyPr/>
          <a:lstStyle>
            <a:lvl1pPr marL="0" indent="0" algn="l">
              <a:buNone/>
              <a:defRPr sz="9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text</a:t>
            </a:r>
            <a:endParaRPr lang="en-GB"/>
          </a:p>
        </p:txBody>
      </p:sp>
      <p:sp>
        <p:nvSpPr>
          <p:cNvPr id="12" name="Title 1">
            <a:extLst>
              <a:ext uri="{FF2B5EF4-FFF2-40B4-BE49-F238E27FC236}">
                <a16:creationId xmlns:a16="http://schemas.microsoft.com/office/drawing/2014/main" id="{A5720796-F651-9C40-8F64-B2757E9CEA90}"/>
              </a:ext>
            </a:extLst>
          </p:cNvPr>
          <p:cNvSpPr>
            <a:spLocks noGrp="1"/>
          </p:cNvSpPr>
          <p:nvPr>
            <p:ph type="ctrTitle"/>
          </p:nvPr>
        </p:nvSpPr>
        <p:spPr>
          <a:xfrm>
            <a:off x="1786726" y="1661374"/>
            <a:ext cx="9962362" cy="1415629"/>
          </a:xfrm>
        </p:spPr>
        <p:txBody>
          <a:bodyPr anchor="b" anchorCtr="0"/>
          <a:lstStyle>
            <a:lvl1pPr algn="l">
              <a:defRPr sz="9200" b="1">
                <a:solidFill>
                  <a:schemeClr val="bg1"/>
                </a:solidFill>
              </a:defRPr>
            </a:lvl1pPr>
          </a:lstStyle>
          <a:p>
            <a:r>
              <a:rPr lang="en-GB"/>
              <a:t>Click to edit Master title style</a:t>
            </a:r>
          </a:p>
        </p:txBody>
      </p:sp>
      <p:sp>
        <p:nvSpPr>
          <p:cNvPr id="6" name="Text Placeholder 5">
            <a:extLst>
              <a:ext uri="{FF2B5EF4-FFF2-40B4-BE49-F238E27FC236}">
                <a16:creationId xmlns:a16="http://schemas.microsoft.com/office/drawing/2014/main" id="{62A9F804-71CF-4E1B-9F21-00A0429DA068}"/>
              </a:ext>
            </a:extLst>
          </p:cNvPr>
          <p:cNvSpPr>
            <a:spLocks noGrp="1"/>
          </p:cNvSpPr>
          <p:nvPr>
            <p:ph type="body" sz="quarter" idx="27"/>
          </p:nvPr>
        </p:nvSpPr>
        <p:spPr>
          <a:xfrm>
            <a:off x="422770" y="5627077"/>
            <a:ext cx="3735473" cy="1025511"/>
          </a:xfrm>
        </p:spPr>
        <p:txBody>
          <a:bodyPr anchor="b" anchorCtr="0"/>
          <a:lstStyle>
            <a:lvl1pPr marL="0" indent="0">
              <a:lnSpc>
                <a:spcPct val="130000"/>
              </a:lnSpc>
              <a:buNone/>
              <a:defRPr sz="1500">
                <a:solidFill>
                  <a:schemeClr val="bg1"/>
                </a:solidFill>
              </a:defRPr>
            </a:lvl1pPr>
          </a:lstStyle>
          <a:p>
            <a:pPr lvl="0"/>
            <a:r>
              <a:rPr lang="en-GB"/>
              <a:t>Click to edit Master text styles</a:t>
            </a:r>
          </a:p>
        </p:txBody>
      </p:sp>
      <p:sp>
        <p:nvSpPr>
          <p:cNvPr id="13" name="Text Placeholder 5">
            <a:extLst>
              <a:ext uri="{FF2B5EF4-FFF2-40B4-BE49-F238E27FC236}">
                <a16:creationId xmlns:a16="http://schemas.microsoft.com/office/drawing/2014/main" id="{2298EB60-6CB1-4494-BBED-4B6E09CFFB3E}"/>
              </a:ext>
            </a:extLst>
          </p:cNvPr>
          <p:cNvSpPr>
            <a:spLocks noGrp="1"/>
          </p:cNvSpPr>
          <p:nvPr>
            <p:ph type="body" sz="quarter" idx="28"/>
          </p:nvPr>
        </p:nvSpPr>
        <p:spPr>
          <a:xfrm>
            <a:off x="6095360" y="5627077"/>
            <a:ext cx="3735473" cy="1025511"/>
          </a:xfrm>
        </p:spPr>
        <p:txBody>
          <a:bodyPr anchor="b" anchorCtr="0"/>
          <a:lstStyle>
            <a:lvl1pPr marL="0" indent="0">
              <a:lnSpc>
                <a:spcPct val="130000"/>
              </a:lnSpc>
              <a:buNone/>
              <a:defRPr sz="1500">
                <a:solidFill>
                  <a:schemeClr val="bg1"/>
                </a:solidFill>
              </a:defRPr>
            </a:lvl1pPr>
          </a:lstStyle>
          <a:p>
            <a:pPr lvl="0"/>
            <a:r>
              <a:rPr lang="en-GB"/>
              <a:t>Click to edit Master text styles</a:t>
            </a:r>
          </a:p>
        </p:txBody>
      </p:sp>
      <p:pic>
        <p:nvPicPr>
          <p:cNvPr id="7" name="Miltton_Text_White.png" descr="Miltton_Text_White.png">
            <a:extLst>
              <a:ext uri="{FF2B5EF4-FFF2-40B4-BE49-F238E27FC236}">
                <a16:creationId xmlns:a16="http://schemas.microsoft.com/office/drawing/2014/main" id="{8A3BCBC3-0270-4BE5-9FCC-D2316AE086E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Tree>
    <p:extLst>
      <p:ext uri="{BB962C8B-B14F-4D97-AF65-F5344CB8AC3E}">
        <p14:creationId xmlns:p14="http://schemas.microsoft.com/office/powerpoint/2010/main" val="1367842685"/>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End slide 3">
    <p:bg>
      <p:bgPr>
        <a:solidFill>
          <a:srgbClr val="EB5D29"/>
        </a:solidFill>
        <a:effectLst/>
      </p:bgPr>
    </p:bg>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3DCA2B04-15C4-4EBC-81C0-06B1D67FBAE5}"/>
              </a:ext>
            </a:extLst>
          </p:cNvPr>
          <p:cNvSpPr>
            <a:spLocks noGrp="1"/>
          </p:cNvSpPr>
          <p:nvPr>
            <p:ph type="body" sz="quarter" idx="26" hasCustomPrompt="1"/>
          </p:nvPr>
        </p:nvSpPr>
        <p:spPr>
          <a:xfrm>
            <a:off x="-27829" y="1589820"/>
            <a:ext cx="1833769" cy="1620839"/>
          </a:xfrm>
          <a:blipFill>
            <a:blip r:embed="rId2" cstate="email">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200"/>
            </a:lvl1pPr>
          </a:lstStyle>
          <a:p>
            <a:pPr lvl="0"/>
            <a:r>
              <a:rPr lang="fi-FI"/>
              <a:t>  </a:t>
            </a:r>
            <a:endParaRPr lang="en-GB"/>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437882" y="3089656"/>
            <a:ext cx="11311206" cy="1655762"/>
          </a:xfrm>
        </p:spPr>
        <p:txBody>
          <a:bodyPr/>
          <a:lstStyle>
            <a:lvl1pPr marL="0" indent="0" algn="l">
              <a:buNone/>
              <a:defRPr sz="9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text</a:t>
            </a:r>
            <a:endParaRPr lang="en-GB"/>
          </a:p>
        </p:txBody>
      </p:sp>
      <p:sp>
        <p:nvSpPr>
          <p:cNvPr id="12" name="Title 1">
            <a:extLst>
              <a:ext uri="{FF2B5EF4-FFF2-40B4-BE49-F238E27FC236}">
                <a16:creationId xmlns:a16="http://schemas.microsoft.com/office/drawing/2014/main" id="{A5720796-F651-9C40-8F64-B2757E9CEA90}"/>
              </a:ext>
            </a:extLst>
          </p:cNvPr>
          <p:cNvSpPr>
            <a:spLocks noGrp="1"/>
          </p:cNvSpPr>
          <p:nvPr>
            <p:ph type="ctrTitle"/>
          </p:nvPr>
        </p:nvSpPr>
        <p:spPr>
          <a:xfrm>
            <a:off x="1786726" y="1661374"/>
            <a:ext cx="9962362" cy="1415629"/>
          </a:xfrm>
        </p:spPr>
        <p:txBody>
          <a:bodyPr anchor="b" anchorCtr="0"/>
          <a:lstStyle>
            <a:lvl1pPr algn="l">
              <a:defRPr sz="9200" b="1"/>
            </a:lvl1pPr>
          </a:lstStyle>
          <a:p>
            <a:r>
              <a:rPr lang="en-GB"/>
              <a:t>Click to edit Master title style</a:t>
            </a:r>
          </a:p>
        </p:txBody>
      </p:sp>
      <p:sp>
        <p:nvSpPr>
          <p:cNvPr id="6" name="Text Placeholder 5">
            <a:extLst>
              <a:ext uri="{FF2B5EF4-FFF2-40B4-BE49-F238E27FC236}">
                <a16:creationId xmlns:a16="http://schemas.microsoft.com/office/drawing/2014/main" id="{62A9F804-71CF-4E1B-9F21-00A0429DA068}"/>
              </a:ext>
            </a:extLst>
          </p:cNvPr>
          <p:cNvSpPr>
            <a:spLocks noGrp="1"/>
          </p:cNvSpPr>
          <p:nvPr>
            <p:ph type="body" sz="quarter" idx="27"/>
          </p:nvPr>
        </p:nvSpPr>
        <p:spPr>
          <a:xfrm>
            <a:off x="422770" y="5627077"/>
            <a:ext cx="3735473" cy="1025511"/>
          </a:xfrm>
        </p:spPr>
        <p:txBody>
          <a:bodyPr anchor="b" anchorCtr="0"/>
          <a:lstStyle>
            <a:lvl1pPr marL="0" indent="0">
              <a:lnSpc>
                <a:spcPct val="130000"/>
              </a:lnSpc>
              <a:buNone/>
              <a:defRPr sz="1500"/>
            </a:lvl1pPr>
          </a:lstStyle>
          <a:p>
            <a:pPr lvl="0"/>
            <a:r>
              <a:rPr lang="en-GB"/>
              <a:t>Click to edit Master text styles</a:t>
            </a:r>
          </a:p>
        </p:txBody>
      </p:sp>
      <p:sp>
        <p:nvSpPr>
          <p:cNvPr id="13" name="Text Placeholder 5">
            <a:extLst>
              <a:ext uri="{FF2B5EF4-FFF2-40B4-BE49-F238E27FC236}">
                <a16:creationId xmlns:a16="http://schemas.microsoft.com/office/drawing/2014/main" id="{2298EB60-6CB1-4494-BBED-4B6E09CFFB3E}"/>
              </a:ext>
            </a:extLst>
          </p:cNvPr>
          <p:cNvSpPr>
            <a:spLocks noGrp="1"/>
          </p:cNvSpPr>
          <p:nvPr>
            <p:ph type="body" sz="quarter" idx="28"/>
          </p:nvPr>
        </p:nvSpPr>
        <p:spPr>
          <a:xfrm>
            <a:off x="6095360" y="5627077"/>
            <a:ext cx="3735473" cy="1025511"/>
          </a:xfrm>
        </p:spPr>
        <p:txBody>
          <a:bodyPr anchor="b" anchorCtr="0"/>
          <a:lstStyle>
            <a:lvl1pPr marL="0" indent="0">
              <a:lnSpc>
                <a:spcPct val="130000"/>
              </a:lnSpc>
              <a:buNone/>
              <a:defRPr sz="1500"/>
            </a:lvl1pPr>
          </a:lstStyle>
          <a:p>
            <a:pPr lvl="0"/>
            <a:r>
              <a:rPr lang="en-GB"/>
              <a:t>Click to edit Master text styles</a:t>
            </a:r>
          </a:p>
        </p:txBody>
      </p:sp>
    </p:spTree>
    <p:extLst>
      <p:ext uri="{BB962C8B-B14F-4D97-AF65-F5344CB8AC3E}">
        <p14:creationId xmlns:p14="http://schemas.microsoft.com/office/powerpoint/2010/main" val="22096081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Fourfold table">
    <p:spTree>
      <p:nvGrpSpPr>
        <p:cNvPr id="1" name=""/>
        <p:cNvGrpSpPr/>
        <p:nvPr/>
      </p:nvGrpSpPr>
      <p:grpSpPr>
        <a:xfrm>
          <a:off x="0" y="0"/>
          <a:ext cx="0" cy="0"/>
          <a:chOff x="0" y="0"/>
          <a:chExt cx="0" cy="0"/>
        </a:xfrm>
      </p:grpSpPr>
      <p:pic>
        <p:nvPicPr>
          <p:cNvPr id="707" name="Miltton_Text_Black.png" descr="Miltton_Text_Black.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2" name="Date Placeholder 1">
            <a:extLst>
              <a:ext uri="{FF2B5EF4-FFF2-40B4-BE49-F238E27FC236}">
                <a16:creationId xmlns:a16="http://schemas.microsoft.com/office/drawing/2014/main" id="{8C3FAB2A-87B9-4377-B3AC-A160558B8204}"/>
              </a:ext>
            </a:extLst>
          </p:cNvPr>
          <p:cNvSpPr>
            <a:spLocks noGrp="1"/>
          </p:cNvSpPr>
          <p:nvPr>
            <p:ph type="dt" sz="half" idx="48"/>
          </p:nvPr>
        </p:nvSpPr>
        <p:spPr/>
        <p:txBody>
          <a:bodyPr/>
          <a:lstStyle/>
          <a:p>
            <a:fld id="{CCC12FD3-041D-3441-A41B-BBCE075DE379}" type="datetime1">
              <a:rPr lang="en-US" smtClean="0"/>
              <a:t>11/30/2022</a:t>
            </a:fld>
            <a:endParaRPr lang="fi-FI"/>
          </a:p>
        </p:txBody>
      </p:sp>
      <p:sp>
        <p:nvSpPr>
          <p:cNvPr id="3" name="Footer Placeholder 2">
            <a:extLst>
              <a:ext uri="{FF2B5EF4-FFF2-40B4-BE49-F238E27FC236}">
                <a16:creationId xmlns:a16="http://schemas.microsoft.com/office/drawing/2014/main" id="{C540A4F8-E7CE-4467-B5EC-4B4805E855CB}"/>
              </a:ext>
            </a:extLst>
          </p:cNvPr>
          <p:cNvSpPr>
            <a:spLocks noGrp="1"/>
          </p:cNvSpPr>
          <p:nvPr>
            <p:ph type="ftr" sz="quarter" idx="49"/>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4E12246F-B168-41B6-B4DD-EB935BF14401}"/>
              </a:ext>
            </a:extLst>
          </p:cNvPr>
          <p:cNvSpPr>
            <a:spLocks noGrp="1"/>
          </p:cNvSpPr>
          <p:nvPr>
            <p:ph type="sldNum" sz="quarter" idx="50"/>
          </p:nvPr>
        </p:nvSpPr>
        <p:spPr/>
        <p:txBody>
          <a:bodyPr/>
          <a:lstStyle/>
          <a:p>
            <a:fld id="{31160B98-140E-4345-B1A3-2A7247C42973}" type="slidenum">
              <a:rPr lang="fi-FI" smtClean="0"/>
              <a:pPr/>
              <a:t>‹#›</a:t>
            </a:fld>
            <a:endParaRPr lang="fi-FI"/>
          </a:p>
        </p:txBody>
      </p:sp>
      <p:sp>
        <p:nvSpPr>
          <p:cNvPr id="39" name="Text Placeholder 4">
            <a:extLst>
              <a:ext uri="{FF2B5EF4-FFF2-40B4-BE49-F238E27FC236}">
                <a16:creationId xmlns:a16="http://schemas.microsoft.com/office/drawing/2014/main" id="{BEABA653-12B5-4CED-93DC-FEA6258D7BC1}"/>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sp>
        <p:nvSpPr>
          <p:cNvPr id="6" name="Text Placeholder 5">
            <a:extLst>
              <a:ext uri="{FF2B5EF4-FFF2-40B4-BE49-F238E27FC236}">
                <a16:creationId xmlns:a16="http://schemas.microsoft.com/office/drawing/2014/main" id="{23CEECB3-5AA1-45C0-9608-03037EA0CF03}"/>
              </a:ext>
            </a:extLst>
          </p:cNvPr>
          <p:cNvSpPr>
            <a:spLocks noGrp="1"/>
          </p:cNvSpPr>
          <p:nvPr>
            <p:ph type="body" sz="quarter" idx="57"/>
          </p:nvPr>
        </p:nvSpPr>
        <p:spPr>
          <a:xfrm>
            <a:off x="3327972" y="1655826"/>
            <a:ext cx="2158425" cy="1138542"/>
          </a:xfrm>
        </p:spPr>
        <p:txBody>
          <a:bodyPr/>
          <a:lstStyle>
            <a:lvl1pPr marL="0" indent="0">
              <a:lnSpc>
                <a:spcPct val="130000"/>
              </a:lnSpc>
              <a:buNone/>
              <a:defRPr sz="1000"/>
            </a:lvl1pPr>
          </a:lstStyle>
          <a:p>
            <a:pPr lvl="0"/>
            <a:r>
              <a:rPr lang="en-GB"/>
              <a:t>Click to edit Master text styles</a:t>
            </a:r>
          </a:p>
        </p:txBody>
      </p:sp>
      <p:sp>
        <p:nvSpPr>
          <p:cNvPr id="28" name="Line">
            <a:extLst>
              <a:ext uri="{FF2B5EF4-FFF2-40B4-BE49-F238E27FC236}">
                <a16:creationId xmlns:a16="http://schemas.microsoft.com/office/drawing/2014/main" id="{CC177CC8-269E-41F2-91E5-671E64879B4B}"/>
              </a:ext>
            </a:extLst>
          </p:cNvPr>
          <p:cNvSpPr/>
          <p:nvPr userDrawn="1"/>
        </p:nvSpPr>
        <p:spPr>
          <a:xfrm flipV="1">
            <a:off x="6096000" y="836902"/>
            <a:ext cx="1" cy="5234616"/>
          </a:xfrm>
          <a:prstGeom prst="line">
            <a:avLst/>
          </a:prstGeom>
          <a:ln w="25400">
            <a:solidFill>
              <a:schemeClr val="accent1">
                <a:lumOff val="-7254"/>
              </a:schemeClr>
            </a:solidFill>
            <a:miter lim="400000"/>
          </a:ln>
        </p:spPr>
        <p:txBody>
          <a:bodyPr lIns="25400" tIns="25400" rIns="25400" bIns="25400" anchor="ctr"/>
          <a:lstStyle/>
          <a:p>
            <a:pPr defTabSz="1219169">
              <a:lnSpc>
                <a:spcPct val="90000"/>
              </a:lnSpc>
              <a:spcBef>
                <a:spcPts val="2250"/>
              </a:spcBef>
              <a:defRPr sz="4800" b="0">
                <a:latin typeface="Helvetica Neue"/>
                <a:ea typeface="Helvetica Neue"/>
                <a:cs typeface="Helvetica Neue"/>
                <a:sym typeface="Helvetica Neue"/>
              </a:defRPr>
            </a:pPr>
            <a:endParaRPr sz="2400"/>
          </a:p>
        </p:txBody>
      </p:sp>
      <p:sp>
        <p:nvSpPr>
          <p:cNvPr id="29" name="Line">
            <a:extLst>
              <a:ext uri="{FF2B5EF4-FFF2-40B4-BE49-F238E27FC236}">
                <a16:creationId xmlns:a16="http://schemas.microsoft.com/office/drawing/2014/main" id="{1598DBCC-2108-42A6-A6E6-4F1F5856CEE9}"/>
              </a:ext>
            </a:extLst>
          </p:cNvPr>
          <p:cNvSpPr/>
          <p:nvPr userDrawn="1"/>
        </p:nvSpPr>
        <p:spPr>
          <a:xfrm>
            <a:off x="2078680" y="3429000"/>
            <a:ext cx="8502000" cy="0"/>
          </a:xfrm>
          <a:prstGeom prst="line">
            <a:avLst/>
          </a:prstGeom>
          <a:ln w="25400">
            <a:solidFill>
              <a:schemeClr val="accent1">
                <a:lumOff val="-7254"/>
              </a:schemeClr>
            </a:solidFill>
            <a:miter lim="400000"/>
          </a:ln>
        </p:spPr>
        <p:txBody>
          <a:bodyPr lIns="25400" tIns="25400" rIns="25400" bIns="25400" anchor="ctr"/>
          <a:lstStyle/>
          <a:p>
            <a:pPr defTabSz="1219169">
              <a:lnSpc>
                <a:spcPct val="90000"/>
              </a:lnSpc>
              <a:spcBef>
                <a:spcPts val="2250"/>
              </a:spcBef>
              <a:defRPr sz="4800" b="0">
                <a:latin typeface="Helvetica Neue"/>
                <a:ea typeface="Helvetica Neue"/>
                <a:cs typeface="Helvetica Neue"/>
                <a:sym typeface="Helvetica Neue"/>
              </a:defRPr>
            </a:pPr>
            <a:endParaRPr sz="2400"/>
          </a:p>
        </p:txBody>
      </p:sp>
      <p:sp>
        <p:nvSpPr>
          <p:cNvPr id="7" name="Text Placeholder 6">
            <a:extLst>
              <a:ext uri="{FF2B5EF4-FFF2-40B4-BE49-F238E27FC236}">
                <a16:creationId xmlns:a16="http://schemas.microsoft.com/office/drawing/2014/main" id="{85EFDCB6-2F19-4A59-A58D-BA60D5CF566F}"/>
              </a:ext>
            </a:extLst>
          </p:cNvPr>
          <p:cNvSpPr>
            <a:spLocks noGrp="1"/>
          </p:cNvSpPr>
          <p:nvPr>
            <p:ph type="body" sz="quarter" idx="59"/>
          </p:nvPr>
        </p:nvSpPr>
        <p:spPr>
          <a:xfrm>
            <a:off x="4961745" y="3159178"/>
            <a:ext cx="2267366" cy="550888"/>
          </a:xfrm>
          <a:solidFill>
            <a:srgbClr val="E9F352"/>
          </a:solidFill>
        </p:spPr>
        <p:txBody>
          <a:bodyPr bIns="18000" anchor="ctr" anchorCtr="0"/>
          <a:lstStyle>
            <a:lvl1pPr marL="0" indent="0" algn="ctr">
              <a:lnSpc>
                <a:spcPct val="100000"/>
              </a:lnSpc>
              <a:buNone/>
              <a:defRPr sz="2500" b="1"/>
            </a:lvl1pPr>
            <a:lvl2pPr marL="457200" indent="0">
              <a:buNone/>
              <a:defRPr/>
            </a:lvl2pPr>
          </a:lstStyle>
          <a:p>
            <a:pPr lvl="0"/>
            <a:r>
              <a:rPr lang="en-GB"/>
              <a:t>Click to edit Master text styles</a:t>
            </a:r>
          </a:p>
        </p:txBody>
      </p:sp>
      <p:sp>
        <p:nvSpPr>
          <p:cNvPr id="32" name="Text Placeholder 5">
            <a:extLst>
              <a:ext uri="{FF2B5EF4-FFF2-40B4-BE49-F238E27FC236}">
                <a16:creationId xmlns:a16="http://schemas.microsoft.com/office/drawing/2014/main" id="{5052F834-74EC-4C45-BF45-32D9983AB1C2}"/>
              </a:ext>
            </a:extLst>
          </p:cNvPr>
          <p:cNvSpPr>
            <a:spLocks noGrp="1"/>
          </p:cNvSpPr>
          <p:nvPr>
            <p:ph type="body" sz="quarter" idx="60"/>
          </p:nvPr>
        </p:nvSpPr>
        <p:spPr>
          <a:xfrm>
            <a:off x="7020297" y="1655826"/>
            <a:ext cx="2158423" cy="1138542"/>
          </a:xfrm>
        </p:spPr>
        <p:txBody>
          <a:bodyPr/>
          <a:lstStyle>
            <a:lvl1pPr marL="0" indent="0">
              <a:lnSpc>
                <a:spcPct val="130000"/>
              </a:lnSpc>
              <a:buNone/>
              <a:defRPr sz="1000"/>
            </a:lvl1pPr>
          </a:lstStyle>
          <a:p>
            <a:pPr lvl="0"/>
            <a:r>
              <a:rPr lang="en-GB"/>
              <a:t>Click to edit Master text styles</a:t>
            </a:r>
          </a:p>
        </p:txBody>
      </p:sp>
      <p:sp>
        <p:nvSpPr>
          <p:cNvPr id="33" name="Text Placeholder 5">
            <a:extLst>
              <a:ext uri="{FF2B5EF4-FFF2-40B4-BE49-F238E27FC236}">
                <a16:creationId xmlns:a16="http://schemas.microsoft.com/office/drawing/2014/main" id="{90F842C2-5F34-4903-9A91-FC01D0060EAC}"/>
              </a:ext>
            </a:extLst>
          </p:cNvPr>
          <p:cNvSpPr>
            <a:spLocks noGrp="1"/>
          </p:cNvSpPr>
          <p:nvPr>
            <p:ph type="body" sz="quarter" idx="61"/>
          </p:nvPr>
        </p:nvSpPr>
        <p:spPr>
          <a:xfrm>
            <a:off x="3327972" y="4520621"/>
            <a:ext cx="2158425" cy="1138542"/>
          </a:xfrm>
        </p:spPr>
        <p:txBody>
          <a:bodyPr/>
          <a:lstStyle>
            <a:lvl1pPr marL="0" indent="0">
              <a:lnSpc>
                <a:spcPct val="130000"/>
              </a:lnSpc>
              <a:buNone/>
              <a:defRPr sz="1000"/>
            </a:lvl1pPr>
          </a:lstStyle>
          <a:p>
            <a:pPr lvl="0"/>
            <a:r>
              <a:rPr lang="en-GB"/>
              <a:t>Click to edit Master text styles</a:t>
            </a:r>
          </a:p>
        </p:txBody>
      </p:sp>
      <p:sp>
        <p:nvSpPr>
          <p:cNvPr id="34" name="Text Placeholder 5">
            <a:extLst>
              <a:ext uri="{FF2B5EF4-FFF2-40B4-BE49-F238E27FC236}">
                <a16:creationId xmlns:a16="http://schemas.microsoft.com/office/drawing/2014/main" id="{098E5E1D-0D46-4475-9291-4F5082C4D153}"/>
              </a:ext>
            </a:extLst>
          </p:cNvPr>
          <p:cNvSpPr>
            <a:spLocks noGrp="1"/>
          </p:cNvSpPr>
          <p:nvPr>
            <p:ph type="body" sz="quarter" idx="62"/>
          </p:nvPr>
        </p:nvSpPr>
        <p:spPr>
          <a:xfrm>
            <a:off x="7020297" y="4520621"/>
            <a:ext cx="2158423" cy="1138542"/>
          </a:xfrm>
        </p:spPr>
        <p:txBody>
          <a:bodyPr/>
          <a:lstStyle>
            <a:lvl1pPr marL="0" indent="0">
              <a:lnSpc>
                <a:spcPct val="130000"/>
              </a:lnSpc>
              <a:buNone/>
              <a:defRPr sz="1000"/>
            </a:lvl1pPr>
          </a:lstStyle>
          <a:p>
            <a:pPr lvl="0"/>
            <a:r>
              <a:rPr lang="en-GB"/>
              <a:t>Click to edit Master text styles</a:t>
            </a:r>
          </a:p>
        </p:txBody>
      </p:sp>
      <p:sp>
        <p:nvSpPr>
          <p:cNvPr id="19" name="Measurements">
            <a:extLst>
              <a:ext uri="{FF2B5EF4-FFF2-40B4-BE49-F238E27FC236}">
                <a16:creationId xmlns:a16="http://schemas.microsoft.com/office/drawing/2014/main" id="{753089E3-43A9-9342-8DBD-6C883F012349}"/>
              </a:ext>
            </a:extLst>
          </p:cNvPr>
          <p:cNvSpPr txBox="1">
            <a:spLocks noGrp="1"/>
          </p:cNvSpPr>
          <p:nvPr>
            <p:ph type="body" sz="quarter" idx="53"/>
          </p:nvPr>
        </p:nvSpPr>
        <p:spPr>
          <a:xfrm>
            <a:off x="3327973" y="1326316"/>
            <a:ext cx="2158420" cy="223138"/>
          </a:xfrm>
          <a:prstGeom prst="rect">
            <a:avLst/>
          </a:prstGeom>
        </p:spPr>
        <p:txBody>
          <a:bodyPr wrap="square" anchor="ctr">
            <a:spAutoFit/>
          </a:bodyPr>
          <a:lstStyle>
            <a:lvl1pPr marL="0" indent="0" algn="l" defTabSz="412750">
              <a:lnSpc>
                <a:spcPct val="100000"/>
              </a:lnSpc>
              <a:spcBef>
                <a:spcPts val="0"/>
              </a:spcBef>
              <a:buSzTx/>
              <a:buNone/>
              <a:defRPr sz="1450" b="1">
                <a:latin typeface="+mn-lt"/>
                <a:ea typeface="+mn-ea"/>
                <a:cs typeface="+mn-cs"/>
                <a:sym typeface="Helvetica"/>
              </a:defRPr>
            </a:lvl1pPr>
          </a:lstStyle>
          <a:p>
            <a:pPr lvl="0"/>
            <a:r>
              <a:rPr lang="en-GB"/>
              <a:t>Click to edit Master text styles</a:t>
            </a:r>
          </a:p>
        </p:txBody>
      </p:sp>
      <p:sp>
        <p:nvSpPr>
          <p:cNvPr id="20" name="Measurements">
            <a:extLst>
              <a:ext uri="{FF2B5EF4-FFF2-40B4-BE49-F238E27FC236}">
                <a16:creationId xmlns:a16="http://schemas.microsoft.com/office/drawing/2014/main" id="{E6094675-85D7-BE43-8657-92FCDC8D36F4}"/>
              </a:ext>
            </a:extLst>
          </p:cNvPr>
          <p:cNvSpPr txBox="1">
            <a:spLocks noGrp="1"/>
          </p:cNvSpPr>
          <p:nvPr>
            <p:ph type="body" sz="quarter" idx="63"/>
          </p:nvPr>
        </p:nvSpPr>
        <p:spPr>
          <a:xfrm>
            <a:off x="7020297" y="1326316"/>
            <a:ext cx="2158417" cy="223138"/>
          </a:xfrm>
          <a:prstGeom prst="rect">
            <a:avLst/>
          </a:prstGeom>
        </p:spPr>
        <p:txBody>
          <a:bodyPr wrap="square" anchor="ctr">
            <a:spAutoFit/>
          </a:bodyPr>
          <a:lstStyle>
            <a:lvl1pPr marL="0" indent="0" algn="l" defTabSz="412750">
              <a:lnSpc>
                <a:spcPct val="100000"/>
              </a:lnSpc>
              <a:spcBef>
                <a:spcPts val="0"/>
              </a:spcBef>
              <a:buSzTx/>
              <a:buNone/>
              <a:defRPr sz="1450" b="1">
                <a:latin typeface="+mn-lt"/>
                <a:ea typeface="+mn-ea"/>
                <a:cs typeface="+mn-cs"/>
                <a:sym typeface="Helvetica"/>
              </a:defRPr>
            </a:lvl1pPr>
          </a:lstStyle>
          <a:p>
            <a:pPr lvl="0"/>
            <a:r>
              <a:rPr lang="en-GB"/>
              <a:t>Click to edit Master text styles</a:t>
            </a:r>
          </a:p>
        </p:txBody>
      </p:sp>
      <p:sp>
        <p:nvSpPr>
          <p:cNvPr id="21" name="Measurements">
            <a:extLst>
              <a:ext uri="{FF2B5EF4-FFF2-40B4-BE49-F238E27FC236}">
                <a16:creationId xmlns:a16="http://schemas.microsoft.com/office/drawing/2014/main" id="{BB35B722-FF2B-034A-95C1-D848E040CB67}"/>
              </a:ext>
            </a:extLst>
          </p:cNvPr>
          <p:cNvSpPr txBox="1">
            <a:spLocks noGrp="1"/>
          </p:cNvSpPr>
          <p:nvPr>
            <p:ph type="body" sz="quarter" idx="64"/>
          </p:nvPr>
        </p:nvSpPr>
        <p:spPr>
          <a:xfrm>
            <a:off x="3327973" y="4185262"/>
            <a:ext cx="2158420" cy="223138"/>
          </a:xfrm>
          <a:prstGeom prst="rect">
            <a:avLst/>
          </a:prstGeom>
        </p:spPr>
        <p:txBody>
          <a:bodyPr wrap="square" anchor="ctr">
            <a:spAutoFit/>
          </a:bodyPr>
          <a:lstStyle>
            <a:lvl1pPr marL="0" indent="0" algn="l" defTabSz="412750">
              <a:lnSpc>
                <a:spcPct val="100000"/>
              </a:lnSpc>
              <a:spcBef>
                <a:spcPts val="0"/>
              </a:spcBef>
              <a:buSzTx/>
              <a:buNone/>
              <a:defRPr sz="1450" b="1">
                <a:latin typeface="+mn-lt"/>
                <a:ea typeface="+mn-ea"/>
                <a:cs typeface="+mn-cs"/>
                <a:sym typeface="Helvetica"/>
              </a:defRPr>
            </a:lvl1pPr>
          </a:lstStyle>
          <a:p>
            <a:pPr lvl="0"/>
            <a:r>
              <a:rPr lang="en-GB"/>
              <a:t>Click to edit Master text styles</a:t>
            </a:r>
          </a:p>
        </p:txBody>
      </p:sp>
      <p:sp>
        <p:nvSpPr>
          <p:cNvPr id="22" name="Measurements">
            <a:extLst>
              <a:ext uri="{FF2B5EF4-FFF2-40B4-BE49-F238E27FC236}">
                <a16:creationId xmlns:a16="http://schemas.microsoft.com/office/drawing/2014/main" id="{BE4EF000-155E-014E-8354-444DA1C5FFC9}"/>
              </a:ext>
            </a:extLst>
          </p:cNvPr>
          <p:cNvSpPr txBox="1">
            <a:spLocks noGrp="1"/>
          </p:cNvSpPr>
          <p:nvPr>
            <p:ph type="body" sz="quarter" idx="65"/>
          </p:nvPr>
        </p:nvSpPr>
        <p:spPr>
          <a:xfrm>
            <a:off x="7020297" y="4185262"/>
            <a:ext cx="2158417" cy="223138"/>
          </a:xfrm>
          <a:prstGeom prst="rect">
            <a:avLst/>
          </a:prstGeom>
        </p:spPr>
        <p:txBody>
          <a:bodyPr wrap="square" anchor="ctr">
            <a:spAutoFit/>
          </a:bodyPr>
          <a:lstStyle>
            <a:lvl1pPr marL="0" indent="0" algn="l" defTabSz="412750">
              <a:lnSpc>
                <a:spcPct val="100000"/>
              </a:lnSpc>
              <a:spcBef>
                <a:spcPts val="0"/>
              </a:spcBef>
              <a:buSzTx/>
              <a:buNone/>
              <a:defRPr sz="1450" b="1">
                <a:latin typeface="+mn-lt"/>
                <a:ea typeface="+mn-ea"/>
                <a:cs typeface="+mn-cs"/>
                <a:sym typeface="Helvetica"/>
              </a:defRPr>
            </a:lvl1pPr>
          </a:lstStyle>
          <a:p>
            <a:pPr lvl="0"/>
            <a:r>
              <a:rPr lang="en-GB"/>
              <a:t>Click to edit Master text styles</a:t>
            </a:r>
          </a:p>
        </p:txBody>
      </p:sp>
    </p:spTree>
    <p:extLst>
      <p:ext uri="{BB962C8B-B14F-4D97-AF65-F5344CB8AC3E}">
        <p14:creationId xmlns:p14="http://schemas.microsoft.com/office/powerpoint/2010/main" val="3028863368"/>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End slide Picture">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BD64E5CC-F8BE-4764-BE1B-D829CF3CF2B7}"/>
              </a:ext>
            </a:extLst>
          </p:cNvPr>
          <p:cNvSpPr>
            <a:spLocks noGrp="1"/>
          </p:cNvSpPr>
          <p:nvPr>
            <p:ph type="pic" sz="quarter" idx="13"/>
          </p:nvPr>
        </p:nvSpPr>
        <p:spPr>
          <a:xfrm>
            <a:off x="0" y="0"/>
            <a:ext cx="12190287" cy="6858000"/>
          </a:xfrm>
          <a:solidFill>
            <a:schemeClr val="bg1">
              <a:lumMod val="95000"/>
            </a:schemeClr>
          </a:solidFill>
        </p:spPr>
        <p:txBody>
          <a:bodyPr anchor="ctr" anchorCtr="0"/>
          <a:lstStyle>
            <a:lvl1pPr marL="0" indent="0" algn="ctr">
              <a:buNone/>
              <a:defRPr sz="1800"/>
            </a:lvl1pPr>
          </a:lstStyle>
          <a:p>
            <a:r>
              <a:rPr lang="en-GB"/>
              <a:t>Click icon to add picture</a:t>
            </a:r>
          </a:p>
        </p:txBody>
      </p:sp>
      <p:sp>
        <p:nvSpPr>
          <p:cNvPr id="10" name="Text Placeholder 2">
            <a:extLst>
              <a:ext uri="{FF2B5EF4-FFF2-40B4-BE49-F238E27FC236}">
                <a16:creationId xmlns:a16="http://schemas.microsoft.com/office/drawing/2014/main" id="{3DCA2B04-15C4-4EBC-81C0-06B1D67FBAE5}"/>
              </a:ext>
            </a:extLst>
          </p:cNvPr>
          <p:cNvSpPr>
            <a:spLocks noGrp="1"/>
          </p:cNvSpPr>
          <p:nvPr>
            <p:ph type="body" sz="quarter" idx="26" hasCustomPrompt="1"/>
          </p:nvPr>
        </p:nvSpPr>
        <p:spPr>
          <a:xfrm>
            <a:off x="-27829" y="1589820"/>
            <a:ext cx="1833769" cy="1620839"/>
          </a:xfrm>
          <a:blipFill>
            <a:blip r:embed="rId2" cstate="email">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200"/>
            </a:lvl1pPr>
          </a:lstStyle>
          <a:p>
            <a:pPr lvl="0"/>
            <a:r>
              <a:rPr lang="fi-FI"/>
              <a:t>  </a:t>
            </a:r>
            <a:endParaRPr lang="en-GB"/>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437882" y="3089656"/>
            <a:ext cx="5065068" cy="1655762"/>
          </a:xfrm>
        </p:spPr>
        <p:txBody>
          <a:bodyPr/>
          <a:lstStyle>
            <a:lvl1pPr marL="0" indent="0" algn="l">
              <a:buNone/>
              <a:defRPr sz="9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text</a:t>
            </a:r>
            <a:endParaRPr lang="en-GB"/>
          </a:p>
        </p:txBody>
      </p:sp>
      <p:sp>
        <p:nvSpPr>
          <p:cNvPr id="12" name="Title 1">
            <a:extLst>
              <a:ext uri="{FF2B5EF4-FFF2-40B4-BE49-F238E27FC236}">
                <a16:creationId xmlns:a16="http://schemas.microsoft.com/office/drawing/2014/main" id="{A5720796-F651-9C40-8F64-B2757E9CEA90}"/>
              </a:ext>
            </a:extLst>
          </p:cNvPr>
          <p:cNvSpPr>
            <a:spLocks noGrp="1"/>
          </p:cNvSpPr>
          <p:nvPr>
            <p:ph type="ctrTitle" hasCustomPrompt="1"/>
          </p:nvPr>
        </p:nvSpPr>
        <p:spPr>
          <a:xfrm>
            <a:off x="1786726" y="1661374"/>
            <a:ext cx="3716224" cy="1415629"/>
          </a:xfrm>
        </p:spPr>
        <p:txBody>
          <a:bodyPr anchor="b" anchorCtr="0"/>
          <a:lstStyle>
            <a:lvl1pPr algn="l">
              <a:defRPr sz="9200" b="1"/>
            </a:lvl1pPr>
          </a:lstStyle>
          <a:p>
            <a:r>
              <a:rPr lang="fi-FI" err="1"/>
              <a:t>text</a:t>
            </a:r>
            <a:endParaRPr lang="en-GB"/>
          </a:p>
        </p:txBody>
      </p:sp>
      <p:sp>
        <p:nvSpPr>
          <p:cNvPr id="6" name="Text Placeholder 5">
            <a:extLst>
              <a:ext uri="{FF2B5EF4-FFF2-40B4-BE49-F238E27FC236}">
                <a16:creationId xmlns:a16="http://schemas.microsoft.com/office/drawing/2014/main" id="{62A9F804-71CF-4E1B-9F21-00A0429DA068}"/>
              </a:ext>
            </a:extLst>
          </p:cNvPr>
          <p:cNvSpPr>
            <a:spLocks noGrp="1"/>
          </p:cNvSpPr>
          <p:nvPr>
            <p:ph type="body" sz="quarter" idx="27"/>
          </p:nvPr>
        </p:nvSpPr>
        <p:spPr>
          <a:xfrm>
            <a:off x="422770" y="5627077"/>
            <a:ext cx="3735473" cy="1025511"/>
          </a:xfrm>
        </p:spPr>
        <p:txBody>
          <a:bodyPr anchor="b" anchorCtr="0"/>
          <a:lstStyle>
            <a:lvl1pPr marL="0" indent="0">
              <a:lnSpc>
                <a:spcPct val="130000"/>
              </a:lnSpc>
              <a:buNone/>
              <a:defRPr sz="1500"/>
            </a:lvl1pPr>
          </a:lstStyle>
          <a:p>
            <a:pPr lvl="0"/>
            <a:r>
              <a:rPr lang="en-GB"/>
              <a:t>Click to edit Master text styles</a:t>
            </a:r>
          </a:p>
        </p:txBody>
      </p:sp>
      <p:sp>
        <p:nvSpPr>
          <p:cNvPr id="13" name="Text Placeholder 5">
            <a:extLst>
              <a:ext uri="{FF2B5EF4-FFF2-40B4-BE49-F238E27FC236}">
                <a16:creationId xmlns:a16="http://schemas.microsoft.com/office/drawing/2014/main" id="{2298EB60-6CB1-4494-BBED-4B6E09CFFB3E}"/>
              </a:ext>
            </a:extLst>
          </p:cNvPr>
          <p:cNvSpPr>
            <a:spLocks noGrp="1"/>
          </p:cNvSpPr>
          <p:nvPr>
            <p:ph type="body" sz="quarter" idx="28"/>
          </p:nvPr>
        </p:nvSpPr>
        <p:spPr>
          <a:xfrm>
            <a:off x="6095360" y="5627077"/>
            <a:ext cx="3735473" cy="1025511"/>
          </a:xfrm>
        </p:spPr>
        <p:txBody>
          <a:bodyPr anchor="b" anchorCtr="0"/>
          <a:lstStyle>
            <a:lvl1pPr marL="0" indent="0">
              <a:lnSpc>
                <a:spcPct val="130000"/>
              </a:lnSpc>
              <a:buNone/>
              <a:defRPr sz="1500"/>
            </a:lvl1pPr>
          </a:lstStyle>
          <a:p>
            <a:pPr lvl="0"/>
            <a:r>
              <a:rPr lang="en-GB"/>
              <a:t>Click to edit Master text styles</a:t>
            </a:r>
          </a:p>
        </p:txBody>
      </p:sp>
      <p:pic>
        <p:nvPicPr>
          <p:cNvPr id="8" name="Miltton_Text_Black.png">
            <a:extLst>
              <a:ext uri="{FF2B5EF4-FFF2-40B4-BE49-F238E27FC236}">
                <a16:creationId xmlns:a16="http://schemas.microsoft.com/office/drawing/2014/main" id="{34F404F9-EF76-2742-A43B-2788386A0520}"/>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Tree>
    <p:extLst>
      <p:ext uri="{BB962C8B-B14F-4D97-AF65-F5344CB8AC3E}">
        <p14:creationId xmlns:p14="http://schemas.microsoft.com/office/powerpoint/2010/main" val="6386147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ivider image 1">
    <p:spTree>
      <p:nvGrpSpPr>
        <p:cNvPr id="1" name=""/>
        <p:cNvGrpSpPr/>
        <p:nvPr/>
      </p:nvGrpSpPr>
      <p:grpSpPr>
        <a:xfrm>
          <a:off x="0" y="0"/>
          <a:ext cx="0" cy="0"/>
          <a:chOff x="0" y="0"/>
          <a:chExt cx="0" cy="0"/>
        </a:xfrm>
      </p:grpSpPr>
      <p:pic>
        <p:nvPicPr>
          <p:cNvPr id="764" name="Miltton_TeamsBG_2_2.png" descr="Miltton_TeamsBG_2_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765" name="Miltton_Text_Black.png" descr="Miltton_Text_Black.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7" name="Text Placeholder 4">
            <a:extLst>
              <a:ext uri="{FF2B5EF4-FFF2-40B4-BE49-F238E27FC236}">
                <a16:creationId xmlns:a16="http://schemas.microsoft.com/office/drawing/2014/main" id="{EBF1CC73-057D-40F6-A727-F82084ED65A7}"/>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sp>
        <p:nvSpPr>
          <p:cNvPr id="2" name="Date Placeholder 1">
            <a:extLst>
              <a:ext uri="{FF2B5EF4-FFF2-40B4-BE49-F238E27FC236}">
                <a16:creationId xmlns:a16="http://schemas.microsoft.com/office/drawing/2014/main" id="{BFA768C3-5A29-4465-8AC1-BDAC62F2423A}"/>
              </a:ext>
            </a:extLst>
          </p:cNvPr>
          <p:cNvSpPr>
            <a:spLocks noGrp="1"/>
          </p:cNvSpPr>
          <p:nvPr>
            <p:ph type="dt" sz="half" idx="14"/>
          </p:nvPr>
        </p:nvSpPr>
        <p:spPr/>
        <p:txBody>
          <a:bodyPr/>
          <a:lstStyle/>
          <a:p>
            <a:fld id="{1573E2FF-C3EF-504C-B690-05CDB596C6BA}" type="datetime1">
              <a:rPr lang="en-US" smtClean="0"/>
              <a:t>11/30/2022</a:t>
            </a:fld>
            <a:endParaRPr lang="fi-FI"/>
          </a:p>
        </p:txBody>
      </p:sp>
      <p:sp>
        <p:nvSpPr>
          <p:cNvPr id="3" name="Footer Placeholder 2">
            <a:extLst>
              <a:ext uri="{FF2B5EF4-FFF2-40B4-BE49-F238E27FC236}">
                <a16:creationId xmlns:a16="http://schemas.microsoft.com/office/drawing/2014/main" id="{1ADD5629-32E1-48BE-A58A-8A7EDE751246}"/>
              </a:ext>
            </a:extLst>
          </p:cNvPr>
          <p:cNvSpPr>
            <a:spLocks noGrp="1"/>
          </p:cNvSpPr>
          <p:nvPr>
            <p:ph type="ftr" sz="quarter" idx="15"/>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4FF32598-0331-4657-A994-3C037752A913}"/>
              </a:ext>
            </a:extLst>
          </p:cNvPr>
          <p:cNvSpPr>
            <a:spLocks noGrp="1"/>
          </p:cNvSpPr>
          <p:nvPr>
            <p:ph type="sldNum" sz="quarter" idx="16"/>
          </p:nvPr>
        </p:nvSpPr>
        <p:spPr/>
        <p:txBody>
          <a:bodyPr/>
          <a:lstStyle/>
          <a:p>
            <a:fld id="{31160B98-140E-4345-B1A3-2A7247C42973}" type="slidenum">
              <a:rPr lang="fi-FI" smtClean="0"/>
              <a:pPr/>
              <a:t>‹#›</a:t>
            </a:fld>
            <a:endParaRPr lang="fi-FI"/>
          </a:p>
        </p:txBody>
      </p:sp>
    </p:spTree>
    <p:extLst>
      <p:ext uri="{BB962C8B-B14F-4D97-AF65-F5344CB8AC3E}">
        <p14:creationId xmlns:p14="http://schemas.microsoft.com/office/powerpoint/2010/main" val="26343535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ivider image 2">
    <p:spTree>
      <p:nvGrpSpPr>
        <p:cNvPr id="1" name=""/>
        <p:cNvGrpSpPr/>
        <p:nvPr/>
      </p:nvGrpSpPr>
      <p:grpSpPr>
        <a:xfrm>
          <a:off x="0" y="0"/>
          <a:ext cx="0" cy="0"/>
          <a:chOff x="0" y="0"/>
          <a:chExt cx="0" cy="0"/>
        </a:xfrm>
      </p:grpSpPr>
      <p:pic>
        <p:nvPicPr>
          <p:cNvPr id="775" name="Miltton_TeamsBG_2_4.png" descr="Miltton_TeamsBG_2_4.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776" name="Miltton_Text_Black.png" descr="Miltton_Text_Black.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2" name="Date Placeholder 1">
            <a:extLst>
              <a:ext uri="{FF2B5EF4-FFF2-40B4-BE49-F238E27FC236}">
                <a16:creationId xmlns:a16="http://schemas.microsoft.com/office/drawing/2014/main" id="{FC1CD669-0B91-4D1F-98DC-FAD0B51B255A}"/>
              </a:ext>
            </a:extLst>
          </p:cNvPr>
          <p:cNvSpPr>
            <a:spLocks noGrp="1"/>
          </p:cNvSpPr>
          <p:nvPr>
            <p:ph type="dt" sz="half" idx="10"/>
          </p:nvPr>
        </p:nvSpPr>
        <p:spPr/>
        <p:txBody>
          <a:bodyPr/>
          <a:lstStyle/>
          <a:p>
            <a:fld id="{7CAE605A-778A-CD47-93BD-ABE0560E13FE}" type="datetime1">
              <a:rPr lang="en-US" smtClean="0"/>
              <a:t>11/30/2022</a:t>
            </a:fld>
            <a:endParaRPr lang="fi-FI"/>
          </a:p>
        </p:txBody>
      </p:sp>
      <p:sp>
        <p:nvSpPr>
          <p:cNvPr id="3" name="Footer Placeholder 2">
            <a:extLst>
              <a:ext uri="{FF2B5EF4-FFF2-40B4-BE49-F238E27FC236}">
                <a16:creationId xmlns:a16="http://schemas.microsoft.com/office/drawing/2014/main" id="{950CB20A-4CB3-4E93-9283-EE4D25F45AD8}"/>
              </a:ext>
            </a:extLst>
          </p:cNvPr>
          <p:cNvSpPr>
            <a:spLocks noGrp="1"/>
          </p:cNvSpPr>
          <p:nvPr>
            <p:ph type="ftr" sz="quarter" idx="11"/>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B822238E-8895-4DD4-9F43-44C1B31FE4FB}"/>
              </a:ext>
            </a:extLst>
          </p:cNvPr>
          <p:cNvSpPr>
            <a:spLocks noGrp="1"/>
          </p:cNvSpPr>
          <p:nvPr>
            <p:ph type="sldNum" sz="quarter" idx="12"/>
          </p:nvPr>
        </p:nvSpPr>
        <p:spPr/>
        <p:txBody>
          <a:bodyPr/>
          <a:lstStyle/>
          <a:p>
            <a:fld id="{31160B98-140E-4345-B1A3-2A7247C42973}" type="slidenum">
              <a:rPr lang="fi-FI" smtClean="0"/>
              <a:pPr/>
              <a:t>‹#›</a:t>
            </a:fld>
            <a:endParaRPr lang="fi-FI"/>
          </a:p>
        </p:txBody>
      </p:sp>
      <p:sp>
        <p:nvSpPr>
          <p:cNvPr id="10" name="Text Placeholder 4">
            <a:extLst>
              <a:ext uri="{FF2B5EF4-FFF2-40B4-BE49-F238E27FC236}">
                <a16:creationId xmlns:a16="http://schemas.microsoft.com/office/drawing/2014/main" id="{8B99E224-CCAE-4B55-8BBA-AEDEF873819B}"/>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15981630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ivider image 3">
    <p:spTree>
      <p:nvGrpSpPr>
        <p:cNvPr id="1" name=""/>
        <p:cNvGrpSpPr/>
        <p:nvPr/>
      </p:nvGrpSpPr>
      <p:grpSpPr>
        <a:xfrm>
          <a:off x="0" y="0"/>
          <a:ext cx="0" cy="0"/>
          <a:chOff x="0" y="0"/>
          <a:chExt cx="0" cy="0"/>
        </a:xfrm>
      </p:grpSpPr>
      <p:pic>
        <p:nvPicPr>
          <p:cNvPr id="786" name="Miltton_TeamsBG_2_8.png" descr="Miltton_TeamsBG_2_8.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787" name="Miltton_Text_Black.png" descr="Miltton_Text_Black.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7" name="Text Placeholder 4">
            <a:extLst>
              <a:ext uri="{FF2B5EF4-FFF2-40B4-BE49-F238E27FC236}">
                <a16:creationId xmlns:a16="http://schemas.microsoft.com/office/drawing/2014/main" id="{00786BF7-1349-4AC4-9385-2541F91F7867}"/>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sp>
        <p:nvSpPr>
          <p:cNvPr id="2" name="Date Placeholder 1">
            <a:extLst>
              <a:ext uri="{FF2B5EF4-FFF2-40B4-BE49-F238E27FC236}">
                <a16:creationId xmlns:a16="http://schemas.microsoft.com/office/drawing/2014/main" id="{6DA4885A-2518-44A4-9A0C-9F6CAF8AA0DF}"/>
              </a:ext>
            </a:extLst>
          </p:cNvPr>
          <p:cNvSpPr>
            <a:spLocks noGrp="1"/>
          </p:cNvSpPr>
          <p:nvPr>
            <p:ph type="dt" sz="half" idx="14"/>
          </p:nvPr>
        </p:nvSpPr>
        <p:spPr/>
        <p:txBody>
          <a:bodyPr/>
          <a:lstStyle/>
          <a:p>
            <a:fld id="{028F0C09-FD21-A042-8D61-AC71D525A93F}" type="datetime1">
              <a:rPr lang="en-US" smtClean="0"/>
              <a:t>11/30/2022</a:t>
            </a:fld>
            <a:endParaRPr lang="fi-FI"/>
          </a:p>
        </p:txBody>
      </p:sp>
      <p:sp>
        <p:nvSpPr>
          <p:cNvPr id="3" name="Footer Placeholder 2">
            <a:extLst>
              <a:ext uri="{FF2B5EF4-FFF2-40B4-BE49-F238E27FC236}">
                <a16:creationId xmlns:a16="http://schemas.microsoft.com/office/drawing/2014/main" id="{5611F71C-D7F6-41B5-825E-46C3E4A54F84}"/>
              </a:ext>
            </a:extLst>
          </p:cNvPr>
          <p:cNvSpPr>
            <a:spLocks noGrp="1"/>
          </p:cNvSpPr>
          <p:nvPr>
            <p:ph type="ftr" sz="quarter" idx="15"/>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DF2BFE2D-2EA8-4381-9C6C-CB7A7A9E0392}"/>
              </a:ext>
            </a:extLst>
          </p:cNvPr>
          <p:cNvSpPr>
            <a:spLocks noGrp="1"/>
          </p:cNvSpPr>
          <p:nvPr>
            <p:ph type="sldNum" sz="quarter" idx="16"/>
          </p:nvPr>
        </p:nvSpPr>
        <p:spPr/>
        <p:txBody>
          <a:bodyPr/>
          <a:lstStyle/>
          <a:p>
            <a:fld id="{31160B98-140E-4345-B1A3-2A7247C42973}" type="slidenum">
              <a:rPr lang="fi-FI" smtClean="0"/>
              <a:pPr/>
              <a:t>‹#›</a:t>
            </a:fld>
            <a:endParaRPr lang="fi-FI"/>
          </a:p>
        </p:txBody>
      </p:sp>
    </p:spTree>
    <p:extLst>
      <p:ext uri="{BB962C8B-B14F-4D97-AF65-F5344CB8AC3E}">
        <p14:creationId xmlns:p14="http://schemas.microsoft.com/office/powerpoint/2010/main" val="17632839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ircle and Steps">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CF004E31-6D9B-4A78-B83B-A73F38A2626E}"/>
              </a:ext>
            </a:extLst>
          </p:cNvPr>
          <p:cNvSpPr/>
          <p:nvPr userDrawn="1"/>
        </p:nvSpPr>
        <p:spPr>
          <a:xfrm>
            <a:off x="5619750" y="1346200"/>
            <a:ext cx="4375150" cy="4375150"/>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2">
            <a:extLst>
              <a:ext uri="{FF2B5EF4-FFF2-40B4-BE49-F238E27FC236}">
                <a16:creationId xmlns:a16="http://schemas.microsoft.com/office/drawing/2014/main" id="{643F3253-2BA8-4A2B-B22F-C689A30446CD}"/>
              </a:ext>
            </a:extLst>
          </p:cNvPr>
          <p:cNvSpPr>
            <a:spLocks noGrp="1"/>
          </p:cNvSpPr>
          <p:nvPr>
            <p:ph type="body" sz="quarter" idx="34" hasCustomPrompt="1"/>
          </p:nvPr>
        </p:nvSpPr>
        <p:spPr>
          <a:xfrm>
            <a:off x="7353299" y="3081338"/>
            <a:ext cx="859915" cy="887412"/>
          </a:xfrm>
          <a:prstGeom prst="ellipse">
            <a:avLst/>
          </a:prstGeom>
          <a:solidFill>
            <a:srgbClr val="E9F352"/>
          </a:solidFill>
        </p:spPr>
        <p:txBody>
          <a:bodyPr anchor="ctr" anchorCtr="0"/>
          <a:lstStyle>
            <a:lvl1pPr marL="0" indent="0" algn="ctr">
              <a:lnSpc>
                <a:spcPct val="100000"/>
              </a:lnSpc>
              <a:buNone/>
              <a:defRPr sz="1800" b="1"/>
            </a:lvl1pPr>
          </a:lstStyle>
          <a:p>
            <a:pPr lvl="0"/>
            <a:r>
              <a:rPr lang="en-US"/>
              <a:t>X</a:t>
            </a:r>
            <a:endParaRPr lang="en-GB"/>
          </a:p>
        </p:txBody>
      </p:sp>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a:lstStyle/>
          <a:p>
            <a:r>
              <a:rPr lang="en-GB"/>
              <a:t>Click to edit Master title style</a:t>
            </a:r>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559393A0-8B62-6D45-8E39-29F78511033A}"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13" name="Text Placeholder 5">
            <a:extLst>
              <a:ext uri="{FF2B5EF4-FFF2-40B4-BE49-F238E27FC236}">
                <a16:creationId xmlns:a16="http://schemas.microsoft.com/office/drawing/2014/main" id="{7356D275-CDCC-4D51-B850-69DCD42A4E40}"/>
              </a:ext>
            </a:extLst>
          </p:cNvPr>
          <p:cNvSpPr>
            <a:spLocks noGrp="1"/>
          </p:cNvSpPr>
          <p:nvPr>
            <p:ph type="body" sz="quarter" idx="57"/>
          </p:nvPr>
        </p:nvSpPr>
        <p:spPr>
          <a:xfrm>
            <a:off x="6953250" y="4152901"/>
            <a:ext cx="1708150" cy="1138542"/>
          </a:xfrm>
        </p:spPr>
        <p:txBody>
          <a:bodyPr anchor="ctr" anchorCtr="0"/>
          <a:lstStyle>
            <a:lvl1pPr marL="0" indent="0" algn="ctr">
              <a:lnSpc>
                <a:spcPct val="130000"/>
              </a:lnSpc>
              <a:buNone/>
              <a:defRPr sz="1200"/>
            </a:lvl1pPr>
          </a:lstStyle>
          <a:p>
            <a:pPr lvl="0"/>
            <a:r>
              <a:rPr lang="en-GB"/>
              <a:t>Click to edit Master text styles</a:t>
            </a:r>
          </a:p>
        </p:txBody>
      </p:sp>
      <p:sp>
        <p:nvSpPr>
          <p:cNvPr id="14" name="Text Placeholder 5">
            <a:extLst>
              <a:ext uri="{FF2B5EF4-FFF2-40B4-BE49-F238E27FC236}">
                <a16:creationId xmlns:a16="http://schemas.microsoft.com/office/drawing/2014/main" id="{E49B8FF8-AC81-44F2-8D4F-FDE641560B77}"/>
              </a:ext>
            </a:extLst>
          </p:cNvPr>
          <p:cNvSpPr>
            <a:spLocks noGrp="1"/>
          </p:cNvSpPr>
          <p:nvPr>
            <p:ph type="body" sz="quarter" idx="58"/>
          </p:nvPr>
        </p:nvSpPr>
        <p:spPr>
          <a:xfrm>
            <a:off x="6953250" y="1771651"/>
            <a:ext cx="1708150" cy="1138542"/>
          </a:xfrm>
        </p:spPr>
        <p:txBody>
          <a:bodyPr anchor="ctr" anchorCtr="0"/>
          <a:lstStyle>
            <a:lvl1pPr marL="0" indent="0" algn="ctr">
              <a:lnSpc>
                <a:spcPct val="130000"/>
              </a:lnSpc>
              <a:buNone/>
              <a:defRPr sz="1200"/>
            </a:lvl1pPr>
          </a:lstStyle>
          <a:p>
            <a:pPr lvl="0"/>
            <a:r>
              <a:rPr lang="en-GB"/>
              <a:t>Click to edit Master text styles</a:t>
            </a:r>
          </a:p>
        </p:txBody>
      </p:sp>
      <p:sp>
        <p:nvSpPr>
          <p:cNvPr id="15" name="Text Placeholder 5">
            <a:extLst>
              <a:ext uri="{FF2B5EF4-FFF2-40B4-BE49-F238E27FC236}">
                <a16:creationId xmlns:a16="http://schemas.microsoft.com/office/drawing/2014/main" id="{3A87E54C-BEA0-4B1E-B49E-BEDC9BC90FD1}"/>
              </a:ext>
            </a:extLst>
          </p:cNvPr>
          <p:cNvSpPr>
            <a:spLocks noGrp="1"/>
          </p:cNvSpPr>
          <p:nvPr>
            <p:ph type="body" sz="quarter" idx="59"/>
          </p:nvPr>
        </p:nvSpPr>
        <p:spPr>
          <a:xfrm>
            <a:off x="5727700" y="2971801"/>
            <a:ext cx="1555750" cy="1138542"/>
          </a:xfrm>
        </p:spPr>
        <p:txBody>
          <a:bodyPr anchor="ctr" anchorCtr="0"/>
          <a:lstStyle>
            <a:lvl1pPr marL="0" indent="0" algn="ctr">
              <a:lnSpc>
                <a:spcPct val="130000"/>
              </a:lnSpc>
              <a:buNone/>
              <a:defRPr sz="1200"/>
            </a:lvl1pPr>
          </a:lstStyle>
          <a:p>
            <a:pPr lvl="0"/>
            <a:r>
              <a:rPr lang="en-GB"/>
              <a:t>Click to edit Master text styles</a:t>
            </a:r>
          </a:p>
        </p:txBody>
      </p:sp>
      <p:sp>
        <p:nvSpPr>
          <p:cNvPr id="16" name="Text Placeholder 5">
            <a:extLst>
              <a:ext uri="{FF2B5EF4-FFF2-40B4-BE49-F238E27FC236}">
                <a16:creationId xmlns:a16="http://schemas.microsoft.com/office/drawing/2014/main" id="{8C88BABE-5380-46DB-AC9D-0903DEC244E6}"/>
              </a:ext>
            </a:extLst>
          </p:cNvPr>
          <p:cNvSpPr>
            <a:spLocks noGrp="1"/>
          </p:cNvSpPr>
          <p:nvPr>
            <p:ph type="body" sz="quarter" idx="60"/>
          </p:nvPr>
        </p:nvSpPr>
        <p:spPr>
          <a:xfrm>
            <a:off x="8318500" y="2971801"/>
            <a:ext cx="1555750" cy="1138542"/>
          </a:xfrm>
        </p:spPr>
        <p:txBody>
          <a:bodyPr anchor="ctr" anchorCtr="0"/>
          <a:lstStyle>
            <a:lvl1pPr marL="0" indent="0" algn="ctr">
              <a:lnSpc>
                <a:spcPct val="130000"/>
              </a:lnSpc>
              <a:buNone/>
              <a:defRPr sz="1200"/>
            </a:lvl1pPr>
          </a:lstStyle>
          <a:p>
            <a:pPr lvl="0"/>
            <a:r>
              <a:rPr lang="en-GB"/>
              <a:t>Click to edit Master text styles</a:t>
            </a:r>
          </a:p>
        </p:txBody>
      </p:sp>
      <p:sp>
        <p:nvSpPr>
          <p:cNvPr id="17" name="1">
            <a:extLst>
              <a:ext uri="{FF2B5EF4-FFF2-40B4-BE49-F238E27FC236}">
                <a16:creationId xmlns:a16="http://schemas.microsoft.com/office/drawing/2014/main" id="{2A83D96B-8F31-4F93-B917-5F0B340B83DB}"/>
              </a:ext>
            </a:extLst>
          </p:cNvPr>
          <p:cNvSpPr txBox="1">
            <a:spLocks noGrp="1"/>
          </p:cNvSpPr>
          <p:nvPr>
            <p:ph type="body" sz="quarter" idx="28" hasCustomPrompt="1"/>
          </p:nvPr>
        </p:nvSpPr>
        <p:spPr>
          <a:xfrm>
            <a:off x="4820079" y="3203239"/>
            <a:ext cx="455944" cy="585922"/>
          </a:xfrm>
          <a:prstGeom prst="rect">
            <a:avLst/>
          </a:prstGeom>
        </p:spPr>
        <p:txBody>
          <a:bodyPr anchor="ctr">
            <a:noAutofit/>
          </a:bodyPr>
          <a:lstStyle>
            <a:lvl1pPr marL="0" indent="0" algn="ctr" defTabSz="412750">
              <a:lnSpc>
                <a:spcPct val="100000"/>
              </a:lnSpc>
              <a:spcBef>
                <a:spcPts val="0"/>
              </a:spcBef>
              <a:buSzTx/>
              <a:buNone/>
              <a:defRPr sz="2700">
                <a:latin typeface="Domaine Display"/>
                <a:ea typeface="Domaine Display"/>
                <a:cs typeface="Domaine Display"/>
                <a:sym typeface="Domaine Display"/>
              </a:defRPr>
            </a:lvl1pPr>
          </a:lstStyle>
          <a:p>
            <a:r>
              <a:rPr lang="fi-FI"/>
              <a:t>X</a:t>
            </a:r>
            <a:endParaRPr/>
          </a:p>
        </p:txBody>
      </p:sp>
      <p:sp>
        <p:nvSpPr>
          <p:cNvPr id="18" name="1">
            <a:extLst>
              <a:ext uri="{FF2B5EF4-FFF2-40B4-BE49-F238E27FC236}">
                <a16:creationId xmlns:a16="http://schemas.microsoft.com/office/drawing/2014/main" id="{57FE8D17-F7EA-4F29-80E0-3F7D1B93C626}"/>
              </a:ext>
            </a:extLst>
          </p:cNvPr>
          <p:cNvSpPr txBox="1">
            <a:spLocks noGrp="1"/>
          </p:cNvSpPr>
          <p:nvPr>
            <p:ph type="body" sz="quarter" idx="61" hasCustomPrompt="1"/>
          </p:nvPr>
        </p:nvSpPr>
        <p:spPr>
          <a:xfrm>
            <a:off x="10287429" y="3203239"/>
            <a:ext cx="455944" cy="585922"/>
          </a:xfrm>
          <a:prstGeom prst="rect">
            <a:avLst/>
          </a:prstGeom>
        </p:spPr>
        <p:txBody>
          <a:bodyPr anchor="ctr">
            <a:noAutofit/>
          </a:bodyPr>
          <a:lstStyle>
            <a:lvl1pPr marL="0" indent="0" algn="ctr" defTabSz="412750">
              <a:lnSpc>
                <a:spcPct val="100000"/>
              </a:lnSpc>
              <a:spcBef>
                <a:spcPts val="0"/>
              </a:spcBef>
              <a:buSzTx/>
              <a:buNone/>
              <a:defRPr sz="2700">
                <a:latin typeface="Domaine Display"/>
                <a:ea typeface="Domaine Display"/>
                <a:cs typeface="Domaine Display"/>
                <a:sym typeface="Domaine Display"/>
              </a:defRPr>
            </a:lvl1pPr>
          </a:lstStyle>
          <a:p>
            <a:r>
              <a:rPr lang="fi-FI"/>
              <a:t>X</a:t>
            </a:r>
            <a:endParaRPr/>
          </a:p>
        </p:txBody>
      </p:sp>
      <p:sp>
        <p:nvSpPr>
          <p:cNvPr id="19" name="1">
            <a:extLst>
              <a:ext uri="{FF2B5EF4-FFF2-40B4-BE49-F238E27FC236}">
                <a16:creationId xmlns:a16="http://schemas.microsoft.com/office/drawing/2014/main" id="{64EC0E97-06FA-4FFD-A963-5165267D9FF1}"/>
              </a:ext>
            </a:extLst>
          </p:cNvPr>
          <p:cNvSpPr txBox="1">
            <a:spLocks noGrp="1"/>
          </p:cNvSpPr>
          <p:nvPr>
            <p:ph type="body" sz="quarter" idx="62" hasCustomPrompt="1"/>
          </p:nvPr>
        </p:nvSpPr>
        <p:spPr>
          <a:xfrm>
            <a:off x="7575979" y="599739"/>
            <a:ext cx="455944" cy="585922"/>
          </a:xfrm>
          <a:prstGeom prst="rect">
            <a:avLst/>
          </a:prstGeom>
        </p:spPr>
        <p:txBody>
          <a:bodyPr anchor="ctr">
            <a:noAutofit/>
          </a:bodyPr>
          <a:lstStyle>
            <a:lvl1pPr marL="0" indent="0" algn="ctr" defTabSz="412750">
              <a:lnSpc>
                <a:spcPct val="100000"/>
              </a:lnSpc>
              <a:spcBef>
                <a:spcPts val="0"/>
              </a:spcBef>
              <a:buSzTx/>
              <a:buNone/>
              <a:defRPr sz="2700">
                <a:latin typeface="Domaine Display"/>
                <a:ea typeface="Domaine Display"/>
                <a:cs typeface="Domaine Display"/>
                <a:sym typeface="Domaine Display"/>
              </a:defRPr>
            </a:lvl1pPr>
          </a:lstStyle>
          <a:p>
            <a:r>
              <a:rPr lang="fi-FI"/>
              <a:t>X</a:t>
            </a:r>
            <a:endParaRPr/>
          </a:p>
        </p:txBody>
      </p:sp>
      <p:sp>
        <p:nvSpPr>
          <p:cNvPr id="20" name="1">
            <a:extLst>
              <a:ext uri="{FF2B5EF4-FFF2-40B4-BE49-F238E27FC236}">
                <a16:creationId xmlns:a16="http://schemas.microsoft.com/office/drawing/2014/main" id="{6869D030-3E39-4EBD-99B8-B3F26DAD86CD}"/>
              </a:ext>
            </a:extLst>
          </p:cNvPr>
          <p:cNvSpPr txBox="1">
            <a:spLocks noGrp="1"/>
          </p:cNvSpPr>
          <p:nvPr>
            <p:ph type="body" sz="quarter" idx="63" hasCustomPrompt="1"/>
          </p:nvPr>
        </p:nvSpPr>
        <p:spPr>
          <a:xfrm>
            <a:off x="7575979" y="5870239"/>
            <a:ext cx="455944" cy="585922"/>
          </a:xfrm>
          <a:prstGeom prst="rect">
            <a:avLst/>
          </a:prstGeom>
        </p:spPr>
        <p:txBody>
          <a:bodyPr anchor="ctr">
            <a:noAutofit/>
          </a:bodyPr>
          <a:lstStyle>
            <a:lvl1pPr marL="0" indent="0" algn="ctr" defTabSz="412750">
              <a:lnSpc>
                <a:spcPct val="100000"/>
              </a:lnSpc>
              <a:spcBef>
                <a:spcPts val="0"/>
              </a:spcBef>
              <a:buSzTx/>
              <a:buNone/>
              <a:defRPr sz="2700">
                <a:latin typeface="Domaine Display"/>
                <a:ea typeface="Domaine Display"/>
                <a:cs typeface="Domaine Display"/>
                <a:sym typeface="Domaine Display"/>
              </a:defRPr>
            </a:lvl1pPr>
          </a:lstStyle>
          <a:p>
            <a:r>
              <a:rPr lang="fi-FI"/>
              <a:t>X</a:t>
            </a:r>
            <a:endParaRPr/>
          </a:p>
        </p:txBody>
      </p:sp>
    </p:spTree>
    <p:extLst>
      <p:ext uri="{BB962C8B-B14F-4D97-AF65-F5344CB8AC3E}">
        <p14:creationId xmlns:p14="http://schemas.microsoft.com/office/powerpoint/2010/main" val="36337729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yramid 1">
    <p:bg>
      <p:bgPr>
        <a:solidFill>
          <a:srgbClr val="E5E4E6"/>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E87A273-735D-4A3B-A540-557F201BEC4A}"/>
              </a:ext>
            </a:extLst>
          </p:cNvPr>
          <p:cNvGrpSpPr/>
          <p:nvPr userDrawn="1"/>
        </p:nvGrpSpPr>
        <p:grpSpPr>
          <a:xfrm>
            <a:off x="4706531" y="1271578"/>
            <a:ext cx="6504135" cy="4386689"/>
            <a:chOff x="4706531" y="1271578"/>
            <a:chExt cx="6504135" cy="4386689"/>
          </a:xfrm>
        </p:grpSpPr>
        <p:sp>
          <p:nvSpPr>
            <p:cNvPr id="21" name="Triangle">
              <a:extLst>
                <a:ext uri="{FF2B5EF4-FFF2-40B4-BE49-F238E27FC236}">
                  <a16:creationId xmlns:a16="http://schemas.microsoft.com/office/drawing/2014/main" id="{CACB75DA-1BEE-491E-94CA-2C2A87EF8B2C}"/>
                </a:ext>
              </a:extLst>
            </p:cNvPr>
            <p:cNvSpPr/>
            <p:nvPr userDrawn="1"/>
          </p:nvSpPr>
          <p:spPr>
            <a:xfrm>
              <a:off x="6787666" y="1350596"/>
              <a:ext cx="4307671" cy="430767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00000"/>
            </a:solidFill>
            <a:ln w="25400">
              <a:solidFill>
                <a:srgbClr val="000000"/>
              </a:solidFill>
              <a:miter lim="400000"/>
            </a:ln>
          </p:spPr>
          <p:txBody>
            <a:bodyPr lIns="25400" tIns="25400" rIns="25400" bIns="25400" anchor="ctr"/>
            <a:lstStyle/>
            <a:p>
              <a:pPr algn="ctr" defTabSz="412750">
                <a:lnSpc>
                  <a:spcPct val="100000"/>
                </a:lnSpc>
                <a:defRPr sz="3200" b="0">
                  <a:solidFill>
                    <a:srgbClr val="FFFFFF"/>
                  </a:solidFill>
                  <a:latin typeface="Helvetica Neue"/>
                  <a:ea typeface="Helvetica Neue"/>
                  <a:cs typeface="Helvetica Neue"/>
                  <a:sym typeface="Helvetica Neue"/>
                </a:defRPr>
              </a:pPr>
              <a:endParaRPr sz="1600"/>
            </a:p>
          </p:txBody>
        </p:sp>
        <p:sp>
          <p:nvSpPr>
            <p:cNvPr id="22" name="Rectangle">
              <a:extLst>
                <a:ext uri="{FF2B5EF4-FFF2-40B4-BE49-F238E27FC236}">
                  <a16:creationId xmlns:a16="http://schemas.microsoft.com/office/drawing/2014/main" id="{F91F32B2-592A-4159-A5D4-36A27C18E10B}"/>
                </a:ext>
              </a:extLst>
            </p:cNvPr>
            <p:cNvSpPr/>
            <p:nvPr userDrawn="1"/>
          </p:nvSpPr>
          <p:spPr>
            <a:xfrm>
              <a:off x="6065742" y="1271578"/>
              <a:ext cx="5144924" cy="3154814"/>
            </a:xfrm>
            <a:prstGeom prst="rect">
              <a:avLst/>
            </a:prstGeom>
            <a:solidFill>
              <a:schemeClr val="accent3">
                <a:hueOff val="1800000"/>
                <a:satOff val="1520"/>
                <a:lumOff val="-1764"/>
              </a:schemeClr>
            </a:solidFill>
            <a:ln w="12700">
              <a:miter lim="400000"/>
            </a:ln>
          </p:spPr>
          <p:txBody>
            <a:bodyPr lIns="25400" tIns="25400" rIns="25400" bIns="2540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23" name="Triangle">
              <a:extLst>
                <a:ext uri="{FF2B5EF4-FFF2-40B4-BE49-F238E27FC236}">
                  <a16:creationId xmlns:a16="http://schemas.microsoft.com/office/drawing/2014/main" id="{BB4DBC4F-B275-4622-902F-BE8161218B33}"/>
                </a:ext>
              </a:extLst>
            </p:cNvPr>
            <p:cNvSpPr/>
            <p:nvPr userDrawn="1"/>
          </p:nvSpPr>
          <p:spPr>
            <a:xfrm>
              <a:off x="6787666" y="1350596"/>
              <a:ext cx="4307671" cy="430767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ln w="25400">
              <a:solidFill>
                <a:srgbClr val="000000"/>
              </a:solidFill>
              <a:miter lim="400000"/>
            </a:ln>
          </p:spPr>
          <p:txBody>
            <a:bodyPr lIns="25400" tIns="25400" rIns="25400" bIns="25400" anchor="ctr"/>
            <a:lstStyle/>
            <a:p>
              <a:pPr algn="ctr" defTabSz="412750">
                <a:lnSpc>
                  <a:spcPct val="100000"/>
                </a:lnSpc>
                <a:defRPr sz="3200" b="0">
                  <a:solidFill>
                    <a:srgbClr val="FFFFFF"/>
                  </a:solidFill>
                  <a:latin typeface="Helvetica Neue"/>
                  <a:ea typeface="Helvetica Neue"/>
                  <a:cs typeface="Helvetica Neue"/>
                  <a:sym typeface="Helvetica Neue"/>
                </a:defRPr>
              </a:pPr>
              <a:endParaRPr sz="1600"/>
            </a:p>
          </p:txBody>
        </p:sp>
        <p:sp>
          <p:nvSpPr>
            <p:cNvPr id="24" name="Line">
              <a:extLst>
                <a:ext uri="{FF2B5EF4-FFF2-40B4-BE49-F238E27FC236}">
                  <a16:creationId xmlns:a16="http://schemas.microsoft.com/office/drawing/2014/main" id="{AF112777-38F5-4F14-A306-12A7129357E5}"/>
                </a:ext>
              </a:extLst>
            </p:cNvPr>
            <p:cNvSpPr/>
            <p:nvPr userDrawn="1"/>
          </p:nvSpPr>
          <p:spPr>
            <a:xfrm>
              <a:off x="4706531" y="5653504"/>
              <a:ext cx="3498160" cy="1"/>
            </a:xfrm>
            <a:prstGeom prst="line">
              <a:avLst/>
            </a:prstGeom>
            <a:ln w="19050">
              <a:solidFill>
                <a:srgbClr val="000000"/>
              </a:solidFill>
              <a:miter lim="400000"/>
            </a:ln>
          </p:spPr>
          <p:txBody>
            <a:bodyPr tIns="45720" bIns="45720"/>
            <a:lstStyle/>
            <a:p>
              <a:pPr defTabSz="914400">
                <a:lnSpc>
                  <a:spcPct val="100000"/>
                </a:lnSpc>
                <a:defRPr sz="3600">
                  <a:solidFill>
                    <a:srgbClr val="414359"/>
                  </a:solidFill>
                </a:defRPr>
              </a:pPr>
              <a:endParaRPr sz="1800"/>
            </a:p>
          </p:txBody>
        </p:sp>
        <p:sp>
          <p:nvSpPr>
            <p:cNvPr id="25" name="Line">
              <a:extLst>
                <a:ext uri="{FF2B5EF4-FFF2-40B4-BE49-F238E27FC236}">
                  <a16:creationId xmlns:a16="http://schemas.microsoft.com/office/drawing/2014/main" id="{FD9FEA37-0C58-440C-A0DA-DA82F7B5A958}"/>
                </a:ext>
              </a:extLst>
            </p:cNvPr>
            <p:cNvSpPr/>
            <p:nvPr userDrawn="1"/>
          </p:nvSpPr>
          <p:spPr>
            <a:xfrm>
              <a:off x="8049794" y="3129991"/>
              <a:ext cx="1783416" cy="1"/>
            </a:xfrm>
            <a:prstGeom prst="line">
              <a:avLst/>
            </a:prstGeom>
            <a:ln w="25400">
              <a:solidFill>
                <a:srgbClr val="000000"/>
              </a:solidFill>
              <a:miter lim="400000"/>
            </a:ln>
          </p:spPr>
          <p:txBody>
            <a:bodyPr tIns="45720" bIns="45720"/>
            <a:lstStyle/>
            <a:p>
              <a:pPr defTabSz="914400">
                <a:lnSpc>
                  <a:spcPct val="100000"/>
                </a:lnSpc>
                <a:defRPr sz="3600">
                  <a:solidFill>
                    <a:srgbClr val="414359"/>
                  </a:solidFill>
                </a:defRPr>
              </a:pPr>
              <a:endParaRPr sz="1800"/>
            </a:p>
          </p:txBody>
        </p:sp>
      </p:grpSp>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a:lstStyle/>
          <a:p>
            <a:r>
              <a:rPr lang="en-GB"/>
              <a:t>Click to edit Master title style</a:t>
            </a:r>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29D20189-069C-AC48-92D8-A189EA9E4A20}"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26" name="Text Placeholder 5">
            <a:extLst>
              <a:ext uri="{FF2B5EF4-FFF2-40B4-BE49-F238E27FC236}">
                <a16:creationId xmlns:a16="http://schemas.microsoft.com/office/drawing/2014/main" id="{9DC41D1B-183E-41CE-814C-43A295648448}"/>
              </a:ext>
            </a:extLst>
          </p:cNvPr>
          <p:cNvSpPr>
            <a:spLocks noGrp="1"/>
          </p:cNvSpPr>
          <p:nvPr>
            <p:ph type="body" sz="quarter" idx="59"/>
          </p:nvPr>
        </p:nvSpPr>
        <p:spPr>
          <a:xfrm>
            <a:off x="4722743" y="4102101"/>
            <a:ext cx="1708150" cy="1472778"/>
          </a:xfrm>
        </p:spPr>
        <p:txBody>
          <a:bodyPr anchor="b" anchorCtr="0"/>
          <a:lstStyle>
            <a:lvl1pPr marL="0" indent="0" algn="l">
              <a:lnSpc>
                <a:spcPct val="100000"/>
              </a:lnSpc>
              <a:buNone/>
              <a:defRPr sz="1000"/>
            </a:lvl1pPr>
          </a:lstStyle>
          <a:p>
            <a:pPr lvl="0"/>
            <a:r>
              <a:rPr lang="en-GB"/>
              <a:t>Click to edit Master text styles</a:t>
            </a:r>
          </a:p>
        </p:txBody>
      </p:sp>
      <p:sp>
        <p:nvSpPr>
          <p:cNvPr id="14" name="Text Placeholder 5">
            <a:extLst>
              <a:ext uri="{FF2B5EF4-FFF2-40B4-BE49-F238E27FC236}">
                <a16:creationId xmlns:a16="http://schemas.microsoft.com/office/drawing/2014/main" id="{E49B8FF8-AC81-44F2-8D4F-FDE641560B77}"/>
              </a:ext>
            </a:extLst>
          </p:cNvPr>
          <p:cNvSpPr>
            <a:spLocks noGrp="1"/>
          </p:cNvSpPr>
          <p:nvPr>
            <p:ph type="body" sz="quarter" idx="58"/>
          </p:nvPr>
        </p:nvSpPr>
        <p:spPr>
          <a:xfrm>
            <a:off x="7591286" y="4058097"/>
            <a:ext cx="2655957" cy="329779"/>
          </a:xfrm>
        </p:spPr>
        <p:txBody>
          <a:bodyPr anchor="ctr" anchorCtr="0"/>
          <a:lstStyle>
            <a:lvl1pPr marL="0" indent="0" algn="ctr">
              <a:lnSpc>
                <a:spcPct val="100000"/>
              </a:lnSpc>
              <a:buNone/>
              <a:defRPr sz="1000" b="0"/>
            </a:lvl1pPr>
          </a:lstStyle>
          <a:p>
            <a:pPr lvl="0"/>
            <a:r>
              <a:rPr lang="en-GB"/>
              <a:t>Click to edit Master text styles</a:t>
            </a:r>
          </a:p>
        </p:txBody>
      </p:sp>
      <p:sp>
        <p:nvSpPr>
          <p:cNvPr id="27" name="Text Placeholder 5">
            <a:extLst>
              <a:ext uri="{FF2B5EF4-FFF2-40B4-BE49-F238E27FC236}">
                <a16:creationId xmlns:a16="http://schemas.microsoft.com/office/drawing/2014/main" id="{9AE4A875-1E2A-42F2-8866-0F466013F074}"/>
              </a:ext>
            </a:extLst>
          </p:cNvPr>
          <p:cNvSpPr>
            <a:spLocks noGrp="1"/>
          </p:cNvSpPr>
          <p:nvPr>
            <p:ph type="body" sz="quarter" idx="60"/>
          </p:nvPr>
        </p:nvSpPr>
        <p:spPr>
          <a:xfrm>
            <a:off x="7591286" y="2756347"/>
            <a:ext cx="2655957" cy="329779"/>
          </a:xfrm>
        </p:spPr>
        <p:txBody>
          <a:bodyPr anchor="ctr" anchorCtr="0"/>
          <a:lstStyle>
            <a:lvl1pPr marL="0" indent="0" algn="ctr">
              <a:lnSpc>
                <a:spcPct val="100000"/>
              </a:lnSpc>
              <a:buNone/>
              <a:defRPr sz="1000" b="0"/>
            </a:lvl1pPr>
          </a:lstStyle>
          <a:p>
            <a:pPr lvl="0"/>
            <a:r>
              <a:rPr lang="en-GB"/>
              <a:t>Click to edit Master text styles</a:t>
            </a:r>
          </a:p>
        </p:txBody>
      </p:sp>
      <p:sp>
        <p:nvSpPr>
          <p:cNvPr id="28" name="Text Placeholder 5">
            <a:extLst>
              <a:ext uri="{FF2B5EF4-FFF2-40B4-BE49-F238E27FC236}">
                <a16:creationId xmlns:a16="http://schemas.microsoft.com/office/drawing/2014/main" id="{6C2B56DF-7C97-4383-9870-9FD21C5CF435}"/>
              </a:ext>
            </a:extLst>
          </p:cNvPr>
          <p:cNvSpPr>
            <a:spLocks noGrp="1"/>
          </p:cNvSpPr>
          <p:nvPr>
            <p:ph type="body" sz="quarter" idx="61"/>
          </p:nvPr>
        </p:nvSpPr>
        <p:spPr>
          <a:xfrm>
            <a:off x="7591286" y="5289997"/>
            <a:ext cx="2655957" cy="329779"/>
          </a:xfrm>
        </p:spPr>
        <p:txBody>
          <a:bodyPr anchor="ctr" anchorCtr="0"/>
          <a:lstStyle>
            <a:lvl1pPr marL="0" indent="0" algn="ctr">
              <a:lnSpc>
                <a:spcPct val="100000"/>
              </a:lnSpc>
              <a:buNone/>
              <a:defRPr sz="1000" b="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25183344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yramid 2">
    <p:bg>
      <p:bgPr>
        <a:solidFill>
          <a:srgbClr val="E5E4E6"/>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4F5B9C8-6676-445C-AA44-C7091BF636ED}"/>
              </a:ext>
            </a:extLst>
          </p:cNvPr>
          <p:cNvGrpSpPr/>
          <p:nvPr userDrawn="1"/>
        </p:nvGrpSpPr>
        <p:grpSpPr>
          <a:xfrm>
            <a:off x="4706531" y="1328728"/>
            <a:ext cx="6894587" cy="4430807"/>
            <a:chOff x="4706531" y="1328728"/>
            <a:chExt cx="6894587" cy="4430807"/>
          </a:xfrm>
        </p:grpSpPr>
        <p:sp>
          <p:nvSpPr>
            <p:cNvPr id="15" name="Triangle">
              <a:extLst>
                <a:ext uri="{FF2B5EF4-FFF2-40B4-BE49-F238E27FC236}">
                  <a16:creationId xmlns:a16="http://schemas.microsoft.com/office/drawing/2014/main" id="{81AC0645-567E-43DB-BA5D-F5B31D014926}"/>
                </a:ext>
              </a:extLst>
            </p:cNvPr>
            <p:cNvSpPr/>
            <p:nvPr/>
          </p:nvSpPr>
          <p:spPr>
            <a:xfrm>
              <a:off x="6787666" y="1350596"/>
              <a:ext cx="4307671" cy="430767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00000"/>
            </a:solidFill>
            <a:ln w="25400">
              <a:solidFill>
                <a:srgbClr val="000000"/>
              </a:solidFill>
              <a:miter lim="400000"/>
            </a:ln>
          </p:spPr>
          <p:txBody>
            <a:bodyPr lIns="25400" tIns="25400" rIns="25400" bIns="25400" anchor="ctr"/>
            <a:lstStyle/>
            <a:p>
              <a:pPr algn="ctr" defTabSz="412750">
                <a:lnSpc>
                  <a:spcPct val="100000"/>
                </a:lnSpc>
                <a:defRPr sz="3200" b="0">
                  <a:solidFill>
                    <a:srgbClr val="FFFFFF"/>
                  </a:solidFill>
                  <a:latin typeface="Helvetica Neue"/>
                  <a:ea typeface="Helvetica Neue"/>
                  <a:cs typeface="Helvetica Neue"/>
                  <a:sym typeface="Helvetica Neue"/>
                </a:defRPr>
              </a:pPr>
              <a:endParaRPr sz="1600"/>
            </a:p>
          </p:txBody>
        </p:sp>
        <p:sp>
          <p:nvSpPr>
            <p:cNvPr id="16" name="Rectangle">
              <a:extLst>
                <a:ext uri="{FF2B5EF4-FFF2-40B4-BE49-F238E27FC236}">
                  <a16:creationId xmlns:a16="http://schemas.microsoft.com/office/drawing/2014/main" id="{186750AA-8686-49FD-A711-256025EE81C2}"/>
                </a:ext>
              </a:extLst>
            </p:cNvPr>
            <p:cNvSpPr/>
            <p:nvPr/>
          </p:nvSpPr>
          <p:spPr>
            <a:xfrm>
              <a:off x="6456194" y="4429430"/>
              <a:ext cx="5144924" cy="1330105"/>
            </a:xfrm>
            <a:prstGeom prst="rect">
              <a:avLst/>
            </a:prstGeom>
            <a:solidFill>
              <a:schemeClr val="accent3">
                <a:hueOff val="1800000"/>
                <a:satOff val="1520"/>
                <a:lumOff val="-1764"/>
              </a:schemeClr>
            </a:solidFill>
            <a:ln w="12700">
              <a:miter lim="400000"/>
            </a:ln>
          </p:spPr>
          <p:txBody>
            <a:bodyPr lIns="25400" tIns="25400" rIns="25400" bIns="2540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17" name="Rectangle">
              <a:extLst>
                <a:ext uri="{FF2B5EF4-FFF2-40B4-BE49-F238E27FC236}">
                  <a16:creationId xmlns:a16="http://schemas.microsoft.com/office/drawing/2014/main" id="{7836C7F7-B2CF-4EB1-B2EB-81AA54C9222D}"/>
                </a:ext>
              </a:extLst>
            </p:cNvPr>
            <p:cNvSpPr/>
            <p:nvPr/>
          </p:nvSpPr>
          <p:spPr>
            <a:xfrm>
              <a:off x="6065742" y="1328728"/>
              <a:ext cx="5144924" cy="1783652"/>
            </a:xfrm>
            <a:prstGeom prst="rect">
              <a:avLst/>
            </a:prstGeom>
            <a:solidFill>
              <a:schemeClr val="accent3">
                <a:hueOff val="1800000"/>
                <a:satOff val="1520"/>
                <a:lumOff val="-1764"/>
              </a:schemeClr>
            </a:solidFill>
            <a:ln w="12700">
              <a:miter lim="400000"/>
            </a:ln>
          </p:spPr>
          <p:txBody>
            <a:bodyPr lIns="25400" tIns="25400" rIns="25400" bIns="2540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18" name="Triangle">
              <a:extLst>
                <a:ext uri="{FF2B5EF4-FFF2-40B4-BE49-F238E27FC236}">
                  <a16:creationId xmlns:a16="http://schemas.microsoft.com/office/drawing/2014/main" id="{1FC7AA41-E7EB-4457-B033-25D95D1425F1}"/>
                </a:ext>
              </a:extLst>
            </p:cNvPr>
            <p:cNvSpPr/>
            <p:nvPr/>
          </p:nvSpPr>
          <p:spPr>
            <a:xfrm>
              <a:off x="6787666" y="1350596"/>
              <a:ext cx="4307671" cy="430767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ln w="25400">
              <a:solidFill>
                <a:srgbClr val="000000"/>
              </a:solidFill>
              <a:miter lim="400000"/>
            </a:ln>
          </p:spPr>
          <p:txBody>
            <a:bodyPr lIns="25400" tIns="25400" rIns="25400" bIns="25400" anchor="ctr"/>
            <a:lstStyle/>
            <a:p>
              <a:pPr algn="ctr" defTabSz="412750">
                <a:lnSpc>
                  <a:spcPct val="100000"/>
                </a:lnSpc>
                <a:defRPr sz="3200" b="0">
                  <a:solidFill>
                    <a:srgbClr val="FFFFFF"/>
                  </a:solidFill>
                  <a:latin typeface="Helvetica Neue"/>
                  <a:ea typeface="Helvetica Neue"/>
                  <a:cs typeface="Helvetica Neue"/>
                  <a:sym typeface="Helvetica Neue"/>
                </a:defRPr>
              </a:pPr>
              <a:endParaRPr sz="1600"/>
            </a:p>
          </p:txBody>
        </p:sp>
        <p:sp>
          <p:nvSpPr>
            <p:cNvPr id="19" name="Line">
              <a:extLst>
                <a:ext uri="{FF2B5EF4-FFF2-40B4-BE49-F238E27FC236}">
                  <a16:creationId xmlns:a16="http://schemas.microsoft.com/office/drawing/2014/main" id="{817C2782-E2C9-4306-9CF6-0C5FD6692FA5}"/>
                </a:ext>
              </a:extLst>
            </p:cNvPr>
            <p:cNvSpPr/>
            <p:nvPr/>
          </p:nvSpPr>
          <p:spPr>
            <a:xfrm>
              <a:off x="4706531" y="4416392"/>
              <a:ext cx="3498160" cy="1"/>
            </a:xfrm>
            <a:prstGeom prst="line">
              <a:avLst/>
            </a:prstGeom>
            <a:ln w="19050">
              <a:solidFill>
                <a:srgbClr val="000000"/>
              </a:solidFill>
              <a:miter lim="400000"/>
            </a:ln>
          </p:spPr>
          <p:txBody>
            <a:bodyPr tIns="45720" bIns="45720"/>
            <a:lstStyle/>
            <a:p>
              <a:pPr defTabSz="914400">
                <a:lnSpc>
                  <a:spcPct val="100000"/>
                </a:lnSpc>
                <a:defRPr sz="3600">
                  <a:solidFill>
                    <a:srgbClr val="414359"/>
                  </a:solidFill>
                </a:defRPr>
              </a:pPr>
              <a:endParaRPr sz="1800"/>
            </a:p>
          </p:txBody>
        </p:sp>
      </p:grpSp>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a:lstStyle/>
          <a:p>
            <a:r>
              <a:rPr lang="en-GB"/>
              <a:t>Click to edit Master title style</a:t>
            </a:r>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82A10E71-7E59-454A-BB42-34BB71B9219C}"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26" name="Text Placeholder 5">
            <a:extLst>
              <a:ext uri="{FF2B5EF4-FFF2-40B4-BE49-F238E27FC236}">
                <a16:creationId xmlns:a16="http://schemas.microsoft.com/office/drawing/2014/main" id="{9DC41D1B-183E-41CE-814C-43A295648448}"/>
              </a:ext>
            </a:extLst>
          </p:cNvPr>
          <p:cNvSpPr>
            <a:spLocks noGrp="1"/>
          </p:cNvSpPr>
          <p:nvPr>
            <p:ph type="body" sz="quarter" idx="59"/>
          </p:nvPr>
        </p:nvSpPr>
        <p:spPr>
          <a:xfrm>
            <a:off x="4722743" y="2870201"/>
            <a:ext cx="1708150" cy="1472778"/>
          </a:xfrm>
        </p:spPr>
        <p:txBody>
          <a:bodyPr anchor="b" anchorCtr="0"/>
          <a:lstStyle>
            <a:lvl1pPr marL="0" indent="0" algn="l">
              <a:lnSpc>
                <a:spcPct val="100000"/>
              </a:lnSpc>
              <a:buNone/>
              <a:defRPr sz="1000"/>
            </a:lvl1pPr>
          </a:lstStyle>
          <a:p>
            <a:pPr lvl="0"/>
            <a:r>
              <a:rPr lang="en-GB"/>
              <a:t>Click to edit Master text styles</a:t>
            </a:r>
          </a:p>
        </p:txBody>
      </p:sp>
      <p:sp>
        <p:nvSpPr>
          <p:cNvPr id="14" name="Text Placeholder 5">
            <a:extLst>
              <a:ext uri="{FF2B5EF4-FFF2-40B4-BE49-F238E27FC236}">
                <a16:creationId xmlns:a16="http://schemas.microsoft.com/office/drawing/2014/main" id="{E49B8FF8-AC81-44F2-8D4F-FDE641560B77}"/>
              </a:ext>
            </a:extLst>
          </p:cNvPr>
          <p:cNvSpPr>
            <a:spLocks noGrp="1"/>
          </p:cNvSpPr>
          <p:nvPr>
            <p:ph type="body" sz="quarter" idx="58"/>
          </p:nvPr>
        </p:nvSpPr>
        <p:spPr>
          <a:xfrm>
            <a:off x="7591286" y="4058097"/>
            <a:ext cx="2655957" cy="329779"/>
          </a:xfrm>
        </p:spPr>
        <p:txBody>
          <a:bodyPr anchor="ctr" anchorCtr="0"/>
          <a:lstStyle>
            <a:lvl1pPr marL="0" indent="0" algn="ctr">
              <a:lnSpc>
                <a:spcPct val="100000"/>
              </a:lnSpc>
              <a:buNone/>
              <a:defRPr sz="1000" b="1">
                <a:solidFill>
                  <a:schemeClr val="bg1"/>
                </a:solidFill>
              </a:defRPr>
            </a:lvl1pPr>
          </a:lstStyle>
          <a:p>
            <a:pPr lvl="0"/>
            <a:r>
              <a:rPr lang="en-GB"/>
              <a:t>Click to edit Master text styles</a:t>
            </a:r>
          </a:p>
        </p:txBody>
      </p:sp>
      <p:sp>
        <p:nvSpPr>
          <p:cNvPr id="27" name="Text Placeholder 5">
            <a:extLst>
              <a:ext uri="{FF2B5EF4-FFF2-40B4-BE49-F238E27FC236}">
                <a16:creationId xmlns:a16="http://schemas.microsoft.com/office/drawing/2014/main" id="{9AE4A875-1E2A-42F2-8866-0F466013F074}"/>
              </a:ext>
            </a:extLst>
          </p:cNvPr>
          <p:cNvSpPr>
            <a:spLocks noGrp="1"/>
          </p:cNvSpPr>
          <p:nvPr>
            <p:ph type="body" sz="quarter" idx="60"/>
          </p:nvPr>
        </p:nvSpPr>
        <p:spPr>
          <a:xfrm>
            <a:off x="7591286" y="2756347"/>
            <a:ext cx="2655957" cy="329779"/>
          </a:xfrm>
        </p:spPr>
        <p:txBody>
          <a:bodyPr anchor="ctr" anchorCtr="0"/>
          <a:lstStyle>
            <a:lvl1pPr marL="0" indent="0" algn="ctr">
              <a:lnSpc>
                <a:spcPct val="100000"/>
              </a:lnSpc>
              <a:buNone/>
              <a:defRPr sz="1000" b="0"/>
            </a:lvl1pPr>
          </a:lstStyle>
          <a:p>
            <a:pPr lvl="0"/>
            <a:r>
              <a:rPr lang="en-GB"/>
              <a:t>Click to edit Master text styles</a:t>
            </a:r>
          </a:p>
        </p:txBody>
      </p:sp>
      <p:sp>
        <p:nvSpPr>
          <p:cNvPr id="28" name="Text Placeholder 5">
            <a:extLst>
              <a:ext uri="{FF2B5EF4-FFF2-40B4-BE49-F238E27FC236}">
                <a16:creationId xmlns:a16="http://schemas.microsoft.com/office/drawing/2014/main" id="{6C2B56DF-7C97-4383-9870-9FD21C5CF435}"/>
              </a:ext>
            </a:extLst>
          </p:cNvPr>
          <p:cNvSpPr>
            <a:spLocks noGrp="1"/>
          </p:cNvSpPr>
          <p:nvPr>
            <p:ph type="body" sz="quarter" idx="61"/>
          </p:nvPr>
        </p:nvSpPr>
        <p:spPr>
          <a:xfrm>
            <a:off x="7591286" y="5289997"/>
            <a:ext cx="2655957" cy="329779"/>
          </a:xfrm>
        </p:spPr>
        <p:txBody>
          <a:bodyPr anchor="ctr" anchorCtr="0"/>
          <a:lstStyle>
            <a:lvl1pPr marL="0" indent="0" algn="ctr">
              <a:lnSpc>
                <a:spcPct val="100000"/>
              </a:lnSpc>
              <a:buNone/>
              <a:defRPr sz="1000" b="0">
                <a:solidFill>
                  <a:schemeClr val="tx1"/>
                </a:solidFill>
              </a:defRPr>
            </a:lvl1pPr>
          </a:lstStyle>
          <a:p>
            <a:pPr lvl="0"/>
            <a:r>
              <a:rPr lang="en-GB"/>
              <a:t>Click to edit Master text styles</a:t>
            </a:r>
          </a:p>
        </p:txBody>
      </p:sp>
    </p:spTree>
    <p:extLst>
      <p:ext uri="{BB962C8B-B14F-4D97-AF65-F5344CB8AC3E}">
        <p14:creationId xmlns:p14="http://schemas.microsoft.com/office/powerpoint/2010/main" val="3544622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iltton Title Slide Pic">
    <p:bg>
      <p:bgPr>
        <a:solidFill>
          <a:schemeClr val="accent1"/>
        </a:solidFill>
        <a:effectLst/>
      </p:bgPr>
    </p:bg>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141AB194-67B2-4312-A7FB-974494ADB3FB}"/>
              </a:ext>
            </a:extLst>
          </p:cNvPr>
          <p:cNvSpPr>
            <a:spLocks noGrp="1"/>
          </p:cNvSpPr>
          <p:nvPr>
            <p:ph type="pic" sz="quarter" idx="13"/>
          </p:nvPr>
        </p:nvSpPr>
        <p:spPr>
          <a:xfrm>
            <a:off x="0" y="0"/>
            <a:ext cx="12190287" cy="6858000"/>
          </a:xfrm>
          <a:solidFill>
            <a:schemeClr val="bg1">
              <a:lumMod val="95000"/>
            </a:schemeClr>
          </a:solidFill>
        </p:spPr>
        <p:txBody>
          <a:bodyPr anchor="ctr" anchorCtr="0"/>
          <a:lstStyle>
            <a:lvl1pPr marL="0" indent="0" algn="ctr">
              <a:buNone/>
              <a:defRPr sz="1800"/>
            </a:lvl1pPr>
          </a:lstStyle>
          <a:p>
            <a:r>
              <a:rPr lang="en-GB"/>
              <a:t>Click icon to add picture</a:t>
            </a:r>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170C44E4-A109-894B-8CFF-D4A2979357B8}"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0" name="Text Placeholder 2">
            <a:extLst>
              <a:ext uri="{FF2B5EF4-FFF2-40B4-BE49-F238E27FC236}">
                <a16:creationId xmlns:a16="http://schemas.microsoft.com/office/drawing/2014/main" id="{3DCA2B04-15C4-4EBC-81C0-06B1D67FBAE5}"/>
              </a:ext>
            </a:extLst>
          </p:cNvPr>
          <p:cNvSpPr>
            <a:spLocks noGrp="1"/>
          </p:cNvSpPr>
          <p:nvPr>
            <p:ph type="body" sz="quarter" idx="26" hasCustomPrompt="1"/>
          </p:nvPr>
        </p:nvSpPr>
        <p:spPr>
          <a:xfrm>
            <a:off x="4664160" y="1589820"/>
            <a:ext cx="1833769" cy="1620839"/>
          </a:xfrm>
          <a:blipFill>
            <a:blip r:embed="rId2" cstate="email">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200"/>
            </a:lvl1pPr>
          </a:lstStyle>
          <a:p>
            <a:pPr lvl="0"/>
            <a:r>
              <a:rPr lang="fi-FI"/>
              <a:t>  </a:t>
            </a:r>
            <a:endParaRPr lang="en-GB"/>
          </a:p>
        </p:txBody>
      </p:sp>
      <p:sp>
        <p:nvSpPr>
          <p:cNvPr id="4" name="Text Placeholder 3">
            <a:extLst>
              <a:ext uri="{FF2B5EF4-FFF2-40B4-BE49-F238E27FC236}">
                <a16:creationId xmlns:a16="http://schemas.microsoft.com/office/drawing/2014/main" id="{35FF0F97-3BF5-47DA-8985-0E937810FE29}"/>
              </a:ext>
            </a:extLst>
          </p:cNvPr>
          <p:cNvSpPr>
            <a:spLocks noGrp="1"/>
          </p:cNvSpPr>
          <p:nvPr>
            <p:ph type="body" sz="quarter" idx="27" hasCustomPrompt="1"/>
          </p:nvPr>
        </p:nvSpPr>
        <p:spPr>
          <a:xfrm>
            <a:off x="140400" y="1807200"/>
            <a:ext cx="4521600" cy="1227600"/>
          </a:xfrm>
          <a:blipFill>
            <a:blip r:embed="rId3" cstate="email">
              <a:extLst>
                <a:ext uri="{28A0092B-C50C-407E-A947-70E740481C1C}">
                  <a14:useLocalDpi xmlns:a14="http://schemas.microsoft.com/office/drawing/2010/main"/>
                </a:ext>
              </a:extLst>
            </a:blip>
            <a:stretch>
              <a:fillRect/>
            </a:stretch>
          </a:blipFill>
        </p:spPr>
        <p:txBody>
          <a:bodyPr anchor="ctr" anchorCtr="0"/>
          <a:lstStyle>
            <a:lvl1pPr marL="0" indent="0" algn="ctr">
              <a:buNone/>
              <a:defRPr sz="200"/>
            </a:lvl1pPr>
            <a:lvl2pPr marL="457200" indent="0">
              <a:buNone/>
              <a:defRPr/>
            </a:lvl2pPr>
          </a:lstStyle>
          <a:p>
            <a:pPr lvl="0"/>
            <a:r>
              <a:rPr lang="en-US"/>
              <a:t>  </a:t>
            </a:r>
          </a:p>
        </p:txBody>
      </p:sp>
      <p:sp>
        <p:nvSpPr>
          <p:cNvPr id="12" name="Title 1">
            <a:extLst>
              <a:ext uri="{FF2B5EF4-FFF2-40B4-BE49-F238E27FC236}">
                <a16:creationId xmlns:a16="http://schemas.microsoft.com/office/drawing/2014/main" id="{0775D37E-A16E-FE48-A89E-68BFD91E74F5}"/>
              </a:ext>
            </a:extLst>
          </p:cNvPr>
          <p:cNvSpPr>
            <a:spLocks noGrp="1"/>
          </p:cNvSpPr>
          <p:nvPr>
            <p:ph type="ctrTitle" hasCustomPrompt="1"/>
          </p:nvPr>
        </p:nvSpPr>
        <p:spPr>
          <a:xfrm>
            <a:off x="437882" y="3095741"/>
            <a:ext cx="10915918" cy="2387600"/>
          </a:xfrm>
        </p:spPr>
        <p:txBody>
          <a:bodyPr anchor="t" anchorCtr="0"/>
          <a:lstStyle>
            <a:lvl1pPr algn="l">
              <a:defRPr sz="9200" b="0"/>
            </a:lvl1pPr>
          </a:lstStyle>
          <a:p>
            <a:r>
              <a:rPr lang="en-GB"/>
              <a:t>title</a:t>
            </a:r>
          </a:p>
        </p:txBody>
      </p:sp>
    </p:spTree>
    <p:extLst>
      <p:ext uri="{BB962C8B-B14F-4D97-AF65-F5344CB8AC3E}">
        <p14:creationId xmlns:p14="http://schemas.microsoft.com/office/powerpoint/2010/main" val="27925488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yramid 3">
    <p:bg>
      <p:bgPr>
        <a:solidFill>
          <a:srgbClr val="E5E4E6"/>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7C344D5-4A05-4313-901B-D8A4EAC0A092}"/>
              </a:ext>
            </a:extLst>
          </p:cNvPr>
          <p:cNvGrpSpPr/>
          <p:nvPr userDrawn="1"/>
        </p:nvGrpSpPr>
        <p:grpSpPr>
          <a:xfrm>
            <a:off x="4706531" y="1356946"/>
            <a:ext cx="6894587" cy="4491488"/>
            <a:chOff x="4706531" y="1356946"/>
            <a:chExt cx="6894587" cy="4491488"/>
          </a:xfrm>
        </p:grpSpPr>
        <p:sp>
          <p:nvSpPr>
            <p:cNvPr id="15" name="Triangle">
              <a:extLst>
                <a:ext uri="{FF2B5EF4-FFF2-40B4-BE49-F238E27FC236}">
                  <a16:creationId xmlns:a16="http://schemas.microsoft.com/office/drawing/2014/main" id="{A591AF52-4D8E-496B-9FE9-6AD5E4CFE99A}"/>
                </a:ext>
              </a:extLst>
            </p:cNvPr>
            <p:cNvSpPr/>
            <p:nvPr/>
          </p:nvSpPr>
          <p:spPr>
            <a:xfrm>
              <a:off x="6787666" y="1356946"/>
              <a:ext cx="4307671" cy="430767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00000"/>
            </a:solidFill>
            <a:ln w="25400">
              <a:solidFill>
                <a:srgbClr val="000000"/>
              </a:solidFill>
              <a:miter lim="400000"/>
            </a:ln>
          </p:spPr>
          <p:txBody>
            <a:bodyPr lIns="25400" tIns="25400" rIns="25400" bIns="25400" anchor="ctr"/>
            <a:lstStyle/>
            <a:p>
              <a:pPr algn="ctr" defTabSz="412750">
                <a:lnSpc>
                  <a:spcPct val="100000"/>
                </a:lnSpc>
                <a:defRPr sz="3200" b="0">
                  <a:solidFill>
                    <a:srgbClr val="FFFFFF"/>
                  </a:solidFill>
                  <a:latin typeface="Helvetica Neue"/>
                  <a:ea typeface="Helvetica Neue"/>
                  <a:cs typeface="Helvetica Neue"/>
                  <a:sym typeface="Helvetica Neue"/>
                </a:defRPr>
              </a:pPr>
              <a:endParaRPr sz="1600"/>
            </a:p>
          </p:txBody>
        </p:sp>
        <p:sp>
          <p:nvSpPr>
            <p:cNvPr id="16" name="Rectangle">
              <a:extLst>
                <a:ext uri="{FF2B5EF4-FFF2-40B4-BE49-F238E27FC236}">
                  <a16:creationId xmlns:a16="http://schemas.microsoft.com/office/drawing/2014/main" id="{DEB69230-BC7F-4CB7-9348-7E3044519719}"/>
                </a:ext>
              </a:extLst>
            </p:cNvPr>
            <p:cNvSpPr/>
            <p:nvPr/>
          </p:nvSpPr>
          <p:spPr>
            <a:xfrm>
              <a:off x="6456194" y="3142201"/>
              <a:ext cx="5144924" cy="2706233"/>
            </a:xfrm>
            <a:prstGeom prst="rect">
              <a:avLst/>
            </a:prstGeom>
            <a:solidFill>
              <a:schemeClr val="accent3">
                <a:hueOff val="1800000"/>
                <a:satOff val="1520"/>
                <a:lumOff val="-1764"/>
              </a:schemeClr>
            </a:solidFill>
            <a:ln w="12700">
              <a:miter lim="400000"/>
            </a:ln>
          </p:spPr>
          <p:txBody>
            <a:bodyPr lIns="25400" tIns="25400" rIns="25400" bIns="2540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17" name="Triangle">
              <a:extLst>
                <a:ext uri="{FF2B5EF4-FFF2-40B4-BE49-F238E27FC236}">
                  <a16:creationId xmlns:a16="http://schemas.microsoft.com/office/drawing/2014/main" id="{B64ADB6B-87B7-4C65-BCD7-E79981E75162}"/>
                </a:ext>
              </a:extLst>
            </p:cNvPr>
            <p:cNvSpPr/>
            <p:nvPr/>
          </p:nvSpPr>
          <p:spPr>
            <a:xfrm>
              <a:off x="6787666" y="1356946"/>
              <a:ext cx="4307671" cy="430767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ln w="25400">
              <a:solidFill>
                <a:srgbClr val="000000"/>
              </a:solidFill>
              <a:miter lim="400000"/>
            </a:ln>
          </p:spPr>
          <p:txBody>
            <a:bodyPr lIns="25400" tIns="25400" rIns="25400" bIns="25400" anchor="ctr"/>
            <a:lstStyle/>
            <a:p>
              <a:pPr algn="ctr" defTabSz="412750">
                <a:lnSpc>
                  <a:spcPct val="100000"/>
                </a:lnSpc>
                <a:defRPr sz="3200" b="0">
                  <a:solidFill>
                    <a:srgbClr val="FFFFFF"/>
                  </a:solidFill>
                  <a:latin typeface="Helvetica Neue"/>
                  <a:ea typeface="Helvetica Neue"/>
                  <a:cs typeface="Helvetica Neue"/>
                  <a:sym typeface="Helvetica Neue"/>
                </a:defRPr>
              </a:pPr>
              <a:endParaRPr sz="1600"/>
            </a:p>
          </p:txBody>
        </p:sp>
        <p:sp>
          <p:nvSpPr>
            <p:cNvPr id="18" name="Line">
              <a:extLst>
                <a:ext uri="{FF2B5EF4-FFF2-40B4-BE49-F238E27FC236}">
                  <a16:creationId xmlns:a16="http://schemas.microsoft.com/office/drawing/2014/main" id="{6AE7070F-CB45-495B-A7E9-BC5E90C4AF0F}"/>
                </a:ext>
              </a:extLst>
            </p:cNvPr>
            <p:cNvSpPr/>
            <p:nvPr/>
          </p:nvSpPr>
          <p:spPr>
            <a:xfrm>
              <a:off x="7407356" y="4436420"/>
              <a:ext cx="3068292" cy="1"/>
            </a:xfrm>
            <a:prstGeom prst="line">
              <a:avLst/>
            </a:prstGeom>
            <a:ln w="25400">
              <a:solidFill>
                <a:srgbClr val="000000"/>
              </a:solidFill>
              <a:miter lim="400000"/>
            </a:ln>
          </p:spPr>
          <p:txBody>
            <a:bodyPr tIns="45720" bIns="45720"/>
            <a:lstStyle/>
            <a:p>
              <a:pPr defTabSz="914400">
                <a:lnSpc>
                  <a:spcPct val="100000"/>
                </a:lnSpc>
                <a:defRPr sz="3600">
                  <a:solidFill>
                    <a:srgbClr val="414359"/>
                  </a:solidFill>
                </a:defRPr>
              </a:pPr>
              <a:endParaRPr sz="1800"/>
            </a:p>
          </p:txBody>
        </p:sp>
        <p:sp>
          <p:nvSpPr>
            <p:cNvPr id="19" name="Line">
              <a:extLst>
                <a:ext uri="{FF2B5EF4-FFF2-40B4-BE49-F238E27FC236}">
                  <a16:creationId xmlns:a16="http://schemas.microsoft.com/office/drawing/2014/main" id="{48BD3253-8800-450F-8457-B2BDA6836B3F}"/>
                </a:ext>
              </a:extLst>
            </p:cNvPr>
            <p:cNvSpPr/>
            <p:nvPr/>
          </p:nvSpPr>
          <p:spPr>
            <a:xfrm>
              <a:off x="4706531" y="3125229"/>
              <a:ext cx="3498160" cy="1"/>
            </a:xfrm>
            <a:prstGeom prst="line">
              <a:avLst/>
            </a:prstGeom>
            <a:ln w="19050">
              <a:solidFill>
                <a:srgbClr val="000000"/>
              </a:solidFill>
              <a:miter lim="400000"/>
            </a:ln>
          </p:spPr>
          <p:txBody>
            <a:bodyPr tIns="45720" bIns="45720"/>
            <a:lstStyle/>
            <a:p>
              <a:pPr defTabSz="914400">
                <a:lnSpc>
                  <a:spcPct val="100000"/>
                </a:lnSpc>
                <a:defRPr sz="3600">
                  <a:solidFill>
                    <a:srgbClr val="414359"/>
                  </a:solidFill>
                </a:defRPr>
              </a:pPr>
              <a:endParaRPr sz="1800"/>
            </a:p>
          </p:txBody>
        </p:sp>
      </p:grpSp>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a:lstStyle/>
          <a:p>
            <a:r>
              <a:rPr lang="en-GB"/>
              <a:t>Click to edit Master title style</a:t>
            </a:r>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84B11E1C-A875-A54C-84E9-D3C6FCEB3748}"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26" name="Text Placeholder 5">
            <a:extLst>
              <a:ext uri="{FF2B5EF4-FFF2-40B4-BE49-F238E27FC236}">
                <a16:creationId xmlns:a16="http://schemas.microsoft.com/office/drawing/2014/main" id="{9DC41D1B-183E-41CE-814C-43A295648448}"/>
              </a:ext>
            </a:extLst>
          </p:cNvPr>
          <p:cNvSpPr>
            <a:spLocks noGrp="1"/>
          </p:cNvSpPr>
          <p:nvPr>
            <p:ph type="body" sz="quarter" idx="59"/>
          </p:nvPr>
        </p:nvSpPr>
        <p:spPr>
          <a:xfrm>
            <a:off x="4722743" y="1625601"/>
            <a:ext cx="1708150" cy="1472778"/>
          </a:xfrm>
        </p:spPr>
        <p:txBody>
          <a:bodyPr anchor="b" anchorCtr="0"/>
          <a:lstStyle>
            <a:lvl1pPr marL="0" indent="0" algn="l">
              <a:lnSpc>
                <a:spcPct val="100000"/>
              </a:lnSpc>
              <a:buNone/>
              <a:defRPr sz="1000"/>
            </a:lvl1pPr>
          </a:lstStyle>
          <a:p>
            <a:pPr lvl="0"/>
            <a:r>
              <a:rPr lang="en-GB"/>
              <a:t>Click to edit Master text styles</a:t>
            </a:r>
          </a:p>
        </p:txBody>
      </p:sp>
      <p:sp>
        <p:nvSpPr>
          <p:cNvPr id="14" name="Text Placeholder 5">
            <a:extLst>
              <a:ext uri="{FF2B5EF4-FFF2-40B4-BE49-F238E27FC236}">
                <a16:creationId xmlns:a16="http://schemas.microsoft.com/office/drawing/2014/main" id="{E49B8FF8-AC81-44F2-8D4F-FDE641560B77}"/>
              </a:ext>
            </a:extLst>
          </p:cNvPr>
          <p:cNvSpPr>
            <a:spLocks noGrp="1"/>
          </p:cNvSpPr>
          <p:nvPr>
            <p:ph type="body" sz="quarter" idx="58"/>
          </p:nvPr>
        </p:nvSpPr>
        <p:spPr>
          <a:xfrm>
            <a:off x="7591286" y="4058097"/>
            <a:ext cx="2655957" cy="329779"/>
          </a:xfrm>
        </p:spPr>
        <p:txBody>
          <a:bodyPr anchor="ctr" anchorCtr="0"/>
          <a:lstStyle>
            <a:lvl1pPr marL="0" indent="0" algn="ctr">
              <a:lnSpc>
                <a:spcPct val="100000"/>
              </a:lnSpc>
              <a:buNone/>
              <a:defRPr sz="1000" b="0"/>
            </a:lvl1pPr>
          </a:lstStyle>
          <a:p>
            <a:pPr lvl="0"/>
            <a:r>
              <a:rPr lang="en-GB"/>
              <a:t>Click to edit Master text styles</a:t>
            </a:r>
          </a:p>
        </p:txBody>
      </p:sp>
      <p:sp>
        <p:nvSpPr>
          <p:cNvPr id="27" name="Text Placeholder 5">
            <a:extLst>
              <a:ext uri="{FF2B5EF4-FFF2-40B4-BE49-F238E27FC236}">
                <a16:creationId xmlns:a16="http://schemas.microsoft.com/office/drawing/2014/main" id="{9AE4A875-1E2A-42F2-8866-0F466013F074}"/>
              </a:ext>
            </a:extLst>
          </p:cNvPr>
          <p:cNvSpPr>
            <a:spLocks noGrp="1"/>
          </p:cNvSpPr>
          <p:nvPr>
            <p:ph type="body" sz="quarter" idx="60"/>
          </p:nvPr>
        </p:nvSpPr>
        <p:spPr>
          <a:xfrm>
            <a:off x="7591286" y="2756347"/>
            <a:ext cx="2655957" cy="329779"/>
          </a:xfrm>
        </p:spPr>
        <p:txBody>
          <a:bodyPr anchor="ctr" anchorCtr="0"/>
          <a:lstStyle>
            <a:lvl1pPr marL="0" indent="0" algn="ctr">
              <a:lnSpc>
                <a:spcPct val="100000"/>
              </a:lnSpc>
              <a:buNone/>
              <a:defRPr sz="1000" b="1">
                <a:solidFill>
                  <a:schemeClr val="bg1"/>
                </a:solidFill>
              </a:defRPr>
            </a:lvl1pPr>
          </a:lstStyle>
          <a:p>
            <a:pPr lvl="0"/>
            <a:r>
              <a:rPr lang="en-GB"/>
              <a:t>Click to edit Master text styles</a:t>
            </a:r>
          </a:p>
        </p:txBody>
      </p:sp>
      <p:sp>
        <p:nvSpPr>
          <p:cNvPr id="28" name="Text Placeholder 5">
            <a:extLst>
              <a:ext uri="{FF2B5EF4-FFF2-40B4-BE49-F238E27FC236}">
                <a16:creationId xmlns:a16="http://schemas.microsoft.com/office/drawing/2014/main" id="{6C2B56DF-7C97-4383-9870-9FD21C5CF435}"/>
              </a:ext>
            </a:extLst>
          </p:cNvPr>
          <p:cNvSpPr>
            <a:spLocks noGrp="1"/>
          </p:cNvSpPr>
          <p:nvPr>
            <p:ph type="body" sz="quarter" idx="61"/>
          </p:nvPr>
        </p:nvSpPr>
        <p:spPr>
          <a:xfrm>
            <a:off x="7591286" y="5289997"/>
            <a:ext cx="2655957" cy="329779"/>
          </a:xfrm>
        </p:spPr>
        <p:txBody>
          <a:bodyPr anchor="ctr" anchorCtr="0"/>
          <a:lstStyle>
            <a:lvl1pPr marL="0" indent="0" algn="ctr">
              <a:lnSpc>
                <a:spcPct val="100000"/>
              </a:lnSpc>
              <a:buNone/>
              <a:defRPr sz="1000" b="0">
                <a:solidFill>
                  <a:schemeClr val="tx1"/>
                </a:solidFill>
              </a:defRPr>
            </a:lvl1pPr>
          </a:lstStyle>
          <a:p>
            <a:pPr lvl="0"/>
            <a:r>
              <a:rPr lang="en-GB"/>
              <a:t>Click to edit Master text styles</a:t>
            </a:r>
          </a:p>
        </p:txBody>
      </p:sp>
    </p:spTree>
    <p:extLst>
      <p:ext uri="{BB962C8B-B14F-4D97-AF65-F5344CB8AC3E}">
        <p14:creationId xmlns:p14="http://schemas.microsoft.com/office/powerpoint/2010/main" val="40208282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ircle and Text">
    <p:spTree>
      <p:nvGrpSpPr>
        <p:cNvPr id="1" name=""/>
        <p:cNvGrpSpPr/>
        <p:nvPr/>
      </p:nvGrpSpPr>
      <p:grpSpPr>
        <a:xfrm>
          <a:off x="0" y="0"/>
          <a:ext cx="0" cy="0"/>
          <a:chOff x="0" y="0"/>
          <a:chExt cx="0" cy="0"/>
        </a:xfrm>
      </p:grpSpPr>
      <p:grpSp>
        <p:nvGrpSpPr>
          <p:cNvPr id="21" name="Group">
            <a:extLst>
              <a:ext uri="{FF2B5EF4-FFF2-40B4-BE49-F238E27FC236}">
                <a16:creationId xmlns:a16="http://schemas.microsoft.com/office/drawing/2014/main" id="{E43AAB55-269A-41CC-8CD6-FDD114D88897}"/>
              </a:ext>
            </a:extLst>
          </p:cNvPr>
          <p:cNvGrpSpPr/>
          <p:nvPr userDrawn="1"/>
        </p:nvGrpSpPr>
        <p:grpSpPr>
          <a:xfrm>
            <a:off x="5604286" y="1349380"/>
            <a:ext cx="4412635" cy="4388058"/>
            <a:chOff x="0" y="0"/>
            <a:chExt cx="8825268" cy="8776113"/>
          </a:xfrm>
        </p:grpSpPr>
        <p:sp>
          <p:nvSpPr>
            <p:cNvPr id="22" name="Circle">
              <a:extLst>
                <a:ext uri="{FF2B5EF4-FFF2-40B4-BE49-F238E27FC236}">
                  <a16:creationId xmlns:a16="http://schemas.microsoft.com/office/drawing/2014/main" id="{AF2404DD-D74D-4956-B9E3-85D0BFA8E23C}"/>
                </a:ext>
              </a:extLst>
            </p:cNvPr>
            <p:cNvSpPr/>
            <p:nvPr/>
          </p:nvSpPr>
          <p:spPr>
            <a:xfrm>
              <a:off x="662" y="0"/>
              <a:ext cx="8776114" cy="8776114"/>
            </a:xfrm>
            <a:prstGeom prst="ellipse">
              <a:avLst/>
            </a:prstGeom>
            <a:solidFill>
              <a:schemeClr val="accent1">
                <a:lumOff val="-7254"/>
              </a:schemeClr>
            </a:solidFill>
            <a:ln w="12700" cap="flat">
              <a:noFill/>
              <a:miter lim="400000"/>
            </a:ln>
            <a:effectLst/>
          </p:spPr>
          <p:txBody>
            <a:bodyPr wrap="square" lIns="0" tIns="0" rIns="0" bIns="0" numCol="1" anchor="ctr">
              <a:noAutofit/>
            </a:bodyP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23" name="Line">
              <a:extLst>
                <a:ext uri="{FF2B5EF4-FFF2-40B4-BE49-F238E27FC236}">
                  <a16:creationId xmlns:a16="http://schemas.microsoft.com/office/drawing/2014/main" id="{61E06C98-FD05-4A79-B7B0-68C1AA44B430}"/>
                </a:ext>
              </a:extLst>
            </p:cNvPr>
            <p:cNvSpPr/>
            <p:nvPr/>
          </p:nvSpPr>
          <p:spPr>
            <a:xfrm flipH="1" flipV="1">
              <a:off x="0" y="4388056"/>
              <a:ext cx="8825269" cy="1"/>
            </a:xfrm>
            <a:prstGeom prst="line">
              <a:avLst/>
            </a:prstGeom>
            <a:noFill/>
            <a:ln w="25400" cap="flat">
              <a:solidFill>
                <a:srgbClr val="FFFFFF"/>
              </a:solidFill>
              <a:prstDash val="solid"/>
              <a:miter lim="400000"/>
            </a:ln>
            <a:effectLst/>
          </p:spPr>
          <p:txBody>
            <a:bodyPr wrap="square" lIns="0" tIns="0" rIns="0" bIns="0" numCol="1" anchor="ctr">
              <a:noAutofit/>
            </a:bodyP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24" name="Line">
              <a:extLst>
                <a:ext uri="{FF2B5EF4-FFF2-40B4-BE49-F238E27FC236}">
                  <a16:creationId xmlns:a16="http://schemas.microsoft.com/office/drawing/2014/main" id="{03FE3234-38E3-4FD1-97F7-40D5EF35B0C2}"/>
                </a:ext>
              </a:extLst>
            </p:cNvPr>
            <p:cNvSpPr/>
            <p:nvPr/>
          </p:nvSpPr>
          <p:spPr>
            <a:xfrm flipH="1" flipV="1">
              <a:off x="2132166" y="550184"/>
              <a:ext cx="4388058" cy="7600339"/>
            </a:xfrm>
            <a:prstGeom prst="line">
              <a:avLst/>
            </a:prstGeom>
            <a:noFill/>
            <a:ln w="25400" cap="flat">
              <a:solidFill>
                <a:srgbClr val="FFFFFF"/>
              </a:solidFill>
              <a:prstDash val="solid"/>
              <a:miter lim="400000"/>
            </a:ln>
            <a:effectLst/>
          </p:spPr>
          <p:txBody>
            <a:bodyPr wrap="square" lIns="0" tIns="0" rIns="0" bIns="0" numCol="1" anchor="ctr">
              <a:noAutofit/>
            </a:bodyP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25" name="Line">
              <a:extLst>
                <a:ext uri="{FF2B5EF4-FFF2-40B4-BE49-F238E27FC236}">
                  <a16:creationId xmlns:a16="http://schemas.microsoft.com/office/drawing/2014/main" id="{A495D081-8E7F-4E41-80D6-B891D4DE7BA6}"/>
                </a:ext>
              </a:extLst>
            </p:cNvPr>
            <p:cNvSpPr/>
            <p:nvPr/>
          </p:nvSpPr>
          <p:spPr>
            <a:xfrm flipV="1">
              <a:off x="2103379" y="437776"/>
              <a:ext cx="4517856" cy="7825155"/>
            </a:xfrm>
            <a:prstGeom prst="line">
              <a:avLst/>
            </a:prstGeom>
            <a:noFill/>
            <a:ln w="25400" cap="flat">
              <a:solidFill>
                <a:srgbClr val="FFFFFF"/>
              </a:solidFill>
              <a:prstDash val="solid"/>
              <a:miter lim="400000"/>
            </a:ln>
            <a:effectLst/>
          </p:spPr>
          <p:txBody>
            <a:bodyPr wrap="square" lIns="0" tIns="0" rIns="0" bIns="0" numCol="1" anchor="ctr">
              <a:noAutofit/>
            </a:bodyP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grpSp>
      <p:sp>
        <p:nvSpPr>
          <p:cNvPr id="26" name="Lorem ipsum">
            <a:extLst>
              <a:ext uri="{FF2B5EF4-FFF2-40B4-BE49-F238E27FC236}">
                <a16:creationId xmlns:a16="http://schemas.microsoft.com/office/drawing/2014/main" id="{848CE43D-0D1A-45E1-AEDB-5A395CBD71BE}"/>
              </a:ext>
            </a:extLst>
          </p:cNvPr>
          <p:cNvSpPr txBox="1">
            <a:spLocks noGrp="1"/>
          </p:cNvSpPr>
          <p:nvPr>
            <p:ph type="body" sz="quarter" idx="21"/>
          </p:nvPr>
        </p:nvSpPr>
        <p:spPr>
          <a:xfrm>
            <a:off x="10132110" y="2548774"/>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27" name="Lorem ipsum">
            <a:extLst>
              <a:ext uri="{FF2B5EF4-FFF2-40B4-BE49-F238E27FC236}">
                <a16:creationId xmlns:a16="http://schemas.microsoft.com/office/drawing/2014/main" id="{B2400E12-B294-4F25-8C85-4E116F27A82F}"/>
              </a:ext>
            </a:extLst>
          </p:cNvPr>
          <p:cNvSpPr txBox="1">
            <a:spLocks noGrp="1"/>
          </p:cNvSpPr>
          <p:nvPr>
            <p:ph type="body" sz="quarter" idx="22"/>
          </p:nvPr>
        </p:nvSpPr>
        <p:spPr>
          <a:xfrm>
            <a:off x="10132110" y="4094787"/>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29" name="Lorem ipsum">
            <a:extLst>
              <a:ext uri="{FF2B5EF4-FFF2-40B4-BE49-F238E27FC236}">
                <a16:creationId xmlns:a16="http://schemas.microsoft.com/office/drawing/2014/main" id="{001D42ED-77F4-41AE-9695-24B969AF17C6}"/>
              </a:ext>
            </a:extLst>
          </p:cNvPr>
          <p:cNvSpPr txBox="1">
            <a:spLocks noGrp="1"/>
          </p:cNvSpPr>
          <p:nvPr>
            <p:ph type="body" sz="quarter" idx="24"/>
          </p:nvPr>
        </p:nvSpPr>
        <p:spPr>
          <a:xfrm>
            <a:off x="7054462" y="5961146"/>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30" name="Lorem ipsum">
            <a:extLst>
              <a:ext uri="{FF2B5EF4-FFF2-40B4-BE49-F238E27FC236}">
                <a16:creationId xmlns:a16="http://schemas.microsoft.com/office/drawing/2014/main" id="{188FB893-09DE-4745-8930-9B8F41CDD81C}"/>
              </a:ext>
            </a:extLst>
          </p:cNvPr>
          <p:cNvSpPr txBox="1">
            <a:spLocks noGrp="1"/>
          </p:cNvSpPr>
          <p:nvPr>
            <p:ph type="body" sz="quarter" idx="25"/>
          </p:nvPr>
        </p:nvSpPr>
        <p:spPr>
          <a:xfrm>
            <a:off x="7054462" y="946456"/>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31" name="Lorem ipsum">
            <a:extLst>
              <a:ext uri="{FF2B5EF4-FFF2-40B4-BE49-F238E27FC236}">
                <a16:creationId xmlns:a16="http://schemas.microsoft.com/office/drawing/2014/main" id="{FD36E205-032F-4791-A795-DA74D26C4155}"/>
              </a:ext>
            </a:extLst>
          </p:cNvPr>
          <p:cNvSpPr txBox="1">
            <a:spLocks noGrp="1"/>
          </p:cNvSpPr>
          <p:nvPr>
            <p:ph type="body" sz="quarter" idx="26"/>
          </p:nvPr>
        </p:nvSpPr>
        <p:spPr>
          <a:xfrm>
            <a:off x="6865998" y="1704848"/>
            <a:ext cx="1966982" cy="192360"/>
          </a:xfrm>
          <a:prstGeom prst="rect">
            <a:avLst/>
          </a:prstGeom>
        </p:spPr>
        <p:txBody>
          <a:bodyPr anchor="ctr">
            <a:spAutoFit/>
          </a:bodyPr>
          <a:lstStyle>
            <a:lvl1pPr marL="0" indent="0" algn="ctr" defTabSz="412750">
              <a:lnSpc>
                <a:spcPct val="100000"/>
              </a:lnSpc>
              <a:spcBef>
                <a:spcPts val="0"/>
              </a:spcBef>
              <a:buSzTx/>
              <a:buNone/>
              <a:defRPr sz="1250" b="1">
                <a:latin typeface="+mn-lt"/>
                <a:ea typeface="+mn-ea"/>
                <a:cs typeface="+mn-cs"/>
                <a:sym typeface="Helvetica"/>
              </a:defRPr>
            </a:lvl1pPr>
          </a:lstStyle>
          <a:p>
            <a:pPr lvl="0"/>
            <a:r>
              <a:rPr lang="en-GB"/>
              <a:t>Click to edit Master text styles</a:t>
            </a:r>
          </a:p>
        </p:txBody>
      </p:sp>
      <p:sp>
        <p:nvSpPr>
          <p:cNvPr id="32" name="Lorem ipsum">
            <a:extLst>
              <a:ext uri="{FF2B5EF4-FFF2-40B4-BE49-F238E27FC236}">
                <a16:creationId xmlns:a16="http://schemas.microsoft.com/office/drawing/2014/main" id="{68926688-7E85-402C-9759-4A0EDFD8CDEC}"/>
              </a:ext>
            </a:extLst>
          </p:cNvPr>
          <p:cNvSpPr txBox="1">
            <a:spLocks noGrp="1"/>
          </p:cNvSpPr>
          <p:nvPr>
            <p:ph type="body" sz="quarter" idx="27"/>
          </p:nvPr>
        </p:nvSpPr>
        <p:spPr>
          <a:xfrm>
            <a:off x="8169864" y="2610782"/>
            <a:ext cx="1966981" cy="192360"/>
          </a:xfrm>
          <a:prstGeom prst="rect">
            <a:avLst/>
          </a:prstGeom>
        </p:spPr>
        <p:txBody>
          <a:bodyPr anchor="ctr">
            <a:spAutoFit/>
          </a:bodyPr>
          <a:lstStyle>
            <a:lvl1pPr marL="0" indent="0" algn="ctr" defTabSz="412750">
              <a:lnSpc>
                <a:spcPct val="100000"/>
              </a:lnSpc>
              <a:spcBef>
                <a:spcPts val="0"/>
              </a:spcBef>
              <a:buSzTx/>
              <a:buNone/>
              <a:defRPr sz="1250" b="1">
                <a:latin typeface="+mn-lt"/>
                <a:ea typeface="+mn-ea"/>
                <a:cs typeface="+mn-cs"/>
                <a:sym typeface="Helvetica"/>
              </a:defRPr>
            </a:lvl1pPr>
          </a:lstStyle>
          <a:p>
            <a:pPr lvl="0"/>
            <a:r>
              <a:rPr lang="en-GB"/>
              <a:t>Click to edit Master text styles</a:t>
            </a:r>
          </a:p>
        </p:txBody>
      </p:sp>
      <p:sp>
        <p:nvSpPr>
          <p:cNvPr id="33" name="Lorem ipsum">
            <a:extLst>
              <a:ext uri="{FF2B5EF4-FFF2-40B4-BE49-F238E27FC236}">
                <a16:creationId xmlns:a16="http://schemas.microsoft.com/office/drawing/2014/main" id="{3A0D2CD0-7B35-4824-B6C9-A847539B939D}"/>
              </a:ext>
            </a:extLst>
          </p:cNvPr>
          <p:cNvSpPr txBox="1">
            <a:spLocks noGrp="1"/>
          </p:cNvSpPr>
          <p:nvPr>
            <p:ph type="body" sz="quarter" idx="28"/>
          </p:nvPr>
        </p:nvSpPr>
        <p:spPr>
          <a:xfrm>
            <a:off x="5528264" y="2610782"/>
            <a:ext cx="1966981" cy="192360"/>
          </a:xfrm>
          <a:prstGeom prst="rect">
            <a:avLst/>
          </a:prstGeom>
        </p:spPr>
        <p:txBody>
          <a:bodyPr anchor="ctr">
            <a:spAutoFit/>
          </a:bodyPr>
          <a:lstStyle>
            <a:lvl1pPr marL="0" indent="0" algn="ctr" defTabSz="412750">
              <a:lnSpc>
                <a:spcPct val="100000"/>
              </a:lnSpc>
              <a:spcBef>
                <a:spcPts val="0"/>
              </a:spcBef>
              <a:buSzTx/>
              <a:buNone/>
              <a:defRPr sz="1250" b="1">
                <a:latin typeface="+mn-lt"/>
                <a:ea typeface="+mn-ea"/>
                <a:cs typeface="+mn-cs"/>
                <a:sym typeface="Helvetica"/>
              </a:defRPr>
            </a:lvl1pPr>
          </a:lstStyle>
          <a:p>
            <a:pPr lvl="0"/>
            <a:r>
              <a:rPr lang="en-GB"/>
              <a:t>Click to edit Master text styles</a:t>
            </a:r>
          </a:p>
        </p:txBody>
      </p:sp>
      <p:sp>
        <p:nvSpPr>
          <p:cNvPr id="34" name="Lorem ipsum">
            <a:extLst>
              <a:ext uri="{FF2B5EF4-FFF2-40B4-BE49-F238E27FC236}">
                <a16:creationId xmlns:a16="http://schemas.microsoft.com/office/drawing/2014/main" id="{B24CAAD9-729B-4660-8CDC-66CDBF859A55}"/>
              </a:ext>
            </a:extLst>
          </p:cNvPr>
          <p:cNvSpPr txBox="1">
            <a:spLocks noGrp="1"/>
          </p:cNvSpPr>
          <p:nvPr>
            <p:ph type="body" sz="quarter" idx="29"/>
          </p:nvPr>
        </p:nvSpPr>
        <p:spPr>
          <a:xfrm>
            <a:off x="8169864" y="4050115"/>
            <a:ext cx="1966981" cy="192360"/>
          </a:xfrm>
          <a:prstGeom prst="rect">
            <a:avLst/>
          </a:prstGeom>
        </p:spPr>
        <p:txBody>
          <a:bodyPr anchor="ctr">
            <a:spAutoFit/>
          </a:bodyPr>
          <a:lstStyle>
            <a:lvl1pPr marL="0" indent="0" algn="ctr" defTabSz="412750">
              <a:lnSpc>
                <a:spcPct val="100000"/>
              </a:lnSpc>
              <a:spcBef>
                <a:spcPts val="0"/>
              </a:spcBef>
              <a:buSzTx/>
              <a:buNone/>
              <a:defRPr sz="1250" b="1">
                <a:latin typeface="+mn-lt"/>
                <a:ea typeface="+mn-ea"/>
                <a:cs typeface="+mn-cs"/>
                <a:sym typeface="Helvetica"/>
              </a:defRPr>
            </a:lvl1pPr>
          </a:lstStyle>
          <a:p>
            <a:pPr lvl="0"/>
            <a:r>
              <a:rPr lang="en-GB"/>
              <a:t>Click to edit Master text styles</a:t>
            </a:r>
          </a:p>
        </p:txBody>
      </p:sp>
      <p:sp>
        <p:nvSpPr>
          <p:cNvPr id="35" name="Lorem ipsum">
            <a:extLst>
              <a:ext uri="{FF2B5EF4-FFF2-40B4-BE49-F238E27FC236}">
                <a16:creationId xmlns:a16="http://schemas.microsoft.com/office/drawing/2014/main" id="{4B6E38A3-B0E7-485A-8ECF-9DFAE5F0A7F6}"/>
              </a:ext>
            </a:extLst>
          </p:cNvPr>
          <p:cNvSpPr txBox="1">
            <a:spLocks noGrp="1"/>
          </p:cNvSpPr>
          <p:nvPr>
            <p:ph type="body" sz="quarter" idx="30"/>
          </p:nvPr>
        </p:nvSpPr>
        <p:spPr>
          <a:xfrm>
            <a:off x="5528264" y="4050115"/>
            <a:ext cx="1966981" cy="192360"/>
          </a:xfrm>
          <a:prstGeom prst="rect">
            <a:avLst/>
          </a:prstGeom>
        </p:spPr>
        <p:txBody>
          <a:bodyPr anchor="ctr">
            <a:spAutoFit/>
          </a:bodyPr>
          <a:lstStyle>
            <a:lvl1pPr marL="0" indent="0" algn="ctr" defTabSz="412750">
              <a:lnSpc>
                <a:spcPct val="100000"/>
              </a:lnSpc>
              <a:spcBef>
                <a:spcPts val="0"/>
              </a:spcBef>
              <a:buSzTx/>
              <a:buNone/>
              <a:defRPr sz="1250" b="1">
                <a:latin typeface="+mn-lt"/>
                <a:ea typeface="+mn-ea"/>
                <a:cs typeface="+mn-cs"/>
                <a:sym typeface="Helvetica"/>
              </a:defRPr>
            </a:lvl1pPr>
          </a:lstStyle>
          <a:p>
            <a:pPr lvl="0"/>
            <a:r>
              <a:rPr lang="en-GB"/>
              <a:t>Click to edit Master text styles</a:t>
            </a:r>
          </a:p>
        </p:txBody>
      </p:sp>
      <p:sp>
        <p:nvSpPr>
          <p:cNvPr id="36" name="Lorem ipsum">
            <a:extLst>
              <a:ext uri="{FF2B5EF4-FFF2-40B4-BE49-F238E27FC236}">
                <a16:creationId xmlns:a16="http://schemas.microsoft.com/office/drawing/2014/main" id="{4E4B39A2-D0FE-448E-8F81-B38285E23E6B}"/>
              </a:ext>
            </a:extLst>
          </p:cNvPr>
          <p:cNvSpPr txBox="1">
            <a:spLocks noGrp="1"/>
          </p:cNvSpPr>
          <p:nvPr>
            <p:ph type="body" sz="quarter" idx="31"/>
          </p:nvPr>
        </p:nvSpPr>
        <p:spPr>
          <a:xfrm>
            <a:off x="6865998" y="5005388"/>
            <a:ext cx="1966982" cy="192360"/>
          </a:xfrm>
          <a:prstGeom prst="rect">
            <a:avLst/>
          </a:prstGeom>
        </p:spPr>
        <p:txBody>
          <a:bodyPr anchor="ctr">
            <a:spAutoFit/>
          </a:bodyPr>
          <a:lstStyle>
            <a:lvl1pPr marL="0" indent="0" algn="ctr" defTabSz="412750">
              <a:lnSpc>
                <a:spcPct val="100000"/>
              </a:lnSpc>
              <a:spcBef>
                <a:spcPts val="0"/>
              </a:spcBef>
              <a:buSzTx/>
              <a:buNone/>
              <a:defRPr sz="1250" b="1">
                <a:latin typeface="+mn-lt"/>
                <a:ea typeface="+mn-ea"/>
                <a:cs typeface="+mn-cs"/>
                <a:sym typeface="Helvetica"/>
              </a:defRPr>
            </a:lvl1pPr>
          </a:lstStyle>
          <a:p>
            <a:pPr lvl="0"/>
            <a:r>
              <a:rPr lang="en-GB"/>
              <a:t>Click to edit Master text styles</a:t>
            </a:r>
          </a:p>
        </p:txBody>
      </p:sp>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a:lstStyle/>
          <a:p>
            <a:r>
              <a:rPr lang="en-GB"/>
              <a:t>Click to edit Master title style</a:t>
            </a:r>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B07D44C2-7BC6-594A-ABC4-CAB5EAFD7E06}"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40" name="Lorem ipsum">
            <a:extLst>
              <a:ext uri="{FF2B5EF4-FFF2-40B4-BE49-F238E27FC236}">
                <a16:creationId xmlns:a16="http://schemas.microsoft.com/office/drawing/2014/main" id="{54E16CDB-BD08-3D40-9DD8-3F80417F3994}"/>
              </a:ext>
            </a:extLst>
          </p:cNvPr>
          <p:cNvSpPr txBox="1">
            <a:spLocks noGrp="1"/>
          </p:cNvSpPr>
          <p:nvPr>
            <p:ph type="body" sz="quarter" idx="33"/>
          </p:nvPr>
        </p:nvSpPr>
        <p:spPr>
          <a:xfrm>
            <a:off x="3916505" y="2548774"/>
            <a:ext cx="1590052" cy="179216"/>
          </a:xfrm>
          <a:prstGeom prst="rect">
            <a:avLst/>
          </a:prstGeom>
        </p:spPr>
        <p:txBody>
          <a:bodyPr anchor="ctr">
            <a:spAutoFit/>
          </a:bodyPr>
          <a:lstStyle>
            <a:lvl1pPr marL="0" indent="0" algn="r" defTabSz="412750">
              <a:lnSpc>
                <a:spcPct val="13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41" name="Lorem ipsum">
            <a:extLst>
              <a:ext uri="{FF2B5EF4-FFF2-40B4-BE49-F238E27FC236}">
                <a16:creationId xmlns:a16="http://schemas.microsoft.com/office/drawing/2014/main" id="{D807A0F3-E8B0-374C-AD47-7C4720D543F3}"/>
              </a:ext>
            </a:extLst>
          </p:cNvPr>
          <p:cNvSpPr txBox="1">
            <a:spLocks noGrp="1"/>
          </p:cNvSpPr>
          <p:nvPr>
            <p:ph type="body" sz="quarter" idx="34"/>
          </p:nvPr>
        </p:nvSpPr>
        <p:spPr>
          <a:xfrm>
            <a:off x="3916505" y="4094787"/>
            <a:ext cx="1590052" cy="179216"/>
          </a:xfrm>
          <a:prstGeom prst="rect">
            <a:avLst/>
          </a:prstGeom>
        </p:spPr>
        <p:txBody>
          <a:bodyPr anchor="ctr">
            <a:spAutoFit/>
          </a:bodyPr>
          <a:lstStyle>
            <a:lvl1pPr marL="0" indent="0" algn="r" defTabSz="412750">
              <a:lnSpc>
                <a:spcPct val="130000"/>
              </a:lnSpc>
              <a:spcBef>
                <a:spcPts val="0"/>
              </a:spcBef>
              <a:buSzTx/>
              <a:buNone/>
              <a:defRPr sz="1000">
                <a:latin typeface="+mn-lt"/>
                <a:ea typeface="+mn-ea"/>
                <a:cs typeface="+mn-cs"/>
                <a:sym typeface="Helvetica"/>
              </a:defRPr>
            </a:lvl1pPr>
          </a:lstStyle>
          <a:p>
            <a:pPr lvl="0"/>
            <a:r>
              <a:rPr lang="en-GB"/>
              <a:t>Click to edit Master text styles</a:t>
            </a:r>
          </a:p>
        </p:txBody>
      </p:sp>
    </p:spTree>
    <p:extLst>
      <p:ext uri="{BB962C8B-B14F-4D97-AF65-F5344CB8AC3E}">
        <p14:creationId xmlns:p14="http://schemas.microsoft.com/office/powerpoint/2010/main" val="27255791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ext Picture">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F49C4248-E627-4DFE-963D-609199C60CF9}"/>
              </a:ext>
            </a:extLst>
          </p:cNvPr>
          <p:cNvSpPr>
            <a:spLocks noGrp="1"/>
          </p:cNvSpPr>
          <p:nvPr>
            <p:ph type="pic" sz="quarter" idx="13"/>
          </p:nvPr>
        </p:nvSpPr>
        <p:spPr>
          <a:xfrm>
            <a:off x="-1" y="0"/>
            <a:ext cx="5400000" cy="6858000"/>
          </a:xfrm>
          <a:solidFill>
            <a:schemeClr val="bg1">
              <a:lumMod val="95000"/>
            </a:schemeClr>
          </a:solidFill>
        </p:spPr>
        <p:txBody>
          <a:bodyPr anchor="ctr" anchorCtr="0"/>
          <a:lstStyle>
            <a:lvl1pPr marL="0" indent="0" algn="ctr">
              <a:buNone/>
              <a:defRPr sz="1800"/>
            </a:lvl1pPr>
          </a:lstStyle>
          <a:p>
            <a:r>
              <a:rPr lang="en-GB"/>
              <a:t>Click icon to add picture</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975351" y="2057400"/>
            <a:ext cx="4991100" cy="41202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p>
            <a:fld id="{D8100A40-CD2F-5B46-9A0B-8D2C9A539077}" type="datetime1">
              <a:rPr lang="en-US" smtClean="0"/>
              <a:t>11/30/2022</a:t>
            </a:fld>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p>
            <a:fld id="{31160B98-140E-4345-B1A3-2A7247C42973}" type="slidenum">
              <a:rPr lang="fi-FI" smtClean="0"/>
              <a:t>‹#›</a:t>
            </a:fld>
            <a:endParaRPr lang="fi-FI"/>
          </a:p>
        </p:txBody>
      </p:sp>
      <p:sp>
        <p:nvSpPr>
          <p:cNvPr id="2" name="Title 1">
            <a:extLst>
              <a:ext uri="{FF2B5EF4-FFF2-40B4-BE49-F238E27FC236}">
                <a16:creationId xmlns:a16="http://schemas.microsoft.com/office/drawing/2014/main" id="{42F11A0A-C208-45AA-99C2-CF1F5CAE0482}"/>
              </a:ext>
            </a:extLst>
          </p:cNvPr>
          <p:cNvSpPr>
            <a:spLocks noGrp="1"/>
          </p:cNvSpPr>
          <p:nvPr>
            <p:ph type="title"/>
          </p:nvPr>
        </p:nvSpPr>
        <p:spPr>
          <a:xfrm>
            <a:off x="553163" y="1969879"/>
            <a:ext cx="4131480" cy="1179721"/>
          </a:xfrm>
        </p:spPr>
        <p:txBody>
          <a:bodyPr/>
          <a:lstStyle>
            <a:lvl1pPr algn="r">
              <a:defRPr sz="3200"/>
            </a:lvl1pPr>
          </a:lstStyle>
          <a:p>
            <a:r>
              <a:rPr lang="en-GB"/>
              <a:t>Click to edit Master title style</a:t>
            </a:r>
          </a:p>
        </p:txBody>
      </p:sp>
      <p:sp>
        <p:nvSpPr>
          <p:cNvPr id="12" name="Text Placeholder 4">
            <a:extLst>
              <a:ext uri="{FF2B5EF4-FFF2-40B4-BE49-F238E27FC236}">
                <a16:creationId xmlns:a16="http://schemas.microsoft.com/office/drawing/2014/main" id="{B2FC95EC-4105-4BC0-A1F7-D0861812094F}"/>
              </a:ext>
            </a:extLst>
          </p:cNvPr>
          <p:cNvSpPr>
            <a:spLocks noGrp="1"/>
          </p:cNvSpPr>
          <p:nvPr>
            <p:ph type="body" sz="quarter" idx="17"/>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24562144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Text Color">
    <p:bg>
      <p:bgPr>
        <a:solidFill>
          <a:srgbClr val="E9F35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2B67B97-1398-4778-ABD6-B39255FC97D5}"/>
              </a:ext>
            </a:extLst>
          </p:cNvPr>
          <p:cNvSpPr/>
          <p:nvPr userDrawn="1"/>
        </p:nvSpPr>
        <p:spPr>
          <a:xfrm flipH="1">
            <a:off x="5400000" y="0"/>
            <a:ext cx="67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975351" y="2057400"/>
            <a:ext cx="4991100" cy="41202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p>
            <a:fld id="{B465B7F8-3159-2046-B7B7-0BA10200A2CC}" type="datetime1">
              <a:rPr lang="en-US" smtClean="0"/>
              <a:t>11/30/2022</a:t>
            </a:fld>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p>
            <a:fld id="{31160B98-140E-4345-B1A3-2A7247C42973}" type="slidenum">
              <a:rPr lang="fi-FI" smtClean="0"/>
              <a:t>‹#›</a:t>
            </a:fld>
            <a:endParaRPr lang="fi-FI"/>
          </a:p>
        </p:txBody>
      </p:sp>
      <p:sp>
        <p:nvSpPr>
          <p:cNvPr id="2" name="Title 1">
            <a:extLst>
              <a:ext uri="{FF2B5EF4-FFF2-40B4-BE49-F238E27FC236}">
                <a16:creationId xmlns:a16="http://schemas.microsoft.com/office/drawing/2014/main" id="{42F11A0A-C208-45AA-99C2-CF1F5CAE0482}"/>
              </a:ext>
            </a:extLst>
          </p:cNvPr>
          <p:cNvSpPr>
            <a:spLocks noGrp="1"/>
          </p:cNvSpPr>
          <p:nvPr>
            <p:ph type="title"/>
          </p:nvPr>
        </p:nvSpPr>
        <p:spPr>
          <a:xfrm>
            <a:off x="553163" y="1969879"/>
            <a:ext cx="4131480" cy="1179721"/>
          </a:xfrm>
        </p:spPr>
        <p:txBody>
          <a:bodyPr/>
          <a:lstStyle>
            <a:lvl1pPr algn="r">
              <a:defRPr sz="3200"/>
            </a:lvl1pPr>
          </a:lstStyle>
          <a:p>
            <a:r>
              <a:rPr lang="en-GB"/>
              <a:t>Click to edit Master title style</a:t>
            </a:r>
          </a:p>
        </p:txBody>
      </p:sp>
      <p:sp>
        <p:nvSpPr>
          <p:cNvPr id="12" name="Text Placeholder 4">
            <a:extLst>
              <a:ext uri="{FF2B5EF4-FFF2-40B4-BE49-F238E27FC236}">
                <a16:creationId xmlns:a16="http://schemas.microsoft.com/office/drawing/2014/main" id="{B2FC95EC-4105-4BC0-A1F7-D0861812094F}"/>
              </a:ext>
            </a:extLst>
          </p:cNvPr>
          <p:cNvSpPr>
            <a:spLocks noGrp="1"/>
          </p:cNvSpPr>
          <p:nvPr>
            <p:ph type="body" sz="quarter" idx="17"/>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pic>
        <p:nvPicPr>
          <p:cNvPr id="14" name="Miltton_Text_Black.png">
            <a:extLst>
              <a:ext uri="{FF2B5EF4-FFF2-40B4-BE49-F238E27FC236}">
                <a16:creationId xmlns:a16="http://schemas.microsoft.com/office/drawing/2014/main" id="{93A0454E-A6B6-4B72-B8FE-81F84746B80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Tree>
    <p:extLst>
      <p:ext uri="{BB962C8B-B14F-4D97-AF65-F5344CB8AC3E}">
        <p14:creationId xmlns:p14="http://schemas.microsoft.com/office/powerpoint/2010/main" val="34646410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lumns 1-4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a:lstStyle/>
          <a:p>
            <a:r>
              <a:rPr lang="en-GB"/>
              <a:t>Click to edit Master title style</a:t>
            </a:r>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DAA1ECF4-4EC8-5A45-BE5A-0558051B6220}"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21" name="Text Placeholder 5">
            <a:extLst>
              <a:ext uri="{FF2B5EF4-FFF2-40B4-BE49-F238E27FC236}">
                <a16:creationId xmlns:a16="http://schemas.microsoft.com/office/drawing/2014/main" id="{C26B45C3-31D9-4BAA-B765-BAB9F0FA50BC}"/>
              </a:ext>
            </a:extLst>
          </p:cNvPr>
          <p:cNvSpPr>
            <a:spLocks noGrp="1"/>
          </p:cNvSpPr>
          <p:nvPr>
            <p:ph type="body" sz="quarter" idx="57"/>
          </p:nvPr>
        </p:nvSpPr>
        <p:spPr>
          <a:xfrm>
            <a:off x="952501" y="2482849"/>
            <a:ext cx="2146299" cy="3275221"/>
          </a:xfrm>
        </p:spPr>
        <p:txBody>
          <a:bodyPr/>
          <a:lstStyle>
            <a:lvl1pPr marL="0" indent="0">
              <a:lnSpc>
                <a:spcPct val="130000"/>
              </a:lnSpc>
              <a:buNone/>
              <a:defRPr sz="1000"/>
            </a:lvl1pPr>
          </a:lstStyle>
          <a:p>
            <a:pPr lvl="0"/>
            <a:r>
              <a:rPr lang="en-GB"/>
              <a:t>Click to edit Master text styles</a:t>
            </a:r>
          </a:p>
        </p:txBody>
      </p:sp>
      <p:sp>
        <p:nvSpPr>
          <p:cNvPr id="22" name="Text Placeholder 6">
            <a:extLst>
              <a:ext uri="{FF2B5EF4-FFF2-40B4-BE49-F238E27FC236}">
                <a16:creationId xmlns:a16="http://schemas.microsoft.com/office/drawing/2014/main" id="{E65D2ABF-97FC-4BDD-BDB8-E326E108140D}"/>
              </a:ext>
            </a:extLst>
          </p:cNvPr>
          <p:cNvSpPr>
            <a:spLocks noGrp="1"/>
          </p:cNvSpPr>
          <p:nvPr>
            <p:ph type="body" sz="quarter" idx="59"/>
          </p:nvPr>
        </p:nvSpPr>
        <p:spPr>
          <a:xfrm>
            <a:off x="952501" y="2081659"/>
            <a:ext cx="2019299" cy="331341"/>
          </a:xfrm>
          <a:solidFill>
            <a:srgbClr val="E9F352"/>
          </a:solidFill>
        </p:spPr>
        <p:txBody>
          <a:bodyPr anchor="ctr" anchorCtr="0"/>
          <a:lstStyle>
            <a:lvl1pPr marL="0" indent="0" algn="ctr">
              <a:lnSpc>
                <a:spcPct val="100000"/>
              </a:lnSpc>
              <a:buNone/>
              <a:defRPr sz="1500" b="1"/>
            </a:lvl1pPr>
            <a:lvl2pPr marL="457200" indent="0">
              <a:buNone/>
              <a:defRPr/>
            </a:lvl2pPr>
          </a:lstStyle>
          <a:p>
            <a:pPr lvl="0"/>
            <a:r>
              <a:rPr lang="en-GB"/>
              <a:t>Click to edit Master text styles</a:t>
            </a:r>
          </a:p>
        </p:txBody>
      </p:sp>
      <p:sp>
        <p:nvSpPr>
          <p:cNvPr id="23" name="Text Placeholder 5">
            <a:extLst>
              <a:ext uri="{FF2B5EF4-FFF2-40B4-BE49-F238E27FC236}">
                <a16:creationId xmlns:a16="http://schemas.microsoft.com/office/drawing/2014/main" id="{3182F74D-F757-4E60-B4DE-6F2D0C5209D0}"/>
              </a:ext>
            </a:extLst>
          </p:cNvPr>
          <p:cNvSpPr>
            <a:spLocks noGrp="1"/>
          </p:cNvSpPr>
          <p:nvPr>
            <p:ph type="body" sz="quarter" idx="60"/>
          </p:nvPr>
        </p:nvSpPr>
        <p:spPr>
          <a:xfrm>
            <a:off x="3594101" y="2482849"/>
            <a:ext cx="2146299" cy="3275221"/>
          </a:xfrm>
        </p:spPr>
        <p:txBody>
          <a:bodyPr/>
          <a:lstStyle>
            <a:lvl1pPr marL="0" indent="0">
              <a:lnSpc>
                <a:spcPct val="130000"/>
              </a:lnSpc>
              <a:buNone/>
              <a:defRPr sz="1000"/>
            </a:lvl1pPr>
          </a:lstStyle>
          <a:p>
            <a:pPr lvl="0"/>
            <a:r>
              <a:rPr lang="en-GB"/>
              <a:t>Click to edit Master text styles</a:t>
            </a:r>
          </a:p>
        </p:txBody>
      </p:sp>
      <p:sp>
        <p:nvSpPr>
          <p:cNvPr id="24" name="Text Placeholder 6">
            <a:extLst>
              <a:ext uri="{FF2B5EF4-FFF2-40B4-BE49-F238E27FC236}">
                <a16:creationId xmlns:a16="http://schemas.microsoft.com/office/drawing/2014/main" id="{EAA7D05C-0140-4AB4-A998-F815BEF1F4C3}"/>
              </a:ext>
            </a:extLst>
          </p:cNvPr>
          <p:cNvSpPr>
            <a:spLocks noGrp="1"/>
          </p:cNvSpPr>
          <p:nvPr>
            <p:ph type="body" sz="quarter" idx="61"/>
          </p:nvPr>
        </p:nvSpPr>
        <p:spPr>
          <a:xfrm>
            <a:off x="3594101" y="2081659"/>
            <a:ext cx="2019299" cy="331341"/>
          </a:xfrm>
          <a:solidFill>
            <a:srgbClr val="E9F352"/>
          </a:solidFill>
        </p:spPr>
        <p:txBody>
          <a:bodyPr anchor="ctr" anchorCtr="0"/>
          <a:lstStyle>
            <a:lvl1pPr marL="0" indent="0" algn="ctr">
              <a:lnSpc>
                <a:spcPct val="100000"/>
              </a:lnSpc>
              <a:buNone/>
              <a:defRPr sz="1500" b="1"/>
            </a:lvl1pPr>
            <a:lvl2pPr marL="457200" indent="0">
              <a:buNone/>
              <a:defRPr/>
            </a:lvl2pPr>
          </a:lstStyle>
          <a:p>
            <a:pPr lvl="0"/>
            <a:r>
              <a:rPr lang="en-GB"/>
              <a:t>Click to edit Master text styles</a:t>
            </a:r>
          </a:p>
        </p:txBody>
      </p:sp>
      <p:sp>
        <p:nvSpPr>
          <p:cNvPr id="25" name="Text Placeholder 5">
            <a:extLst>
              <a:ext uri="{FF2B5EF4-FFF2-40B4-BE49-F238E27FC236}">
                <a16:creationId xmlns:a16="http://schemas.microsoft.com/office/drawing/2014/main" id="{55A5C64D-0B89-40CB-859C-4B16F48A36E1}"/>
              </a:ext>
            </a:extLst>
          </p:cNvPr>
          <p:cNvSpPr>
            <a:spLocks noGrp="1"/>
          </p:cNvSpPr>
          <p:nvPr>
            <p:ph type="body" sz="quarter" idx="62"/>
          </p:nvPr>
        </p:nvSpPr>
        <p:spPr>
          <a:xfrm>
            <a:off x="6108701" y="2482849"/>
            <a:ext cx="2146299" cy="3275221"/>
          </a:xfrm>
        </p:spPr>
        <p:txBody>
          <a:bodyPr/>
          <a:lstStyle>
            <a:lvl1pPr marL="0" indent="0">
              <a:lnSpc>
                <a:spcPct val="130000"/>
              </a:lnSpc>
              <a:buNone/>
              <a:defRPr sz="1000"/>
            </a:lvl1pPr>
          </a:lstStyle>
          <a:p>
            <a:pPr lvl="0"/>
            <a:r>
              <a:rPr lang="en-GB"/>
              <a:t>Click to edit Master text styles</a:t>
            </a:r>
          </a:p>
        </p:txBody>
      </p:sp>
      <p:sp>
        <p:nvSpPr>
          <p:cNvPr id="26" name="Text Placeholder 6">
            <a:extLst>
              <a:ext uri="{FF2B5EF4-FFF2-40B4-BE49-F238E27FC236}">
                <a16:creationId xmlns:a16="http://schemas.microsoft.com/office/drawing/2014/main" id="{DFADF89A-FBBA-4143-98C0-AD7DDB1D1434}"/>
              </a:ext>
            </a:extLst>
          </p:cNvPr>
          <p:cNvSpPr>
            <a:spLocks noGrp="1"/>
          </p:cNvSpPr>
          <p:nvPr>
            <p:ph type="body" sz="quarter" idx="63"/>
          </p:nvPr>
        </p:nvSpPr>
        <p:spPr>
          <a:xfrm>
            <a:off x="6108701" y="2081659"/>
            <a:ext cx="2019299" cy="331341"/>
          </a:xfrm>
          <a:solidFill>
            <a:srgbClr val="E9F352"/>
          </a:solidFill>
        </p:spPr>
        <p:txBody>
          <a:bodyPr anchor="ctr" anchorCtr="0"/>
          <a:lstStyle>
            <a:lvl1pPr marL="0" indent="0" algn="ctr">
              <a:lnSpc>
                <a:spcPct val="100000"/>
              </a:lnSpc>
              <a:buNone/>
              <a:defRPr sz="1500" b="1"/>
            </a:lvl1pPr>
            <a:lvl2pPr marL="457200" indent="0">
              <a:buNone/>
              <a:defRPr/>
            </a:lvl2pPr>
          </a:lstStyle>
          <a:p>
            <a:pPr lvl="0"/>
            <a:r>
              <a:rPr lang="en-GB"/>
              <a:t>Click to edit Master text styles</a:t>
            </a:r>
          </a:p>
        </p:txBody>
      </p:sp>
      <p:sp>
        <p:nvSpPr>
          <p:cNvPr id="27" name="Text Placeholder 5">
            <a:extLst>
              <a:ext uri="{FF2B5EF4-FFF2-40B4-BE49-F238E27FC236}">
                <a16:creationId xmlns:a16="http://schemas.microsoft.com/office/drawing/2014/main" id="{69346970-8905-4F76-A70E-11DC75C4D2D3}"/>
              </a:ext>
            </a:extLst>
          </p:cNvPr>
          <p:cNvSpPr>
            <a:spLocks noGrp="1"/>
          </p:cNvSpPr>
          <p:nvPr>
            <p:ph type="body" sz="quarter" idx="64"/>
          </p:nvPr>
        </p:nvSpPr>
        <p:spPr>
          <a:xfrm>
            <a:off x="8674101" y="2482849"/>
            <a:ext cx="2146299" cy="3275221"/>
          </a:xfrm>
        </p:spPr>
        <p:txBody>
          <a:bodyPr/>
          <a:lstStyle>
            <a:lvl1pPr marL="0" indent="0">
              <a:lnSpc>
                <a:spcPct val="130000"/>
              </a:lnSpc>
              <a:buNone/>
              <a:defRPr sz="1000"/>
            </a:lvl1pPr>
          </a:lstStyle>
          <a:p>
            <a:pPr lvl="0"/>
            <a:r>
              <a:rPr lang="en-GB"/>
              <a:t>Click to edit Master text styles</a:t>
            </a:r>
          </a:p>
        </p:txBody>
      </p:sp>
      <p:sp>
        <p:nvSpPr>
          <p:cNvPr id="28" name="Text Placeholder 6">
            <a:extLst>
              <a:ext uri="{FF2B5EF4-FFF2-40B4-BE49-F238E27FC236}">
                <a16:creationId xmlns:a16="http://schemas.microsoft.com/office/drawing/2014/main" id="{9601163C-612D-444C-9CF6-F491EC16327A}"/>
              </a:ext>
            </a:extLst>
          </p:cNvPr>
          <p:cNvSpPr>
            <a:spLocks noGrp="1"/>
          </p:cNvSpPr>
          <p:nvPr>
            <p:ph type="body" sz="quarter" idx="65"/>
          </p:nvPr>
        </p:nvSpPr>
        <p:spPr>
          <a:xfrm>
            <a:off x="8674101" y="2081659"/>
            <a:ext cx="2019299" cy="331341"/>
          </a:xfrm>
          <a:solidFill>
            <a:srgbClr val="E9F352"/>
          </a:solidFill>
        </p:spPr>
        <p:txBody>
          <a:bodyPr anchor="ctr" anchorCtr="0"/>
          <a:lstStyle>
            <a:lvl1pPr marL="0" indent="0" algn="ctr">
              <a:lnSpc>
                <a:spcPct val="100000"/>
              </a:lnSpc>
              <a:buNone/>
              <a:defRPr sz="1500" b="1"/>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1542989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lumns 1-6 Picture">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06789F3-151D-4A78-8134-2617E04A66C0}"/>
              </a:ext>
            </a:extLst>
          </p:cNvPr>
          <p:cNvSpPr>
            <a:spLocks noGrp="1"/>
          </p:cNvSpPr>
          <p:nvPr>
            <p:ph type="pic" sz="quarter" idx="13"/>
          </p:nvPr>
        </p:nvSpPr>
        <p:spPr>
          <a:xfrm>
            <a:off x="-1" y="0"/>
            <a:ext cx="5400000" cy="6858000"/>
          </a:xfrm>
          <a:solidFill>
            <a:schemeClr val="bg1">
              <a:lumMod val="95000"/>
            </a:schemeClr>
          </a:solidFill>
        </p:spPr>
        <p:txBody>
          <a:bodyPr anchor="ctr" anchorCtr="0"/>
          <a:lstStyle>
            <a:lvl1pPr marL="0" indent="0" algn="ctr">
              <a:buNone/>
              <a:defRPr sz="1800"/>
            </a:lvl1pPr>
          </a:lstStyle>
          <a:p>
            <a:r>
              <a:rPr lang="en-GB"/>
              <a:t>Click icon to add picture</a:t>
            </a:r>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p>
            <a:fld id="{C3A29750-E4B7-2B46-8B72-6D2D7BE4D00F}" type="datetime1">
              <a:rPr lang="en-US" smtClean="0"/>
              <a:t>11/30/2022</a:t>
            </a:fld>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p>
            <a:fld id="{31160B98-140E-4345-B1A3-2A7247C42973}" type="slidenum">
              <a:rPr lang="fi-FI" smtClean="0"/>
              <a:t>‹#›</a:t>
            </a:fld>
            <a:endParaRPr lang="fi-FI"/>
          </a:p>
        </p:txBody>
      </p:sp>
      <p:sp>
        <p:nvSpPr>
          <p:cNvPr id="2" name="Title 1">
            <a:extLst>
              <a:ext uri="{FF2B5EF4-FFF2-40B4-BE49-F238E27FC236}">
                <a16:creationId xmlns:a16="http://schemas.microsoft.com/office/drawing/2014/main" id="{42F11A0A-C208-45AA-99C2-CF1F5CAE0482}"/>
              </a:ext>
            </a:extLst>
          </p:cNvPr>
          <p:cNvSpPr>
            <a:spLocks noGrp="1"/>
          </p:cNvSpPr>
          <p:nvPr>
            <p:ph type="title"/>
          </p:nvPr>
        </p:nvSpPr>
        <p:spPr>
          <a:xfrm>
            <a:off x="553163" y="1157079"/>
            <a:ext cx="4131480" cy="1179721"/>
          </a:xfrm>
        </p:spPr>
        <p:txBody>
          <a:bodyPr/>
          <a:lstStyle>
            <a:lvl1pPr algn="r">
              <a:defRPr sz="3200"/>
            </a:lvl1pPr>
          </a:lstStyle>
          <a:p>
            <a:r>
              <a:rPr lang="en-GB"/>
              <a:t>Click to edit Master title style</a:t>
            </a:r>
          </a:p>
        </p:txBody>
      </p:sp>
      <p:sp>
        <p:nvSpPr>
          <p:cNvPr id="12" name="Text Placeholder 4">
            <a:extLst>
              <a:ext uri="{FF2B5EF4-FFF2-40B4-BE49-F238E27FC236}">
                <a16:creationId xmlns:a16="http://schemas.microsoft.com/office/drawing/2014/main" id="{B2FC95EC-4105-4BC0-A1F7-D0861812094F}"/>
              </a:ext>
            </a:extLst>
          </p:cNvPr>
          <p:cNvSpPr>
            <a:spLocks noGrp="1"/>
          </p:cNvSpPr>
          <p:nvPr>
            <p:ph type="body" sz="quarter" idx="17"/>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sp>
        <p:nvSpPr>
          <p:cNvPr id="5" name="Text Placeholder 4">
            <a:extLst>
              <a:ext uri="{FF2B5EF4-FFF2-40B4-BE49-F238E27FC236}">
                <a16:creationId xmlns:a16="http://schemas.microsoft.com/office/drawing/2014/main" id="{69D3501D-3E7B-45F8-AE2F-2D72C51ED3BA}"/>
              </a:ext>
            </a:extLst>
          </p:cNvPr>
          <p:cNvSpPr>
            <a:spLocks noGrp="1"/>
          </p:cNvSpPr>
          <p:nvPr>
            <p:ph type="body" sz="quarter" idx="18"/>
          </p:nvPr>
        </p:nvSpPr>
        <p:spPr>
          <a:xfrm>
            <a:off x="6028614" y="1435259"/>
            <a:ext cx="2128841" cy="1055065"/>
          </a:xfrm>
        </p:spPr>
        <p:txBody>
          <a:bodyPr/>
          <a:lstStyle>
            <a:lvl1pPr>
              <a:lnSpc>
                <a:spcPct val="130000"/>
              </a:lnSpc>
              <a:defRPr sz="1000"/>
            </a:lvl1pPr>
          </a:lstStyle>
          <a:p>
            <a:pPr lvl="0"/>
            <a:r>
              <a:rPr lang="en-GB"/>
              <a:t>Click to edit Master text styles</a:t>
            </a:r>
          </a:p>
        </p:txBody>
      </p:sp>
      <p:sp>
        <p:nvSpPr>
          <p:cNvPr id="13" name="Text Placeholder 4">
            <a:extLst>
              <a:ext uri="{FF2B5EF4-FFF2-40B4-BE49-F238E27FC236}">
                <a16:creationId xmlns:a16="http://schemas.microsoft.com/office/drawing/2014/main" id="{4360A90E-BA53-47F9-8AC5-F55BF988B365}"/>
              </a:ext>
            </a:extLst>
          </p:cNvPr>
          <p:cNvSpPr>
            <a:spLocks noGrp="1"/>
          </p:cNvSpPr>
          <p:nvPr>
            <p:ph type="body" sz="quarter" idx="19"/>
          </p:nvPr>
        </p:nvSpPr>
        <p:spPr>
          <a:xfrm>
            <a:off x="8783389" y="1435259"/>
            <a:ext cx="2158420" cy="1055065"/>
          </a:xfrm>
        </p:spPr>
        <p:txBody>
          <a:bodyPr/>
          <a:lstStyle>
            <a:lvl1pPr>
              <a:lnSpc>
                <a:spcPct val="130000"/>
              </a:lnSpc>
              <a:defRPr sz="1000"/>
            </a:lvl1pPr>
          </a:lstStyle>
          <a:p>
            <a:pPr lvl="0"/>
            <a:r>
              <a:rPr lang="en-GB"/>
              <a:t>Click to edit Master text styles</a:t>
            </a:r>
          </a:p>
        </p:txBody>
      </p:sp>
      <p:sp>
        <p:nvSpPr>
          <p:cNvPr id="14" name="Text Placeholder 4">
            <a:extLst>
              <a:ext uri="{FF2B5EF4-FFF2-40B4-BE49-F238E27FC236}">
                <a16:creationId xmlns:a16="http://schemas.microsoft.com/office/drawing/2014/main" id="{8CDA0B6A-EE73-45DE-9A1D-DBC29501C24B}"/>
              </a:ext>
            </a:extLst>
          </p:cNvPr>
          <p:cNvSpPr>
            <a:spLocks noGrp="1"/>
          </p:cNvSpPr>
          <p:nvPr>
            <p:ph type="body" sz="quarter" idx="20"/>
          </p:nvPr>
        </p:nvSpPr>
        <p:spPr>
          <a:xfrm>
            <a:off x="6028614" y="3149759"/>
            <a:ext cx="2128841" cy="1055065"/>
          </a:xfrm>
        </p:spPr>
        <p:txBody>
          <a:bodyPr/>
          <a:lstStyle>
            <a:lvl1pPr>
              <a:lnSpc>
                <a:spcPct val="130000"/>
              </a:lnSpc>
              <a:defRPr sz="1000"/>
            </a:lvl1pPr>
          </a:lstStyle>
          <a:p>
            <a:pPr lvl="0"/>
            <a:r>
              <a:rPr lang="en-GB"/>
              <a:t>Click to edit Master text styles</a:t>
            </a:r>
          </a:p>
        </p:txBody>
      </p:sp>
      <p:sp>
        <p:nvSpPr>
          <p:cNvPr id="15" name="Text Placeholder 4">
            <a:extLst>
              <a:ext uri="{FF2B5EF4-FFF2-40B4-BE49-F238E27FC236}">
                <a16:creationId xmlns:a16="http://schemas.microsoft.com/office/drawing/2014/main" id="{1CC48621-8773-456A-849A-95B35E1CDDBA}"/>
              </a:ext>
            </a:extLst>
          </p:cNvPr>
          <p:cNvSpPr>
            <a:spLocks noGrp="1"/>
          </p:cNvSpPr>
          <p:nvPr>
            <p:ph type="body" sz="quarter" idx="21"/>
          </p:nvPr>
        </p:nvSpPr>
        <p:spPr>
          <a:xfrm>
            <a:off x="8783389" y="3149759"/>
            <a:ext cx="2158420" cy="1055065"/>
          </a:xfrm>
        </p:spPr>
        <p:txBody>
          <a:bodyPr/>
          <a:lstStyle>
            <a:lvl1pPr>
              <a:lnSpc>
                <a:spcPct val="130000"/>
              </a:lnSpc>
              <a:defRPr sz="1000"/>
            </a:lvl1pPr>
          </a:lstStyle>
          <a:p>
            <a:pPr lvl="0"/>
            <a:r>
              <a:rPr lang="en-GB"/>
              <a:t>Click to edit Master text styles</a:t>
            </a:r>
          </a:p>
        </p:txBody>
      </p:sp>
      <p:sp>
        <p:nvSpPr>
          <p:cNvPr id="16" name="Text Placeholder 4">
            <a:extLst>
              <a:ext uri="{FF2B5EF4-FFF2-40B4-BE49-F238E27FC236}">
                <a16:creationId xmlns:a16="http://schemas.microsoft.com/office/drawing/2014/main" id="{EB3917A7-796B-4D2C-9E99-CC559E61F71F}"/>
              </a:ext>
            </a:extLst>
          </p:cNvPr>
          <p:cNvSpPr>
            <a:spLocks noGrp="1"/>
          </p:cNvSpPr>
          <p:nvPr>
            <p:ph type="body" sz="quarter" idx="22"/>
          </p:nvPr>
        </p:nvSpPr>
        <p:spPr>
          <a:xfrm>
            <a:off x="6028614" y="4864259"/>
            <a:ext cx="2128841" cy="1055065"/>
          </a:xfrm>
        </p:spPr>
        <p:txBody>
          <a:bodyPr/>
          <a:lstStyle>
            <a:lvl1pPr>
              <a:lnSpc>
                <a:spcPct val="130000"/>
              </a:lnSpc>
              <a:defRPr sz="1000"/>
            </a:lvl1pPr>
          </a:lstStyle>
          <a:p>
            <a:pPr lvl="0"/>
            <a:r>
              <a:rPr lang="en-GB"/>
              <a:t>Click to edit Master text styles</a:t>
            </a:r>
          </a:p>
        </p:txBody>
      </p:sp>
      <p:sp>
        <p:nvSpPr>
          <p:cNvPr id="17" name="Text Placeholder 4">
            <a:extLst>
              <a:ext uri="{FF2B5EF4-FFF2-40B4-BE49-F238E27FC236}">
                <a16:creationId xmlns:a16="http://schemas.microsoft.com/office/drawing/2014/main" id="{62A21834-363E-4F86-8DE2-BF8B56CE5A8F}"/>
              </a:ext>
            </a:extLst>
          </p:cNvPr>
          <p:cNvSpPr>
            <a:spLocks noGrp="1"/>
          </p:cNvSpPr>
          <p:nvPr>
            <p:ph type="body" sz="quarter" idx="23"/>
          </p:nvPr>
        </p:nvSpPr>
        <p:spPr>
          <a:xfrm>
            <a:off x="8783389" y="4864259"/>
            <a:ext cx="2158420" cy="1055065"/>
          </a:xfrm>
        </p:spPr>
        <p:txBody>
          <a:bodyPr/>
          <a:lstStyle>
            <a:lvl1pPr>
              <a:lnSpc>
                <a:spcPct val="130000"/>
              </a:lnSpc>
              <a:defRPr sz="1000"/>
            </a:lvl1pPr>
          </a:lstStyle>
          <a:p>
            <a:pPr lvl="0"/>
            <a:r>
              <a:rPr lang="en-GB"/>
              <a:t>Click to edit Master text styles</a:t>
            </a:r>
          </a:p>
        </p:txBody>
      </p:sp>
      <p:sp>
        <p:nvSpPr>
          <p:cNvPr id="18" name="Measurements">
            <a:extLst>
              <a:ext uri="{FF2B5EF4-FFF2-40B4-BE49-F238E27FC236}">
                <a16:creationId xmlns:a16="http://schemas.microsoft.com/office/drawing/2014/main" id="{92D4ACD4-B04B-EC40-B11B-4DECFA7E6102}"/>
              </a:ext>
            </a:extLst>
          </p:cNvPr>
          <p:cNvSpPr txBox="1">
            <a:spLocks noGrp="1"/>
          </p:cNvSpPr>
          <p:nvPr>
            <p:ph type="body" sz="quarter" idx="53"/>
          </p:nvPr>
        </p:nvSpPr>
        <p:spPr>
          <a:xfrm>
            <a:off x="6028614" y="1100329"/>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pPr lvl="0"/>
            <a:r>
              <a:rPr lang="en-GB"/>
              <a:t>Click to edit Master text styles</a:t>
            </a:r>
          </a:p>
        </p:txBody>
      </p:sp>
      <p:sp>
        <p:nvSpPr>
          <p:cNvPr id="19" name="Measurements">
            <a:extLst>
              <a:ext uri="{FF2B5EF4-FFF2-40B4-BE49-F238E27FC236}">
                <a16:creationId xmlns:a16="http://schemas.microsoft.com/office/drawing/2014/main" id="{D36FBD0C-1EC1-334E-89E1-82D1EF5431DE}"/>
              </a:ext>
            </a:extLst>
          </p:cNvPr>
          <p:cNvSpPr txBox="1">
            <a:spLocks noGrp="1"/>
          </p:cNvSpPr>
          <p:nvPr>
            <p:ph type="body" sz="quarter" idx="54"/>
          </p:nvPr>
        </p:nvSpPr>
        <p:spPr>
          <a:xfrm>
            <a:off x="8783389" y="1100329"/>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pPr lvl="0"/>
            <a:r>
              <a:rPr lang="en-GB"/>
              <a:t>Click to edit Master text styles</a:t>
            </a:r>
          </a:p>
        </p:txBody>
      </p:sp>
      <p:sp>
        <p:nvSpPr>
          <p:cNvPr id="20" name="Measurements">
            <a:extLst>
              <a:ext uri="{FF2B5EF4-FFF2-40B4-BE49-F238E27FC236}">
                <a16:creationId xmlns:a16="http://schemas.microsoft.com/office/drawing/2014/main" id="{5159CB55-4738-754C-A380-499D0805D887}"/>
              </a:ext>
            </a:extLst>
          </p:cNvPr>
          <p:cNvSpPr txBox="1">
            <a:spLocks noGrp="1"/>
          </p:cNvSpPr>
          <p:nvPr>
            <p:ph type="body" sz="quarter" idx="55"/>
          </p:nvPr>
        </p:nvSpPr>
        <p:spPr>
          <a:xfrm>
            <a:off x="6028614" y="2819853"/>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pPr lvl="0"/>
            <a:r>
              <a:rPr lang="en-GB"/>
              <a:t>Click to edit Master text styles</a:t>
            </a:r>
          </a:p>
        </p:txBody>
      </p:sp>
      <p:sp>
        <p:nvSpPr>
          <p:cNvPr id="21" name="Measurements">
            <a:extLst>
              <a:ext uri="{FF2B5EF4-FFF2-40B4-BE49-F238E27FC236}">
                <a16:creationId xmlns:a16="http://schemas.microsoft.com/office/drawing/2014/main" id="{F791A673-5E86-CE4D-A964-CFEBFE556584}"/>
              </a:ext>
            </a:extLst>
          </p:cNvPr>
          <p:cNvSpPr txBox="1">
            <a:spLocks noGrp="1"/>
          </p:cNvSpPr>
          <p:nvPr>
            <p:ph type="body" sz="quarter" idx="56"/>
          </p:nvPr>
        </p:nvSpPr>
        <p:spPr>
          <a:xfrm>
            <a:off x="8783389" y="2819853"/>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pPr lvl="0"/>
            <a:r>
              <a:rPr lang="en-GB"/>
              <a:t>Click to edit Master text styles</a:t>
            </a:r>
          </a:p>
        </p:txBody>
      </p:sp>
      <p:sp>
        <p:nvSpPr>
          <p:cNvPr id="24" name="Measurements">
            <a:extLst>
              <a:ext uri="{FF2B5EF4-FFF2-40B4-BE49-F238E27FC236}">
                <a16:creationId xmlns:a16="http://schemas.microsoft.com/office/drawing/2014/main" id="{E45AB52D-1FDD-304D-B89E-D9FF6BB6B177}"/>
              </a:ext>
            </a:extLst>
          </p:cNvPr>
          <p:cNvSpPr txBox="1">
            <a:spLocks noGrp="1"/>
          </p:cNvSpPr>
          <p:nvPr>
            <p:ph type="body" sz="quarter" idx="57"/>
          </p:nvPr>
        </p:nvSpPr>
        <p:spPr>
          <a:xfrm>
            <a:off x="6028614" y="4533097"/>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pPr lvl="0"/>
            <a:r>
              <a:rPr lang="en-GB"/>
              <a:t>Click to edit Master text styles</a:t>
            </a:r>
          </a:p>
        </p:txBody>
      </p:sp>
      <p:sp>
        <p:nvSpPr>
          <p:cNvPr id="25" name="Measurements">
            <a:extLst>
              <a:ext uri="{FF2B5EF4-FFF2-40B4-BE49-F238E27FC236}">
                <a16:creationId xmlns:a16="http://schemas.microsoft.com/office/drawing/2014/main" id="{52B89791-47A7-5A4C-B9CD-F308FD85311E}"/>
              </a:ext>
            </a:extLst>
          </p:cNvPr>
          <p:cNvSpPr txBox="1">
            <a:spLocks noGrp="1"/>
          </p:cNvSpPr>
          <p:nvPr>
            <p:ph type="body" sz="quarter" idx="58"/>
          </p:nvPr>
        </p:nvSpPr>
        <p:spPr>
          <a:xfrm>
            <a:off x="8783389" y="4533097"/>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pPr lvl="0"/>
            <a:r>
              <a:rPr lang="en-GB"/>
              <a:t>Click to edit Master text styles</a:t>
            </a:r>
          </a:p>
        </p:txBody>
      </p:sp>
    </p:spTree>
    <p:extLst>
      <p:ext uri="{BB962C8B-B14F-4D97-AF65-F5344CB8AC3E}">
        <p14:creationId xmlns:p14="http://schemas.microsoft.com/office/powerpoint/2010/main" val="8904628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lumns 1-6 Color">
    <p:bg>
      <p:bgPr>
        <a:solidFill>
          <a:srgbClr val="E9F35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99E5C17-D48E-4584-AB09-900998A8D081}"/>
              </a:ext>
            </a:extLst>
          </p:cNvPr>
          <p:cNvSpPr/>
          <p:nvPr userDrawn="1"/>
        </p:nvSpPr>
        <p:spPr>
          <a:xfrm flipH="1">
            <a:off x="5400000" y="0"/>
            <a:ext cx="67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p>
            <a:fld id="{0CCC9B78-29B7-184A-A962-043053C53983}" type="datetime1">
              <a:rPr lang="en-US" smtClean="0"/>
              <a:t>11/30/2022</a:t>
            </a:fld>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p>
            <a:fld id="{31160B98-140E-4345-B1A3-2A7247C42973}" type="slidenum">
              <a:rPr lang="fi-FI" smtClean="0"/>
              <a:t>‹#›</a:t>
            </a:fld>
            <a:endParaRPr lang="fi-FI"/>
          </a:p>
        </p:txBody>
      </p:sp>
      <p:sp>
        <p:nvSpPr>
          <p:cNvPr id="2" name="Title 1">
            <a:extLst>
              <a:ext uri="{FF2B5EF4-FFF2-40B4-BE49-F238E27FC236}">
                <a16:creationId xmlns:a16="http://schemas.microsoft.com/office/drawing/2014/main" id="{42F11A0A-C208-45AA-99C2-CF1F5CAE0482}"/>
              </a:ext>
            </a:extLst>
          </p:cNvPr>
          <p:cNvSpPr>
            <a:spLocks noGrp="1"/>
          </p:cNvSpPr>
          <p:nvPr>
            <p:ph type="title"/>
          </p:nvPr>
        </p:nvSpPr>
        <p:spPr>
          <a:xfrm>
            <a:off x="553163" y="1157079"/>
            <a:ext cx="4131480" cy="1179721"/>
          </a:xfrm>
        </p:spPr>
        <p:txBody>
          <a:bodyPr/>
          <a:lstStyle>
            <a:lvl1pPr algn="r">
              <a:defRPr sz="3200"/>
            </a:lvl1pPr>
          </a:lstStyle>
          <a:p>
            <a:r>
              <a:rPr lang="en-GB"/>
              <a:t>Click to edit Master title style</a:t>
            </a:r>
          </a:p>
        </p:txBody>
      </p:sp>
      <p:sp>
        <p:nvSpPr>
          <p:cNvPr id="12" name="Text Placeholder 4">
            <a:extLst>
              <a:ext uri="{FF2B5EF4-FFF2-40B4-BE49-F238E27FC236}">
                <a16:creationId xmlns:a16="http://schemas.microsoft.com/office/drawing/2014/main" id="{B2FC95EC-4105-4BC0-A1F7-D0861812094F}"/>
              </a:ext>
            </a:extLst>
          </p:cNvPr>
          <p:cNvSpPr>
            <a:spLocks noGrp="1"/>
          </p:cNvSpPr>
          <p:nvPr>
            <p:ph type="body" sz="quarter" idx="17"/>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pic>
        <p:nvPicPr>
          <p:cNvPr id="19" name="Miltton_Text_Black.png">
            <a:extLst>
              <a:ext uri="{FF2B5EF4-FFF2-40B4-BE49-F238E27FC236}">
                <a16:creationId xmlns:a16="http://schemas.microsoft.com/office/drawing/2014/main" id="{B4C90CE1-8955-462E-BE7A-2E57B3B3092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
        <p:nvSpPr>
          <p:cNvPr id="18" name="Text Placeholder 4">
            <a:extLst>
              <a:ext uri="{FF2B5EF4-FFF2-40B4-BE49-F238E27FC236}">
                <a16:creationId xmlns:a16="http://schemas.microsoft.com/office/drawing/2014/main" id="{621BB9AA-A8DE-5A45-A49F-0C5ACAF43D99}"/>
              </a:ext>
            </a:extLst>
          </p:cNvPr>
          <p:cNvSpPr>
            <a:spLocks noGrp="1"/>
          </p:cNvSpPr>
          <p:nvPr>
            <p:ph type="body" sz="quarter" idx="18"/>
          </p:nvPr>
        </p:nvSpPr>
        <p:spPr>
          <a:xfrm>
            <a:off x="6028614" y="1435259"/>
            <a:ext cx="2128841" cy="1055065"/>
          </a:xfrm>
        </p:spPr>
        <p:txBody>
          <a:bodyPr/>
          <a:lstStyle>
            <a:lvl1pPr>
              <a:lnSpc>
                <a:spcPct val="130000"/>
              </a:lnSpc>
              <a:defRPr sz="1000"/>
            </a:lvl1pPr>
          </a:lstStyle>
          <a:p>
            <a:pPr lvl="0"/>
            <a:r>
              <a:rPr lang="en-GB"/>
              <a:t>Click to edit Master text styles</a:t>
            </a:r>
          </a:p>
        </p:txBody>
      </p:sp>
      <p:sp>
        <p:nvSpPr>
          <p:cNvPr id="21" name="Text Placeholder 4">
            <a:extLst>
              <a:ext uri="{FF2B5EF4-FFF2-40B4-BE49-F238E27FC236}">
                <a16:creationId xmlns:a16="http://schemas.microsoft.com/office/drawing/2014/main" id="{D8770DA4-26A0-9445-96FC-C57772DEDF93}"/>
              </a:ext>
            </a:extLst>
          </p:cNvPr>
          <p:cNvSpPr>
            <a:spLocks noGrp="1"/>
          </p:cNvSpPr>
          <p:nvPr>
            <p:ph type="body" sz="quarter" idx="19"/>
          </p:nvPr>
        </p:nvSpPr>
        <p:spPr>
          <a:xfrm>
            <a:off x="8783389" y="1435259"/>
            <a:ext cx="2158420" cy="1055065"/>
          </a:xfrm>
        </p:spPr>
        <p:txBody>
          <a:bodyPr/>
          <a:lstStyle>
            <a:lvl1pPr>
              <a:lnSpc>
                <a:spcPct val="130000"/>
              </a:lnSpc>
              <a:defRPr sz="1000"/>
            </a:lvl1pPr>
          </a:lstStyle>
          <a:p>
            <a:pPr lvl="0"/>
            <a:r>
              <a:rPr lang="en-GB"/>
              <a:t>Click to edit Master text styles</a:t>
            </a:r>
          </a:p>
        </p:txBody>
      </p:sp>
      <p:sp>
        <p:nvSpPr>
          <p:cNvPr id="22" name="Text Placeholder 4">
            <a:extLst>
              <a:ext uri="{FF2B5EF4-FFF2-40B4-BE49-F238E27FC236}">
                <a16:creationId xmlns:a16="http://schemas.microsoft.com/office/drawing/2014/main" id="{02BF6501-7E8D-964C-983D-5DBD2B4EB0B3}"/>
              </a:ext>
            </a:extLst>
          </p:cNvPr>
          <p:cNvSpPr>
            <a:spLocks noGrp="1"/>
          </p:cNvSpPr>
          <p:nvPr>
            <p:ph type="body" sz="quarter" idx="20"/>
          </p:nvPr>
        </p:nvSpPr>
        <p:spPr>
          <a:xfrm>
            <a:off x="6028614" y="3149759"/>
            <a:ext cx="2128841" cy="1055065"/>
          </a:xfrm>
        </p:spPr>
        <p:txBody>
          <a:bodyPr/>
          <a:lstStyle>
            <a:lvl1pPr>
              <a:lnSpc>
                <a:spcPct val="130000"/>
              </a:lnSpc>
              <a:defRPr sz="1000"/>
            </a:lvl1pPr>
          </a:lstStyle>
          <a:p>
            <a:pPr lvl="0"/>
            <a:r>
              <a:rPr lang="en-GB"/>
              <a:t>Click to edit Master text styles</a:t>
            </a:r>
          </a:p>
        </p:txBody>
      </p:sp>
      <p:sp>
        <p:nvSpPr>
          <p:cNvPr id="23" name="Text Placeholder 4">
            <a:extLst>
              <a:ext uri="{FF2B5EF4-FFF2-40B4-BE49-F238E27FC236}">
                <a16:creationId xmlns:a16="http://schemas.microsoft.com/office/drawing/2014/main" id="{3C26892C-EEDD-324B-A655-B1DCD5D405A7}"/>
              </a:ext>
            </a:extLst>
          </p:cNvPr>
          <p:cNvSpPr>
            <a:spLocks noGrp="1"/>
          </p:cNvSpPr>
          <p:nvPr>
            <p:ph type="body" sz="quarter" idx="21"/>
          </p:nvPr>
        </p:nvSpPr>
        <p:spPr>
          <a:xfrm>
            <a:off x="8783389" y="3149759"/>
            <a:ext cx="2158420" cy="1055065"/>
          </a:xfrm>
        </p:spPr>
        <p:txBody>
          <a:bodyPr/>
          <a:lstStyle>
            <a:lvl1pPr>
              <a:lnSpc>
                <a:spcPct val="130000"/>
              </a:lnSpc>
              <a:defRPr sz="1000"/>
            </a:lvl1pPr>
          </a:lstStyle>
          <a:p>
            <a:pPr lvl="0"/>
            <a:r>
              <a:rPr lang="en-GB"/>
              <a:t>Click to edit Master text styles</a:t>
            </a:r>
          </a:p>
        </p:txBody>
      </p:sp>
      <p:sp>
        <p:nvSpPr>
          <p:cNvPr id="24" name="Text Placeholder 4">
            <a:extLst>
              <a:ext uri="{FF2B5EF4-FFF2-40B4-BE49-F238E27FC236}">
                <a16:creationId xmlns:a16="http://schemas.microsoft.com/office/drawing/2014/main" id="{6FB1F827-F53C-4C4D-9F19-7E94E77DB5AD}"/>
              </a:ext>
            </a:extLst>
          </p:cNvPr>
          <p:cNvSpPr>
            <a:spLocks noGrp="1"/>
          </p:cNvSpPr>
          <p:nvPr>
            <p:ph type="body" sz="quarter" idx="22"/>
          </p:nvPr>
        </p:nvSpPr>
        <p:spPr>
          <a:xfrm>
            <a:off x="6028614" y="4864259"/>
            <a:ext cx="2128841" cy="1055065"/>
          </a:xfrm>
        </p:spPr>
        <p:txBody>
          <a:bodyPr/>
          <a:lstStyle>
            <a:lvl1pPr>
              <a:lnSpc>
                <a:spcPct val="130000"/>
              </a:lnSpc>
              <a:defRPr sz="1000"/>
            </a:lvl1pPr>
          </a:lstStyle>
          <a:p>
            <a:pPr lvl="0"/>
            <a:r>
              <a:rPr lang="en-GB"/>
              <a:t>Click to edit Master text styles</a:t>
            </a:r>
          </a:p>
        </p:txBody>
      </p:sp>
      <p:sp>
        <p:nvSpPr>
          <p:cNvPr id="25" name="Text Placeholder 4">
            <a:extLst>
              <a:ext uri="{FF2B5EF4-FFF2-40B4-BE49-F238E27FC236}">
                <a16:creationId xmlns:a16="http://schemas.microsoft.com/office/drawing/2014/main" id="{DA12A612-BAB3-4F4B-8428-E51B806EBDA5}"/>
              </a:ext>
            </a:extLst>
          </p:cNvPr>
          <p:cNvSpPr>
            <a:spLocks noGrp="1"/>
          </p:cNvSpPr>
          <p:nvPr>
            <p:ph type="body" sz="quarter" idx="23"/>
          </p:nvPr>
        </p:nvSpPr>
        <p:spPr>
          <a:xfrm>
            <a:off x="8783389" y="4864259"/>
            <a:ext cx="2158420" cy="1055065"/>
          </a:xfrm>
        </p:spPr>
        <p:txBody>
          <a:bodyPr/>
          <a:lstStyle>
            <a:lvl1pPr>
              <a:lnSpc>
                <a:spcPct val="130000"/>
              </a:lnSpc>
              <a:defRPr sz="1000"/>
            </a:lvl1pPr>
          </a:lstStyle>
          <a:p>
            <a:pPr lvl="0"/>
            <a:r>
              <a:rPr lang="en-GB"/>
              <a:t>Click to edit Master text styles</a:t>
            </a:r>
          </a:p>
        </p:txBody>
      </p:sp>
      <p:sp>
        <p:nvSpPr>
          <p:cNvPr id="26" name="Measurements">
            <a:extLst>
              <a:ext uri="{FF2B5EF4-FFF2-40B4-BE49-F238E27FC236}">
                <a16:creationId xmlns:a16="http://schemas.microsoft.com/office/drawing/2014/main" id="{37E252F8-166F-0447-BC35-92A1A86310E6}"/>
              </a:ext>
            </a:extLst>
          </p:cNvPr>
          <p:cNvSpPr txBox="1">
            <a:spLocks noGrp="1"/>
          </p:cNvSpPr>
          <p:nvPr>
            <p:ph type="body" sz="quarter" idx="53"/>
          </p:nvPr>
        </p:nvSpPr>
        <p:spPr>
          <a:xfrm>
            <a:off x="6028614" y="1100329"/>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pPr lvl="0"/>
            <a:r>
              <a:rPr lang="en-GB"/>
              <a:t>Click to edit Master text styles</a:t>
            </a:r>
          </a:p>
        </p:txBody>
      </p:sp>
      <p:sp>
        <p:nvSpPr>
          <p:cNvPr id="27" name="Measurements">
            <a:extLst>
              <a:ext uri="{FF2B5EF4-FFF2-40B4-BE49-F238E27FC236}">
                <a16:creationId xmlns:a16="http://schemas.microsoft.com/office/drawing/2014/main" id="{DDA85719-3158-CB4A-ABDD-DF1988F90178}"/>
              </a:ext>
            </a:extLst>
          </p:cNvPr>
          <p:cNvSpPr txBox="1">
            <a:spLocks noGrp="1"/>
          </p:cNvSpPr>
          <p:nvPr>
            <p:ph type="body" sz="quarter" idx="54"/>
          </p:nvPr>
        </p:nvSpPr>
        <p:spPr>
          <a:xfrm>
            <a:off x="8783389" y="1100329"/>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pPr lvl="0"/>
            <a:r>
              <a:rPr lang="en-GB"/>
              <a:t>Click to edit Master text styles</a:t>
            </a:r>
          </a:p>
        </p:txBody>
      </p:sp>
      <p:sp>
        <p:nvSpPr>
          <p:cNvPr id="28" name="Measurements">
            <a:extLst>
              <a:ext uri="{FF2B5EF4-FFF2-40B4-BE49-F238E27FC236}">
                <a16:creationId xmlns:a16="http://schemas.microsoft.com/office/drawing/2014/main" id="{5C8969B2-630D-E544-8E3E-28834DB7E13B}"/>
              </a:ext>
            </a:extLst>
          </p:cNvPr>
          <p:cNvSpPr txBox="1">
            <a:spLocks noGrp="1"/>
          </p:cNvSpPr>
          <p:nvPr>
            <p:ph type="body" sz="quarter" idx="55"/>
          </p:nvPr>
        </p:nvSpPr>
        <p:spPr>
          <a:xfrm>
            <a:off x="6028614" y="2819853"/>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pPr lvl="0"/>
            <a:r>
              <a:rPr lang="en-GB"/>
              <a:t>Click to edit Master text styles</a:t>
            </a:r>
          </a:p>
        </p:txBody>
      </p:sp>
      <p:sp>
        <p:nvSpPr>
          <p:cNvPr id="29" name="Measurements">
            <a:extLst>
              <a:ext uri="{FF2B5EF4-FFF2-40B4-BE49-F238E27FC236}">
                <a16:creationId xmlns:a16="http://schemas.microsoft.com/office/drawing/2014/main" id="{80CF7A2E-738A-594F-9031-19563F1620A7}"/>
              </a:ext>
            </a:extLst>
          </p:cNvPr>
          <p:cNvSpPr txBox="1">
            <a:spLocks noGrp="1"/>
          </p:cNvSpPr>
          <p:nvPr>
            <p:ph type="body" sz="quarter" idx="56"/>
          </p:nvPr>
        </p:nvSpPr>
        <p:spPr>
          <a:xfrm>
            <a:off x="8783389" y="2819853"/>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pPr lvl="0"/>
            <a:r>
              <a:rPr lang="en-GB"/>
              <a:t>Click to edit Master text styles</a:t>
            </a:r>
          </a:p>
        </p:txBody>
      </p:sp>
      <p:sp>
        <p:nvSpPr>
          <p:cNvPr id="30" name="Measurements">
            <a:extLst>
              <a:ext uri="{FF2B5EF4-FFF2-40B4-BE49-F238E27FC236}">
                <a16:creationId xmlns:a16="http://schemas.microsoft.com/office/drawing/2014/main" id="{A3662B3E-086D-BB4E-AEEB-E120AFA0F32A}"/>
              </a:ext>
            </a:extLst>
          </p:cNvPr>
          <p:cNvSpPr txBox="1">
            <a:spLocks noGrp="1"/>
          </p:cNvSpPr>
          <p:nvPr>
            <p:ph type="body" sz="quarter" idx="57"/>
          </p:nvPr>
        </p:nvSpPr>
        <p:spPr>
          <a:xfrm>
            <a:off x="6028614" y="4533097"/>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pPr lvl="0"/>
            <a:r>
              <a:rPr lang="en-GB"/>
              <a:t>Click to edit Master text styles</a:t>
            </a:r>
          </a:p>
        </p:txBody>
      </p:sp>
      <p:sp>
        <p:nvSpPr>
          <p:cNvPr id="31" name="Measurements">
            <a:extLst>
              <a:ext uri="{FF2B5EF4-FFF2-40B4-BE49-F238E27FC236}">
                <a16:creationId xmlns:a16="http://schemas.microsoft.com/office/drawing/2014/main" id="{42FCB728-0677-0644-8561-90307060CF7C}"/>
              </a:ext>
            </a:extLst>
          </p:cNvPr>
          <p:cNvSpPr txBox="1">
            <a:spLocks noGrp="1"/>
          </p:cNvSpPr>
          <p:nvPr>
            <p:ph type="body" sz="quarter" idx="58"/>
          </p:nvPr>
        </p:nvSpPr>
        <p:spPr>
          <a:xfrm>
            <a:off x="8783389" y="4533097"/>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pPr lvl="0"/>
            <a:r>
              <a:rPr lang="en-GB"/>
              <a:t>Click to edit Master text styles</a:t>
            </a:r>
          </a:p>
        </p:txBody>
      </p:sp>
    </p:spTree>
    <p:extLst>
      <p:ext uri="{BB962C8B-B14F-4D97-AF65-F5344CB8AC3E}">
        <p14:creationId xmlns:p14="http://schemas.microsoft.com/office/powerpoint/2010/main" val="37983493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able 6 Columns">
    <p:spTree>
      <p:nvGrpSpPr>
        <p:cNvPr id="1" name=""/>
        <p:cNvGrpSpPr/>
        <p:nvPr/>
      </p:nvGrpSpPr>
      <p:grpSpPr>
        <a:xfrm>
          <a:off x="0" y="0"/>
          <a:ext cx="0" cy="0"/>
          <a:chOff x="0" y="0"/>
          <a:chExt cx="0" cy="0"/>
        </a:xfrm>
      </p:grpSpPr>
      <p:sp>
        <p:nvSpPr>
          <p:cNvPr id="714" name="Lorem ipsum"/>
          <p:cNvSpPr txBox="1">
            <a:spLocks noGrp="1"/>
          </p:cNvSpPr>
          <p:nvPr>
            <p:ph type="body" sz="quarter" idx="27"/>
          </p:nvPr>
        </p:nvSpPr>
        <p:spPr>
          <a:xfrm>
            <a:off x="883242" y="1238054"/>
            <a:ext cx="1758358" cy="628846"/>
          </a:xfrm>
          <a:prstGeom prst="rect">
            <a:avLst/>
          </a:prstGeom>
          <a:solidFill>
            <a:srgbClr val="E9F352"/>
          </a:solidFill>
          <a:ln>
            <a:noFill/>
          </a:ln>
        </p:spPr>
        <p:txBody>
          <a:bodyPr anchor="ctr">
            <a:noAutofit/>
          </a:bodyPr>
          <a:lstStyle>
            <a:lvl1pPr marL="0" indent="0" algn="ctr" defTabSz="412750">
              <a:lnSpc>
                <a:spcPct val="100000"/>
              </a:lnSpc>
              <a:spcBef>
                <a:spcPts val="50"/>
              </a:spcBef>
              <a:buSzTx/>
              <a:buNone/>
              <a:defRPr sz="1200" b="1">
                <a:latin typeface="+mn-lt"/>
                <a:ea typeface="+mn-ea"/>
                <a:cs typeface="+mn-cs"/>
                <a:sym typeface="Helvetica"/>
              </a:defRPr>
            </a:lvl1pPr>
          </a:lstStyle>
          <a:p>
            <a:pPr lvl="0"/>
            <a:r>
              <a:rPr lang="en-GB"/>
              <a:t>Click to edit Master text styles</a:t>
            </a:r>
          </a:p>
        </p:txBody>
      </p:sp>
      <p:sp>
        <p:nvSpPr>
          <p:cNvPr id="722" name="LOREM IPSUM"/>
          <p:cNvSpPr txBox="1">
            <a:spLocks noGrp="1"/>
          </p:cNvSpPr>
          <p:nvPr>
            <p:ph type="body" sz="quarter" idx="34"/>
          </p:nvPr>
        </p:nvSpPr>
        <p:spPr>
          <a:xfrm rot="16200000">
            <a:off x="-441894" y="2843330"/>
            <a:ext cx="1894575" cy="221114"/>
          </a:xfrm>
          <a:prstGeom prst="rect">
            <a:avLst/>
          </a:prstGeom>
        </p:spPr>
        <p:txBody>
          <a:bodyPr wrap="square" anchor="ctr">
            <a:spAutoFit/>
          </a:bodyPr>
          <a:lstStyle>
            <a:lvl1pPr marL="0" indent="0" algn="ctr" defTabSz="412750">
              <a:lnSpc>
                <a:spcPct val="100000"/>
              </a:lnSpc>
              <a:spcBef>
                <a:spcPts val="0"/>
              </a:spcBef>
              <a:buSzTx/>
              <a:buNone/>
              <a:defRPr sz="1000" b="1">
                <a:latin typeface="+mn-lt"/>
                <a:ea typeface="+mn-ea"/>
                <a:cs typeface="+mn-cs"/>
                <a:sym typeface="Helvetica"/>
              </a:defRPr>
            </a:lvl1pPr>
          </a:lstStyle>
          <a:p>
            <a:pPr lvl="0"/>
            <a:r>
              <a:rPr lang="en-GB"/>
              <a:t>Click to edit Master text styles</a:t>
            </a:r>
          </a:p>
        </p:txBody>
      </p:sp>
      <p:sp>
        <p:nvSpPr>
          <p:cNvPr id="2" name="Date Placeholder 1">
            <a:extLst>
              <a:ext uri="{FF2B5EF4-FFF2-40B4-BE49-F238E27FC236}">
                <a16:creationId xmlns:a16="http://schemas.microsoft.com/office/drawing/2014/main" id="{8C3FAB2A-87B9-4377-B3AC-A160558B8204}"/>
              </a:ext>
            </a:extLst>
          </p:cNvPr>
          <p:cNvSpPr>
            <a:spLocks noGrp="1"/>
          </p:cNvSpPr>
          <p:nvPr>
            <p:ph type="dt" sz="half" idx="48"/>
          </p:nvPr>
        </p:nvSpPr>
        <p:spPr/>
        <p:txBody>
          <a:bodyPr/>
          <a:lstStyle/>
          <a:p>
            <a:fld id="{97A479B5-5570-E641-A69E-02874BE40206}" type="datetime1">
              <a:rPr lang="en-US" smtClean="0"/>
              <a:t>11/30/2022</a:t>
            </a:fld>
            <a:endParaRPr lang="fi-FI"/>
          </a:p>
        </p:txBody>
      </p:sp>
      <p:sp>
        <p:nvSpPr>
          <p:cNvPr id="3" name="Footer Placeholder 2">
            <a:extLst>
              <a:ext uri="{FF2B5EF4-FFF2-40B4-BE49-F238E27FC236}">
                <a16:creationId xmlns:a16="http://schemas.microsoft.com/office/drawing/2014/main" id="{C540A4F8-E7CE-4467-B5EC-4B4805E855CB}"/>
              </a:ext>
            </a:extLst>
          </p:cNvPr>
          <p:cNvSpPr>
            <a:spLocks noGrp="1"/>
          </p:cNvSpPr>
          <p:nvPr>
            <p:ph type="ftr" sz="quarter" idx="49"/>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4E12246F-B168-41B6-B4DD-EB935BF14401}"/>
              </a:ext>
            </a:extLst>
          </p:cNvPr>
          <p:cNvSpPr>
            <a:spLocks noGrp="1"/>
          </p:cNvSpPr>
          <p:nvPr>
            <p:ph type="sldNum" sz="quarter" idx="50"/>
          </p:nvPr>
        </p:nvSpPr>
        <p:spPr/>
        <p:txBody>
          <a:bodyPr/>
          <a:lstStyle/>
          <a:p>
            <a:fld id="{31160B98-140E-4345-B1A3-2A7247C42973}" type="slidenum">
              <a:rPr lang="fi-FI" smtClean="0"/>
              <a:pPr/>
              <a:t>‹#›</a:t>
            </a:fld>
            <a:endParaRPr lang="fi-FI"/>
          </a:p>
        </p:txBody>
      </p:sp>
      <p:sp>
        <p:nvSpPr>
          <p:cNvPr id="39" name="Text Placeholder 4">
            <a:extLst>
              <a:ext uri="{FF2B5EF4-FFF2-40B4-BE49-F238E27FC236}">
                <a16:creationId xmlns:a16="http://schemas.microsoft.com/office/drawing/2014/main" id="{BEABA653-12B5-4CED-93DC-FEA6258D7BC1}"/>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sp>
        <p:nvSpPr>
          <p:cNvPr id="6" name="Text Placeholder 5">
            <a:extLst>
              <a:ext uri="{FF2B5EF4-FFF2-40B4-BE49-F238E27FC236}">
                <a16:creationId xmlns:a16="http://schemas.microsoft.com/office/drawing/2014/main" id="{23CEECB3-5AA1-45C0-9608-03037EA0CF03}"/>
              </a:ext>
            </a:extLst>
          </p:cNvPr>
          <p:cNvSpPr>
            <a:spLocks noGrp="1"/>
          </p:cNvSpPr>
          <p:nvPr>
            <p:ph type="body" sz="quarter" idx="57"/>
          </p:nvPr>
        </p:nvSpPr>
        <p:spPr>
          <a:xfrm>
            <a:off x="883242" y="1949450"/>
            <a:ext cx="1758358" cy="2000250"/>
          </a:xfrm>
          <a:solidFill>
            <a:srgbClr val="F2F2F2"/>
          </a:solidFill>
        </p:spPr>
        <p:txBody>
          <a:bodyPr lIns="324000" tIns="180000" rIns="108000"/>
          <a:lstStyle>
            <a:lvl1pPr marL="0" indent="0">
              <a:lnSpc>
                <a:spcPct val="130000"/>
              </a:lnSpc>
              <a:buNone/>
              <a:defRPr sz="1000"/>
            </a:lvl1pPr>
          </a:lstStyle>
          <a:p>
            <a:pPr lvl="0"/>
            <a:r>
              <a:rPr lang="en-GB"/>
              <a:t>Click to edit Master text styles</a:t>
            </a:r>
          </a:p>
        </p:txBody>
      </p:sp>
      <p:sp>
        <p:nvSpPr>
          <p:cNvPr id="5" name="Title 4">
            <a:extLst>
              <a:ext uri="{FF2B5EF4-FFF2-40B4-BE49-F238E27FC236}">
                <a16:creationId xmlns:a16="http://schemas.microsoft.com/office/drawing/2014/main" id="{82939920-E34F-4BFA-8ED1-BA327D827EBC}"/>
              </a:ext>
            </a:extLst>
          </p:cNvPr>
          <p:cNvSpPr>
            <a:spLocks noGrp="1"/>
          </p:cNvSpPr>
          <p:nvPr>
            <p:ph type="title"/>
          </p:nvPr>
        </p:nvSpPr>
        <p:spPr>
          <a:xfrm>
            <a:off x="953036" y="801479"/>
            <a:ext cx="10284807" cy="366921"/>
          </a:xfrm>
        </p:spPr>
        <p:txBody>
          <a:bodyPr/>
          <a:lstStyle>
            <a:lvl1pPr algn="ctr">
              <a:defRPr/>
            </a:lvl1pPr>
          </a:lstStyle>
          <a:p>
            <a:r>
              <a:rPr lang="en-GB"/>
              <a:t>Click to edit Master title style</a:t>
            </a:r>
          </a:p>
        </p:txBody>
      </p:sp>
      <p:sp>
        <p:nvSpPr>
          <p:cNvPr id="31" name="Lorem ipsum">
            <a:extLst>
              <a:ext uri="{FF2B5EF4-FFF2-40B4-BE49-F238E27FC236}">
                <a16:creationId xmlns:a16="http://schemas.microsoft.com/office/drawing/2014/main" id="{B9701954-748C-4AE4-8759-BE1A4A1B5CB4}"/>
              </a:ext>
            </a:extLst>
          </p:cNvPr>
          <p:cNvSpPr txBox="1">
            <a:spLocks noGrp="1"/>
          </p:cNvSpPr>
          <p:nvPr>
            <p:ph type="body" sz="quarter" idx="58"/>
          </p:nvPr>
        </p:nvSpPr>
        <p:spPr>
          <a:xfrm>
            <a:off x="2705692" y="1238054"/>
            <a:ext cx="1758358" cy="628846"/>
          </a:xfrm>
          <a:prstGeom prst="rect">
            <a:avLst/>
          </a:prstGeom>
          <a:solidFill>
            <a:srgbClr val="E9F352"/>
          </a:solidFill>
          <a:ln>
            <a:noFill/>
          </a:ln>
        </p:spPr>
        <p:txBody>
          <a:bodyPr anchor="ctr">
            <a:noAutofit/>
          </a:bodyPr>
          <a:lstStyle>
            <a:lvl1pPr marL="0" indent="0" algn="ctr" defTabSz="412750">
              <a:lnSpc>
                <a:spcPct val="100000"/>
              </a:lnSpc>
              <a:spcBef>
                <a:spcPts val="50"/>
              </a:spcBef>
              <a:buSzTx/>
              <a:buNone/>
              <a:defRPr sz="1200" b="1">
                <a:latin typeface="+mn-lt"/>
                <a:ea typeface="+mn-ea"/>
                <a:cs typeface="+mn-cs"/>
                <a:sym typeface="Helvetica"/>
              </a:defRPr>
            </a:lvl1pPr>
          </a:lstStyle>
          <a:p>
            <a:pPr lvl="0"/>
            <a:r>
              <a:rPr lang="en-GB"/>
              <a:t>Click to edit Master text styles</a:t>
            </a:r>
          </a:p>
        </p:txBody>
      </p:sp>
      <p:sp>
        <p:nvSpPr>
          <p:cNvPr id="32" name="Text Placeholder 5">
            <a:extLst>
              <a:ext uri="{FF2B5EF4-FFF2-40B4-BE49-F238E27FC236}">
                <a16:creationId xmlns:a16="http://schemas.microsoft.com/office/drawing/2014/main" id="{3D0F4402-3CFD-4B0B-8B2A-13A2706D4C3A}"/>
              </a:ext>
            </a:extLst>
          </p:cNvPr>
          <p:cNvSpPr>
            <a:spLocks noGrp="1"/>
          </p:cNvSpPr>
          <p:nvPr>
            <p:ph type="body" sz="quarter" idx="59"/>
          </p:nvPr>
        </p:nvSpPr>
        <p:spPr>
          <a:xfrm>
            <a:off x="2705692" y="1949450"/>
            <a:ext cx="1758358" cy="2000250"/>
          </a:xfrm>
          <a:solidFill>
            <a:srgbClr val="F2F2F2"/>
          </a:solidFill>
        </p:spPr>
        <p:txBody>
          <a:bodyPr lIns="324000" tIns="180000" rIns="108000"/>
          <a:lstStyle>
            <a:lvl1pPr marL="0" indent="0">
              <a:lnSpc>
                <a:spcPct val="130000"/>
              </a:lnSpc>
              <a:buNone/>
              <a:defRPr sz="1000"/>
            </a:lvl1pPr>
          </a:lstStyle>
          <a:p>
            <a:pPr lvl="0"/>
            <a:r>
              <a:rPr lang="en-GB"/>
              <a:t>Click to edit Master text styles</a:t>
            </a:r>
          </a:p>
        </p:txBody>
      </p:sp>
      <p:sp>
        <p:nvSpPr>
          <p:cNvPr id="33" name="Lorem ipsum">
            <a:extLst>
              <a:ext uri="{FF2B5EF4-FFF2-40B4-BE49-F238E27FC236}">
                <a16:creationId xmlns:a16="http://schemas.microsoft.com/office/drawing/2014/main" id="{7B61CB29-54F6-407E-AE0C-94FBE79EEF7B}"/>
              </a:ext>
            </a:extLst>
          </p:cNvPr>
          <p:cNvSpPr txBox="1">
            <a:spLocks noGrp="1"/>
          </p:cNvSpPr>
          <p:nvPr>
            <p:ph type="body" sz="quarter" idx="60"/>
          </p:nvPr>
        </p:nvSpPr>
        <p:spPr>
          <a:xfrm>
            <a:off x="4528142" y="1238054"/>
            <a:ext cx="1758358" cy="628846"/>
          </a:xfrm>
          <a:prstGeom prst="rect">
            <a:avLst/>
          </a:prstGeom>
          <a:solidFill>
            <a:srgbClr val="E9F352"/>
          </a:solidFill>
          <a:ln>
            <a:noFill/>
          </a:ln>
        </p:spPr>
        <p:txBody>
          <a:bodyPr anchor="ctr">
            <a:noAutofit/>
          </a:bodyPr>
          <a:lstStyle>
            <a:lvl1pPr marL="0" indent="0" algn="ctr" defTabSz="412750">
              <a:lnSpc>
                <a:spcPct val="100000"/>
              </a:lnSpc>
              <a:spcBef>
                <a:spcPts val="50"/>
              </a:spcBef>
              <a:buSzTx/>
              <a:buNone/>
              <a:defRPr sz="1200" b="1">
                <a:latin typeface="+mn-lt"/>
                <a:ea typeface="+mn-ea"/>
                <a:cs typeface="+mn-cs"/>
                <a:sym typeface="Helvetica"/>
              </a:defRPr>
            </a:lvl1pPr>
          </a:lstStyle>
          <a:p>
            <a:pPr lvl="0"/>
            <a:r>
              <a:rPr lang="en-GB"/>
              <a:t>Click to edit Master text styles</a:t>
            </a:r>
          </a:p>
        </p:txBody>
      </p:sp>
      <p:sp>
        <p:nvSpPr>
          <p:cNvPr id="34" name="Text Placeholder 5">
            <a:extLst>
              <a:ext uri="{FF2B5EF4-FFF2-40B4-BE49-F238E27FC236}">
                <a16:creationId xmlns:a16="http://schemas.microsoft.com/office/drawing/2014/main" id="{860668A3-9EE1-4B6E-B136-8BE393DE2723}"/>
              </a:ext>
            </a:extLst>
          </p:cNvPr>
          <p:cNvSpPr>
            <a:spLocks noGrp="1"/>
          </p:cNvSpPr>
          <p:nvPr>
            <p:ph type="body" sz="quarter" idx="61"/>
          </p:nvPr>
        </p:nvSpPr>
        <p:spPr>
          <a:xfrm>
            <a:off x="4528142" y="1949450"/>
            <a:ext cx="1758358" cy="2000250"/>
          </a:xfrm>
          <a:solidFill>
            <a:srgbClr val="F2F2F2"/>
          </a:solidFill>
        </p:spPr>
        <p:txBody>
          <a:bodyPr lIns="324000" tIns="180000" rIns="108000"/>
          <a:lstStyle>
            <a:lvl1pPr marL="0" indent="0">
              <a:lnSpc>
                <a:spcPct val="130000"/>
              </a:lnSpc>
              <a:buNone/>
              <a:defRPr sz="1000"/>
            </a:lvl1pPr>
          </a:lstStyle>
          <a:p>
            <a:pPr lvl="0"/>
            <a:r>
              <a:rPr lang="en-GB"/>
              <a:t>Click to edit Master text styles</a:t>
            </a:r>
          </a:p>
        </p:txBody>
      </p:sp>
      <p:sp>
        <p:nvSpPr>
          <p:cNvPr id="36" name="Lorem ipsum">
            <a:extLst>
              <a:ext uri="{FF2B5EF4-FFF2-40B4-BE49-F238E27FC236}">
                <a16:creationId xmlns:a16="http://schemas.microsoft.com/office/drawing/2014/main" id="{D28A22C9-69F1-4D22-A28C-E7BF087A6F23}"/>
              </a:ext>
            </a:extLst>
          </p:cNvPr>
          <p:cNvSpPr txBox="1">
            <a:spLocks noGrp="1"/>
          </p:cNvSpPr>
          <p:nvPr>
            <p:ph type="body" sz="quarter" idx="62"/>
          </p:nvPr>
        </p:nvSpPr>
        <p:spPr>
          <a:xfrm>
            <a:off x="6344242" y="1238054"/>
            <a:ext cx="1758358" cy="628846"/>
          </a:xfrm>
          <a:prstGeom prst="rect">
            <a:avLst/>
          </a:prstGeom>
          <a:solidFill>
            <a:srgbClr val="E9F352"/>
          </a:solidFill>
          <a:ln>
            <a:noFill/>
          </a:ln>
        </p:spPr>
        <p:txBody>
          <a:bodyPr anchor="ctr">
            <a:noAutofit/>
          </a:bodyPr>
          <a:lstStyle>
            <a:lvl1pPr marL="0" indent="0" algn="ctr" defTabSz="412750">
              <a:lnSpc>
                <a:spcPct val="100000"/>
              </a:lnSpc>
              <a:spcBef>
                <a:spcPts val="50"/>
              </a:spcBef>
              <a:buSzTx/>
              <a:buNone/>
              <a:defRPr sz="1200" b="1">
                <a:latin typeface="+mn-lt"/>
                <a:ea typeface="+mn-ea"/>
                <a:cs typeface="+mn-cs"/>
                <a:sym typeface="Helvetica"/>
              </a:defRPr>
            </a:lvl1pPr>
          </a:lstStyle>
          <a:p>
            <a:pPr lvl="0"/>
            <a:r>
              <a:rPr lang="en-GB"/>
              <a:t>Click to edit Master text styles</a:t>
            </a:r>
          </a:p>
        </p:txBody>
      </p:sp>
      <p:sp>
        <p:nvSpPr>
          <p:cNvPr id="37" name="Text Placeholder 5">
            <a:extLst>
              <a:ext uri="{FF2B5EF4-FFF2-40B4-BE49-F238E27FC236}">
                <a16:creationId xmlns:a16="http://schemas.microsoft.com/office/drawing/2014/main" id="{CAD2EE6A-EB86-4F56-8D25-3EB173034082}"/>
              </a:ext>
            </a:extLst>
          </p:cNvPr>
          <p:cNvSpPr>
            <a:spLocks noGrp="1"/>
          </p:cNvSpPr>
          <p:nvPr>
            <p:ph type="body" sz="quarter" idx="63"/>
          </p:nvPr>
        </p:nvSpPr>
        <p:spPr>
          <a:xfrm>
            <a:off x="6344242" y="1949450"/>
            <a:ext cx="1758358" cy="2000250"/>
          </a:xfrm>
          <a:solidFill>
            <a:srgbClr val="F2F2F2"/>
          </a:solidFill>
        </p:spPr>
        <p:txBody>
          <a:bodyPr lIns="324000" tIns="180000" rIns="108000"/>
          <a:lstStyle>
            <a:lvl1pPr marL="0" indent="0">
              <a:lnSpc>
                <a:spcPct val="130000"/>
              </a:lnSpc>
              <a:buNone/>
              <a:defRPr sz="1000"/>
            </a:lvl1pPr>
          </a:lstStyle>
          <a:p>
            <a:pPr lvl="0"/>
            <a:r>
              <a:rPr lang="en-GB"/>
              <a:t>Click to edit Master text styles</a:t>
            </a:r>
          </a:p>
        </p:txBody>
      </p:sp>
      <p:sp>
        <p:nvSpPr>
          <p:cNvPr id="38" name="Lorem ipsum">
            <a:extLst>
              <a:ext uri="{FF2B5EF4-FFF2-40B4-BE49-F238E27FC236}">
                <a16:creationId xmlns:a16="http://schemas.microsoft.com/office/drawing/2014/main" id="{428B3327-3908-4B2A-9437-5D5CE74770CD}"/>
              </a:ext>
            </a:extLst>
          </p:cNvPr>
          <p:cNvSpPr txBox="1">
            <a:spLocks noGrp="1"/>
          </p:cNvSpPr>
          <p:nvPr>
            <p:ph type="body" sz="quarter" idx="64"/>
          </p:nvPr>
        </p:nvSpPr>
        <p:spPr>
          <a:xfrm>
            <a:off x="8160342" y="1238054"/>
            <a:ext cx="1758358" cy="628846"/>
          </a:xfrm>
          <a:prstGeom prst="rect">
            <a:avLst/>
          </a:prstGeom>
          <a:solidFill>
            <a:srgbClr val="E9F352"/>
          </a:solidFill>
          <a:ln>
            <a:noFill/>
          </a:ln>
        </p:spPr>
        <p:txBody>
          <a:bodyPr anchor="ctr">
            <a:noAutofit/>
          </a:bodyPr>
          <a:lstStyle>
            <a:lvl1pPr marL="0" indent="0" algn="ctr" defTabSz="412750">
              <a:lnSpc>
                <a:spcPct val="100000"/>
              </a:lnSpc>
              <a:spcBef>
                <a:spcPts val="50"/>
              </a:spcBef>
              <a:buSzTx/>
              <a:buNone/>
              <a:defRPr sz="1200" b="1">
                <a:latin typeface="+mn-lt"/>
                <a:ea typeface="+mn-ea"/>
                <a:cs typeface="+mn-cs"/>
                <a:sym typeface="Helvetica"/>
              </a:defRPr>
            </a:lvl1pPr>
          </a:lstStyle>
          <a:p>
            <a:pPr lvl="0"/>
            <a:r>
              <a:rPr lang="en-GB"/>
              <a:t>Click to edit Master text styles</a:t>
            </a:r>
          </a:p>
        </p:txBody>
      </p:sp>
      <p:sp>
        <p:nvSpPr>
          <p:cNvPr id="46" name="Text Placeholder 5">
            <a:extLst>
              <a:ext uri="{FF2B5EF4-FFF2-40B4-BE49-F238E27FC236}">
                <a16:creationId xmlns:a16="http://schemas.microsoft.com/office/drawing/2014/main" id="{B6121A90-8630-432E-A21C-8A8ACE5713A2}"/>
              </a:ext>
            </a:extLst>
          </p:cNvPr>
          <p:cNvSpPr>
            <a:spLocks noGrp="1"/>
          </p:cNvSpPr>
          <p:nvPr>
            <p:ph type="body" sz="quarter" idx="65"/>
          </p:nvPr>
        </p:nvSpPr>
        <p:spPr>
          <a:xfrm>
            <a:off x="8160342" y="1949450"/>
            <a:ext cx="1758358" cy="2000250"/>
          </a:xfrm>
          <a:solidFill>
            <a:srgbClr val="F2F2F2"/>
          </a:solidFill>
        </p:spPr>
        <p:txBody>
          <a:bodyPr lIns="324000" tIns="180000" rIns="108000"/>
          <a:lstStyle>
            <a:lvl1pPr marL="0" indent="0">
              <a:lnSpc>
                <a:spcPct val="130000"/>
              </a:lnSpc>
              <a:buNone/>
              <a:defRPr sz="1000"/>
            </a:lvl1pPr>
          </a:lstStyle>
          <a:p>
            <a:pPr lvl="0"/>
            <a:r>
              <a:rPr lang="en-GB"/>
              <a:t>Click to edit Master text styles</a:t>
            </a:r>
          </a:p>
        </p:txBody>
      </p:sp>
      <p:sp>
        <p:nvSpPr>
          <p:cNvPr id="47" name="Lorem ipsum">
            <a:extLst>
              <a:ext uri="{FF2B5EF4-FFF2-40B4-BE49-F238E27FC236}">
                <a16:creationId xmlns:a16="http://schemas.microsoft.com/office/drawing/2014/main" id="{1977181A-0FA2-4C9F-B472-2A4D094BB8DF}"/>
              </a:ext>
            </a:extLst>
          </p:cNvPr>
          <p:cNvSpPr txBox="1">
            <a:spLocks noGrp="1"/>
          </p:cNvSpPr>
          <p:nvPr>
            <p:ph type="body" sz="quarter" idx="66"/>
          </p:nvPr>
        </p:nvSpPr>
        <p:spPr>
          <a:xfrm>
            <a:off x="9976442" y="1238054"/>
            <a:ext cx="1758358" cy="628846"/>
          </a:xfrm>
          <a:prstGeom prst="rect">
            <a:avLst/>
          </a:prstGeom>
          <a:solidFill>
            <a:srgbClr val="E9F352"/>
          </a:solidFill>
          <a:ln>
            <a:noFill/>
          </a:ln>
        </p:spPr>
        <p:txBody>
          <a:bodyPr anchor="ctr">
            <a:noAutofit/>
          </a:bodyPr>
          <a:lstStyle>
            <a:lvl1pPr marL="0" indent="0" algn="ctr" defTabSz="412750">
              <a:lnSpc>
                <a:spcPct val="100000"/>
              </a:lnSpc>
              <a:spcBef>
                <a:spcPts val="50"/>
              </a:spcBef>
              <a:buSzTx/>
              <a:buNone/>
              <a:defRPr sz="1200" b="1">
                <a:latin typeface="+mn-lt"/>
                <a:ea typeface="+mn-ea"/>
                <a:cs typeface="+mn-cs"/>
                <a:sym typeface="Helvetica"/>
              </a:defRPr>
            </a:lvl1pPr>
          </a:lstStyle>
          <a:p>
            <a:pPr lvl="0"/>
            <a:r>
              <a:rPr lang="en-GB"/>
              <a:t>Click to edit Master text styles</a:t>
            </a:r>
          </a:p>
        </p:txBody>
      </p:sp>
      <p:sp>
        <p:nvSpPr>
          <p:cNvPr id="55" name="Text Placeholder 5">
            <a:extLst>
              <a:ext uri="{FF2B5EF4-FFF2-40B4-BE49-F238E27FC236}">
                <a16:creationId xmlns:a16="http://schemas.microsoft.com/office/drawing/2014/main" id="{B31CA322-292A-4AB5-8597-D8006631DAFE}"/>
              </a:ext>
            </a:extLst>
          </p:cNvPr>
          <p:cNvSpPr>
            <a:spLocks noGrp="1"/>
          </p:cNvSpPr>
          <p:nvPr>
            <p:ph type="body" sz="quarter" idx="67"/>
          </p:nvPr>
        </p:nvSpPr>
        <p:spPr>
          <a:xfrm>
            <a:off x="9976442" y="1949450"/>
            <a:ext cx="1758358" cy="2000250"/>
          </a:xfrm>
          <a:solidFill>
            <a:srgbClr val="F2F2F2"/>
          </a:solidFill>
        </p:spPr>
        <p:txBody>
          <a:bodyPr lIns="324000" tIns="180000" rIns="108000"/>
          <a:lstStyle>
            <a:lvl1pPr marL="0" indent="0">
              <a:lnSpc>
                <a:spcPct val="130000"/>
              </a:lnSpc>
              <a:buNone/>
              <a:defRPr sz="1000"/>
            </a:lvl1pPr>
          </a:lstStyle>
          <a:p>
            <a:pPr lvl="0"/>
            <a:r>
              <a:rPr lang="en-GB"/>
              <a:t>Click to edit Master text styles</a:t>
            </a:r>
          </a:p>
        </p:txBody>
      </p:sp>
      <p:sp>
        <p:nvSpPr>
          <p:cNvPr id="56" name="LOREM IPSUM">
            <a:extLst>
              <a:ext uri="{FF2B5EF4-FFF2-40B4-BE49-F238E27FC236}">
                <a16:creationId xmlns:a16="http://schemas.microsoft.com/office/drawing/2014/main" id="{2063AB97-FCD3-46A8-AF90-64EE18312B66}"/>
              </a:ext>
            </a:extLst>
          </p:cNvPr>
          <p:cNvSpPr txBox="1">
            <a:spLocks noGrp="1"/>
          </p:cNvSpPr>
          <p:nvPr>
            <p:ph type="body" sz="quarter" idx="68"/>
          </p:nvPr>
        </p:nvSpPr>
        <p:spPr>
          <a:xfrm rot="16200000">
            <a:off x="-441894" y="4913430"/>
            <a:ext cx="1894575" cy="221114"/>
          </a:xfrm>
          <a:prstGeom prst="rect">
            <a:avLst/>
          </a:prstGeom>
        </p:spPr>
        <p:txBody>
          <a:bodyPr wrap="square" anchor="ctr">
            <a:spAutoFit/>
          </a:bodyPr>
          <a:lstStyle>
            <a:lvl1pPr marL="0" indent="0" algn="ctr" defTabSz="412750">
              <a:lnSpc>
                <a:spcPct val="100000"/>
              </a:lnSpc>
              <a:spcBef>
                <a:spcPts val="0"/>
              </a:spcBef>
              <a:buSzTx/>
              <a:buNone/>
              <a:defRPr sz="1000" b="1">
                <a:latin typeface="+mn-lt"/>
                <a:ea typeface="+mn-ea"/>
                <a:cs typeface="+mn-cs"/>
                <a:sym typeface="Helvetica"/>
              </a:defRPr>
            </a:lvl1pPr>
          </a:lstStyle>
          <a:p>
            <a:pPr lvl="0"/>
            <a:r>
              <a:rPr lang="en-GB"/>
              <a:t>Click to edit Master text styles</a:t>
            </a:r>
          </a:p>
        </p:txBody>
      </p:sp>
      <p:sp>
        <p:nvSpPr>
          <p:cNvPr id="57" name="Text Placeholder 5">
            <a:extLst>
              <a:ext uri="{FF2B5EF4-FFF2-40B4-BE49-F238E27FC236}">
                <a16:creationId xmlns:a16="http://schemas.microsoft.com/office/drawing/2014/main" id="{F8FB577D-257A-4AB5-8D37-1B29DB4579F6}"/>
              </a:ext>
            </a:extLst>
          </p:cNvPr>
          <p:cNvSpPr>
            <a:spLocks noGrp="1"/>
          </p:cNvSpPr>
          <p:nvPr>
            <p:ph type="body" sz="quarter" idx="69"/>
          </p:nvPr>
        </p:nvSpPr>
        <p:spPr>
          <a:xfrm>
            <a:off x="883242" y="4019550"/>
            <a:ext cx="1758358" cy="2000250"/>
          </a:xfrm>
          <a:solidFill>
            <a:srgbClr val="F2F2F2"/>
          </a:solidFill>
        </p:spPr>
        <p:txBody>
          <a:bodyPr lIns="324000" tIns="180000" rIns="108000"/>
          <a:lstStyle>
            <a:lvl1pPr marL="0" indent="0">
              <a:lnSpc>
                <a:spcPct val="130000"/>
              </a:lnSpc>
              <a:buNone/>
              <a:defRPr sz="1000"/>
            </a:lvl1pPr>
          </a:lstStyle>
          <a:p>
            <a:pPr lvl="0"/>
            <a:r>
              <a:rPr lang="en-GB"/>
              <a:t>Click to edit Master text styles</a:t>
            </a:r>
          </a:p>
        </p:txBody>
      </p:sp>
      <p:sp>
        <p:nvSpPr>
          <p:cNvPr id="58" name="Text Placeholder 5">
            <a:extLst>
              <a:ext uri="{FF2B5EF4-FFF2-40B4-BE49-F238E27FC236}">
                <a16:creationId xmlns:a16="http://schemas.microsoft.com/office/drawing/2014/main" id="{5151750F-4050-41D7-83E9-386947854EDE}"/>
              </a:ext>
            </a:extLst>
          </p:cNvPr>
          <p:cNvSpPr>
            <a:spLocks noGrp="1"/>
          </p:cNvSpPr>
          <p:nvPr>
            <p:ph type="body" sz="quarter" idx="70"/>
          </p:nvPr>
        </p:nvSpPr>
        <p:spPr>
          <a:xfrm>
            <a:off x="2705692" y="4019550"/>
            <a:ext cx="1758358" cy="2000250"/>
          </a:xfrm>
          <a:solidFill>
            <a:srgbClr val="F2F2F2"/>
          </a:solidFill>
        </p:spPr>
        <p:txBody>
          <a:bodyPr lIns="324000" tIns="180000" rIns="108000"/>
          <a:lstStyle>
            <a:lvl1pPr marL="0" indent="0">
              <a:lnSpc>
                <a:spcPct val="130000"/>
              </a:lnSpc>
              <a:buNone/>
              <a:defRPr sz="1000"/>
            </a:lvl1pPr>
          </a:lstStyle>
          <a:p>
            <a:pPr lvl="0"/>
            <a:r>
              <a:rPr lang="en-GB"/>
              <a:t>Click to edit Master text styles</a:t>
            </a:r>
          </a:p>
        </p:txBody>
      </p:sp>
      <p:sp>
        <p:nvSpPr>
          <p:cNvPr id="59" name="Text Placeholder 5">
            <a:extLst>
              <a:ext uri="{FF2B5EF4-FFF2-40B4-BE49-F238E27FC236}">
                <a16:creationId xmlns:a16="http://schemas.microsoft.com/office/drawing/2014/main" id="{500F63F8-9C06-46DD-BF76-BCDFBE665FD3}"/>
              </a:ext>
            </a:extLst>
          </p:cNvPr>
          <p:cNvSpPr>
            <a:spLocks noGrp="1"/>
          </p:cNvSpPr>
          <p:nvPr>
            <p:ph type="body" sz="quarter" idx="71"/>
          </p:nvPr>
        </p:nvSpPr>
        <p:spPr>
          <a:xfrm>
            <a:off x="4528142" y="4019550"/>
            <a:ext cx="1758358" cy="2000250"/>
          </a:xfrm>
          <a:solidFill>
            <a:srgbClr val="F2F2F2"/>
          </a:solidFill>
        </p:spPr>
        <p:txBody>
          <a:bodyPr lIns="324000" tIns="180000" rIns="108000"/>
          <a:lstStyle>
            <a:lvl1pPr marL="0" indent="0">
              <a:lnSpc>
                <a:spcPct val="130000"/>
              </a:lnSpc>
              <a:buNone/>
              <a:defRPr sz="1000"/>
            </a:lvl1pPr>
          </a:lstStyle>
          <a:p>
            <a:pPr lvl="0"/>
            <a:r>
              <a:rPr lang="en-GB"/>
              <a:t>Click to edit Master text styles</a:t>
            </a:r>
          </a:p>
        </p:txBody>
      </p:sp>
      <p:sp>
        <p:nvSpPr>
          <p:cNvPr id="60" name="Text Placeholder 5">
            <a:extLst>
              <a:ext uri="{FF2B5EF4-FFF2-40B4-BE49-F238E27FC236}">
                <a16:creationId xmlns:a16="http://schemas.microsoft.com/office/drawing/2014/main" id="{13B9EEEA-812B-4643-9768-9B6B5CA4152B}"/>
              </a:ext>
            </a:extLst>
          </p:cNvPr>
          <p:cNvSpPr>
            <a:spLocks noGrp="1"/>
          </p:cNvSpPr>
          <p:nvPr>
            <p:ph type="body" sz="quarter" idx="72"/>
          </p:nvPr>
        </p:nvSpPr>
        <p:spPr>
          <a:xfrm>
            <a:off x="6344242" y="4019550"/>
            <a:ext cx="1758358" cy="2000250"/>
          </a:xfrm>
          <a:solidFill>
            <a:srgbClr val="F2F2F2"/>
          </a:solidFill>
        </p:spPr>
        <p:txBody>
          <a:bodyPr lIns="324000" tIns="180000" rIns="108000"/>
          <a:lstStyle>
            <a:lvl1pPr marL="0" indent="0">
              <a:lnSpc>
                <a:spcPct val="130000"/>
              </a:lnSpc>
              <a:buNone/>
              <a:defRPr sz="1000"/>
            </a:lvl1pPr>
          </a:lstStyle>
          <a:p>
            <a:pPr lvl="0"/>
            <a:r>
              <a:rPr lang="en-GB"/>
              <a:t>Click to edit Master text styles</a:t>
            </a:r>
          </a:p>
        </p:txBody>
      </p:sp>
      <p:sp>
        <p:nvSpPr>
          <p:cNvPr id="61" name="Text Placeholder 5">
            <a:extLst>
              <a:ext uri="{FF2B5EF4-FFF2-40B4-BE49-F238E27FC236}">
                <a16:creationId xmlns:a16="http://schemas.microsoft.com/office/drawing/2014/main" id="{AF048120-5A19-40D7-AB38-F2346DFDAEA2}"/>
              </a:ext>
            </a:extLst>
          </p:cNvPr>
          <p:cNvSpPr>
            <a:spLocks noGrp="1"/>
          </p:cNvSpPr>
          <p:nvPr>
            <p:ph type="body" sz="quarter" idx="73"/>
          </p:nvPr>
        </p:nvSpPr>
        <p:spPr>
          <a:xfrm>
            <a:off x="8160342" y="4019550"/>
            <a:ext cx="1758358" cy="2000250"/>
          </a:xfrm>
          <a:solidFill>
            <a:srgbClr val="F2F2F2"/>
          </a:solidFill>
        </p:spPr>
        <p:txBody>
          <a:bodyPr lIns="324000" tIns="180000" rIns="108000"/>
          <a:lstStyle>
            <a:lvl1pPr marL="0" indent="0">
              <a:lnSpc>
                <a:spcPct val="130000"/>
              </a:lnSpc>
              <a:buNone/>
              <a:defRPr sz="1000"/>
            </a:lvl1pPr>
          </a:lstStyle>
          <a:p>
            <a:pPr lvl="0"/>
            <a:r>
              <a:rPr lang="en-GB"/>
              <a:t>Click to edit Master text styles</a:t>
            </a:r>
          </a:p>
        </p:txBody>
      </p:sp>
      <p:sp>
        <p:nvSpPr>
          <p:cNvPr id="62" name="Text Placeholder 5">
            <a:extLst>
              <a:ext uri="{FF2B5EF4-FFF2-40B4-BE49-F238E27FC236}">
                <a16:creationId xmlns:a16="http://schemas.microsoft.com/office/drawing/2014/main" id="{213AB770-A3EB-4470-9D98-0275A39147F4}"/>
              </a:ext>
            </a:extLst>
          </p:cNvPr>
          <p:cNvSpPr>
            <a:spLocks noGrp="1"/>
          </p:cNvSpPr>
          <p:nvPr>
            <p:ph type="body" sz="quarter" idx="74"/>
          </p:nvPr>
        </p:nvSpPr>
        <p:spPr>
          <a:xfrm>
            <a:off x="9976442" y="4019550"/>
            <a:ext cx="1758358" cy="2000250"/>
          </a:xfrm>
          <a:solidFill>
            <a:srgbClr val="F2F2F2"/>
          </a:solidFill>
        </p:spPr>
        <p:txBody>
          <a:bodyPr lIns="324000" tIns="180000" rIns="108000"/>
          <a:lstStyle>
            <a:lvl1pPr marL="0" indent="0">
              <a:lnSpc>
                <a:spcPct val="130000"/>
              </a:lnSpc>
              <a:buNone/>
              <a:defRPr sz="1000"/>
            </a:lvl1pPr>
          </a:lstStyle>
          <a:p>
            <a:pPr lvl="0"/>
            <a:r>
              <a:rPr lang="en-GB"/>
              <a:t>Click to edit Master text styles</a:t>
            </a:r>
          </a:p>
        </p:txBody>
      </p:sp>
    </p:spTree>
    <p:extLst>
      <p:ext uri="{BB962C8B-B14F-4D97-AF65-F5344CB8AC3E}">
        <p14:creationId xmlns:p14="http://schemas.microsoft.com/office/powerpoint/2010/main" val="7925545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meline part 1">
    <p:bg>
      <p:bgPr>
        <a:solidFill>
          <a:srgbClr val="E9F35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a:lstStyle/>
          <a:p>
            <a:r>
              <a:rPr lang="en-GB"/>
              <a:t>Click to edit Master title style</a:t>
            </a:r>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E13A2B82-8546-B94E-A105-96A513118ECF}"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21" name="Text Placeholder 5">
            <a:extLst>
              <a:ext uri="{FF2B5EF4-FFF2-40B4-BE49-F238E27FC236}">
                <a16:creationId xmlns:a16="http://schemas.microsoft.com/office/drawing/2014/main" id="{C26B45C3-31D9-4BAA-B765-BAB9F0FA50BC}"/>
              </a:ext>
            </a:extLst>
          </p:cNvPr>
          <p:cNvSpPr>
            <a:spLocks noGrp="1"/>
          </p:cNvSpPr>
          <p:nvPr>
            <p:ph type="body" sz="quarter" idx="57"/>
          </p:nvPr>
        </p:nvSpPr>
        <p:spPr>
          <a:xfrm>
            <a:off x="400051" y="4191000"/>
            <a:ext cx="2146299" cy="1428750"/>
          </a:xfrm>
        </p:spPr>
        <p:txBody>
          <a:bodyPr/>
          <a:lstStyle>
            <a:lvl1pPr marL="0" indent="0">
              <a:lnSpc>
                <a:spcPct val="130000"/>
              </a:lnSpc>
              <a:buNone/>
              <a:defRPr sz="1000"/>
            </a:lvl1pPr>
          </a:lstStyle>
          <a:p>
            <a:pPr lvl="0"/>
            <a:r>
              <a:rPr lang="en-GB"/>
              <a:t>Click to edit Master text styles</a:t>
            </a:r>
          </a:p>
        </p:txBody>
      </p:sp>
      <p:sp>
        <p:nvSpPr>
          <p:cNvPr id="22" name="Text Placeholder 6">
            <a:extLst>
              <a:ext uri="{FF2B5EF4-FFF2-40B4-BE49-F238E27FC236}">
                <a16:creationId xmlns:a16="http://schemas.microsoft.com/office/drawing/2014/main" id="{E65D2ABF-97FC-4BDD-BDB8-E326E108140D}"/>
              </a:ext>
            </a:extLst>
          </p:cNvPr>
          <p:cNvSpPr>
            <a:spLocks noGrp="1"/>
          </p:cNvSpPr>
          <p:nvPr>
            <p:ph type="body" sz="quarter" idx="59"/>
          </p:nvPr>
        </p:nvSpPr>
        <p:spPr>
          <a:xfrm>
            <a:off x="400051" y="3846959"/>
            <a:ext cx="2146299" cy="331341"/>
          </a:xfrm>
          <a:noFill/>
        </p:spPr>
        <p:txBody>
          <a:bodyPr anchor="ctr" anchorCtr="0"/>
          <a:lstStyle>
            <a:lvl1pPr marL="0" indent="0" algn="l">
              <a:lnSpc>
                <a:spcPct val="100000"/>
              </a:lnSpc>
              <a:buNone/>
              <a:defRPr sz="1500" b="1"/>
            </a:lvl1pPr>
            <a:lvl2pPr marL="457200" indent="0">
              <a:buNone/>
              <a:defRPr/>
            </a:lvl2pPr>
          </a:lstStyle>
          <a:p>
            <a:pPr lvl="0"/>
            <a:r>
              <a:rPr lang="en-GB"/>
              <a:t>Click to edit Master text styles</a:t>
            </a:r>
          </a:p>
        </p:txBody>
      </p:sp>
      <p:sp>
        <p:nvSpPr>
          <p:cNvPr id="18" name="Text Placeholder 6">
            <a:extLst>
              <a:ext uri="{FF2B5EF4-FFF2-40B4-BE49-F238E27FC236}">
                <a16:creationId xmlns:a16="http://schemas.microsoft.com/office/drawing/2014/main" id="{1CE544AF-BCDB-417A-B62C-16FE743F971E}"/>
              </a:ext>
            </a:extLst>
          </p:cNvPr>
          <p:cNvSpPr>
            <a:spLocks noGrp="1"/>
          </p:cNvSpPr>
          <p:nvPr>
            <p:ph type="body" sz="quarter" idx="66" hasCustomPrompt="1"/>
          </p:nvPr>
        </p:nvSpPr>
        <p:spPr>
          <a:xfrm>
            <a:off x="400051" y="2863851"/>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35" name="Line">
            <a:extLst>
              <a:ext uri="{FF2B5EF4-FFF2-40B4-BE49-F238E27FC236}">
                <a16:creationId xmlns:a16="http://schemas.microsoft.com/office/drawing/2014/main" id="{C6EB725C-F93C-4B8B-B70B-20A77503CC99}"/>
              </a:ext>
            </a:extLst>
          </p:cNvPr>
          <p:cNvSpPr/>
          <p:nvPr userDrawn="1"/>
        </p:nvSpPr>
        <p:spPr>
          <a:xfrm>
            <a:off x="501469" y="3539169"/>
            <a:ext cx="11807127" cy="1"/>
          </a:xfrm>
          <a:prstGeom prst="line">
            <a:avLst/>
          </a:prstGeom>
          <a:ln w="25400">
            <a:solidFill>
              <a:srgbClr val="FFFFFF"/>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36" name="Circle">
            <a:extLst>
              <a:ext uri="{FF2B5EF4-FFF2-40B4-BE49-F238E27FC236}">
                <a16:creationId xmlns:a16="http://schemas.microsoft.com/office/drawing/2014/main" id="{A3655DF3-E852-433E-9898-DE62CF495EBE}"/>
              </a:ext>
            </a:extLst>
          </p:cNvPr>
          <p:cNvSpPr>
            <a:spLocks noGrp="1"/>
          </p:cNvSpPr>
          <p:nvPr>
            <p:ph type="body" sz="quarter" idx="25" hasCustomPrompt="1"/>
          </p:nvPr>
        </p:nvSpPr>
        <p:spPr>
          <a:xfrm>
            <a:off x="403745" y="3428741"/>
            <a:ext cx="191017" cy="191017"/>
          </a:xfrm>
          <a:prstGeom prst="ellipse">
            <a:avLst/>
          </a:prstGeom>
          <a:solidFill>
            <a:srgbClr val="FFFFFF"/>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37" name="Text Placeholder 5">
            <a:extLst>
              <a:ext uri="{FF2B5EF4-FFF2-40B4-BE49-F238E27FC236}">
                <a16:creationId xmlns:a16="http://schemas.microsoft.com/office/drawing/2014/main" id="{85B4C8AF-63BC-4FBA-A6F6-94E1BE566AE1}"/>
              </a:ext>
            </a:extLst>
          </p:cNvPr>
          <p:cNvSpPr>
            <a:spLocks noGrp="1"/>
          </p:cNvSpPr>
          <p:nvPr>
            <p:ph type="body" sz="quarter" idx="67"/>
          </p:nvPr>
        </p:nvSpPr>
        <p:spPr>
          <a:xfrm>
            <a:off x="3359151" y="4191000"/>
            <a:ext cx="2146299" cy="1428750"/>
          </a:xfrm>
        </p:spPr>
        <p:txBody>
          <a:bodyPr/>
          <a:lstStyle>
            <a:lvl1pPr marL="0" indent="0">
              <a:lnSpc>
                <a:spcPct val="130000"/>
              </a:lnSpc>
              <a:buNone/>
              <a:defRPr sz="1000"/>
            </a:lvl1pPr>
          </a:lstStyle>
          <a:p>
            <a:pPr lvl="0"/>
            <a:r>
              <a:rPr lang="en-GB"/>
              <a:t>Click to edit Master text styles</a:t>
            </a:r>
          </a:p>
        </p:txBody>
      </p:sp>
      <p:sp>
        <p:nvSpPr>
          <p:cNvPr id="38" name="Text Placeholder 6">
            <a:extLst>
              <a:ext uri="{FF2B5EF4-FFF2-40B4-BE49-F238E27FC236}">
                <a16:creationId xmlns:a16="http://schemas.microsoft.com/office/drawing/2014/main" id="{1F267474-A9F3-4713-A1A9-7248D23EDA1D}"/>
              </a:ext>
            </a:extLst>
          </p:cNvPr>
          <p:cNvSpPr>
            <a:spLocks noGrp="1"/>
          </p:cNvSpPr>
          <p:nvPr>
            <p:ph type="body" sz="quarter" idx="68"/>
          </p:nvPr>
        </p:nvSpPr>
        <p:spPr>
          <a:xfrm>
            <a:off x="3359151" y="3846959"/>
            <a:ext cx="2146299" cy="331341"/>
          </a:xfrm>
          <a:noFill/>
        </p:spPr>
        <p:txBody>
          <a:bodyPr anchor="ctr" anchorCtr="0"/>
          <a:lstStyle>
            <a:lvl1pPr marL="0" indent="0" algn="l">
              <a:lnSpc>
                <a:spcPct val="100000"/>
              </a:lnSpc>
              <a:buNone/>
              <a:defRPr sz="1500" b="1"/>
            </a:lvl1pPr>
            <a:lvl2pPr marL="457200" indent="0">
              <a:buNone/>
              <a:defRPr/>
            </a:lvl2pPr>
          </a:lstStyle>
          <a:p>
            <a:pPr lvl="0"/>
            <a:r>
              <a:rPr lang="en-GB"/>
              <a:t>Click to edit Master text styles</a:t>
            </a:r>
          </a:p>
        </p:txBody>
      </p:sp>
      <p:sp>
        <p:nvSpPr>
          <p:cNvPr id="39" name="Text Placeholder 6">
            <a:extLst>
              <a:ext uri="{FF2B5EF4-FFF2-40B4-BE49-F238E27FC236}">
                <a16:creationId xmlns:a16="http://schemas.microsoft.com/office/drawing/2014/main" id="{B6E947C8-C862-46F6-87A9-3B04C64CD8F9}"/>
              </a:ext>
            </a:extLst>
          </p:cNvPr>
          <p:cNvSpPr>
            <a:spLocks noGrp="1"/>
          </p:cNvSpPr>
          <p:nvPr>
            <p:ph type="body" sz="quarter" idx="69" hasCustomPrompt="1"/>
          </p:nvPr>
        </p:nvSpPr>
        <p:spPr>
          <a:xfrm>
            <a:off x="3359151" y="2863851"/>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40" name="Circle">
            <a:extLst>
              <a:ext uri="{FF2B5EF4-FFF2-40B4-BE49-F238E27FC236}">
                <a16:creationId xmlns:a16="http://schemas.microsoft.com/office/drawing/2014/main" id="{1DFD8E59-9397-45AD-A545-C9841C8058F9}"/>
              </a:ext>
            </a:extLst>
          </p:cNvPr>
          <p:cNvSpPr>
            <a:spLocks noGrp="1"/>
          </p:cNvSpPr>
          <p:nvPr>
            <p:ph type="body" sz="quarter" idx="70" hasCustomPrompt="1"/>
          </p:nvPr>
        </p:nvSpPr>
        <p:spPr>
          <a:xfrm>
            <a:off x="3362845" y="3428741"/>
            <a:ext cx="191017" cy="191017"/>
          </a:xfrm>
          <a:prstGeom prst="ellipse">
            <a:avLst/>
          </a:prstGeom>
          <a:solidFill>
            <a:srgbClr val="FFFFFF"/>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41" name="Text Placeholder 5">
            <a:extLst>
              <a:ext uri="{FF2B5EF4-FFF2-40B4-BE49-F238E27FC236}">
                <a16:creationId xmlns:a16="http://schemas.microsoft.com/office/drawing/2014/main" id="{6DCC15BC-7D81-4609-9094-BBB6B2582380}"/>
              </a:ext>
            </a:extLst>
          </p:cNvPr>
          <p:cNvSpPr>
            <a:spLocks noGrp="1"/>
          </p:cNvSpPr>
          <p:nvPr>
            <p:ph type="body" sz="quarter" idx="71"/>
          </p:nvPr>
        </p:nvSpPr>
        <p:spPr>
          <a:xfrm>
            <a:off x="6375401" y="4191000"/>
            <a:ext cx="2146299" cy="1428750"/>
          </a:xfrm>
        </p:spPr>
        <p:txBody>
          <a:bodyPr/>
          <a:lstStyle>
            <a:lvl1pPr marL="0" indent="0">
              <a:lnSpc>
                <a:spcPct val="130000"/>
              </a:lnSpc>
              <a:buNone/>
              <a:defRPr sz="1000"/>
            </a:lvl1pPr>
          </a:lstStyle>
          <a:p>
            <a:pPr lvl="0"/>
            <a:r>
              <a:rPr lang="en-GB"/>
              <a:t>Click to edit Master text styles</a:t>
            </a:r>
          </a:p>
        </p:txBody>
      </p:sp>
      <p:sp>
        <p:nvSpPr>
          <p:cNvPr id="42" name="Text Placeholder 6">
            <a:extLst>
              <a:ext uri="{FF2B5EF4-FFF2-40B4-BE49-F238E27FC236}">
                <a16:creationId xmlns:a16="http://schemas.microsoft.com/office/drawing/2014/main" id="{6648DD40-6DE2-4A49-B73C-D53543E9FCB4}"/>
              </a:ext>
            </a:extLst>
          </p:cNvPr>
          <p:cNvSpPr>
            <a:spLocks noGrp="1"/>
          </p:cNvSpPr>
          <p:nvPr>
            <p:ph type="body" sz="quarter" idx="72"/>
          </p:nvPr>
        </p:nvSpPr>
        <p:spPr>
          <a:xfrm>
            <a:off x="6375401" y="3846959"/>
            <a:ext cx="2146299" cy="331341"/>
          </a:xfrm>
          <a:noFill/>
        </p:spPr>
        <p:txBody>
          <a:bodyPr anchor="ctr" anchorCtr="0"/>
          <a:lstStyle>
            <a:lvl1pPr marL="0" indent="0" algn="l">
              <a:lnSpc>
                <a:spcPct val="100000"/>
              </a:lnSpc>
              <a:buNone/>
              <a:defRPr sz="1500" b="1"/>
            </a:lvl1pPr>
            <a:lvl2pPr marL="457200" indent="0">
              <a:buNone/>
              <a:defRPr/>
            </a:lvl2pPr>
          </a:lstStyle>
          <a:p>
            <a:pPr lvl="0"/>
            <a:r>
              <a:rPr lang="en-GB"/>
              <a:t>Click to edit Master text styles</a:t>
            </a:r>
          </a:p>
        </p:txBody>
      </p:sp>
      <p:sp>
        <p:nvSpPr>
          <p:cNvPr id="43" name="Text Placeholder 6">
            <a:extLst>
              <a:ext uri="{FF2B5EF4-FFF2-40B4-BE49-F238E27FC236}">
                <a16:creationId xmlns:a16="http://schemas.microsoft.com/office/drawing/2014/main" id="{455E8A98-208D-467B-B8BE-832BD7760085}"/>
              </a:ext>
            </a:extLst>
          </p:cNvPr>
          <p:cNvSpPr>
            <a:spLocks noGrp="1"/>
          </p:cNvSpPr>
          <p:nvPr>
            <p:ph type="body" sz="quarter" idx="73" hasCustomPrompt="1"/>
          </p:nvPr>
        </p:nvSpPr>
        <p:spPr>
          <a:xfrm>
            <a:off x="6375401" y="2863851"/>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44" name="Circle">
            <a:extLst>
              <a:ext uri="{FF2B5EF4-FFF2-40B4-BE49-F238E27FC236}">
                <a16:creationId xmlns:a16="http://schemas.microsoft.com/office/drawing/2014/main" id="{0D8C56BC-DEE4-404E-90C4-2A7F693E9E3C}"/>
              </a:ext>
            </a:extLst>
          </p:cNvPr>
          <p:cNvSpPr>
            <a:spLocks noGrp="1"/>
          </p:cNvSpPr>
          <p:nvPr>
            <p:ph type="body" sz="quarter" idx="74" hasCustomPrompt="1"/>
          </p:nvPr>
        </p:nvSpPr>
        <p:spPr>
          <a:xfrm>
            <a:off x="6379095" y="3428741"/>
            <a:ext cx="191017" cy="191017"/>
          </a:xfrm>
          <a:prstGeom prst="ellipse">
            <a:avLst/>
          </a:prstGeom>
          <a:solidFill>
            <a:srgbClr val="FFFFFF"/>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45" name="Text Placeholder 5">
            <a:extLst>
              <a:ext uri="{FF2B5EF4-FFF2-40B4-BE49-F238E27FC236}">
                <a16:creationId xmlns:a16="http://schemas.microsoft.com/office/drawing/2014/main" id="{3780F9B8-2FBB-484F-907E-AE82CCF79D3F}"/>
              </a:ext>
            </a:extLst>
          </p:cNvPr>
          <p:cNvSpPr>
            <a:spLocks noGrp="1"/>
          </p:cNvSpPr>
          <p:nvPr>
            <p:ph type="body" sz="quarter" idx="75"/>
          </p:nvPr>
        </p:nvSpPr>
        <p:spPr>
          <a:xfrm>
            <a:off x="9423401" y="4191000"/>
            <a:ext cx="2146299" cy="1428750"/>
          </a:xfrm>
        </p:spPr>
        <p:txBody>
          <a:bodyPr/>
          <a:lstStyle>
            <a:lvl1pPr marL="0" indent="0">
              <a:lnSpc>
                <a:spcPct val="130000"/>
              </a:lnSpc>
              <a:buNone/>
              <a:defRPr sz="1000"/>
            </a:lvl1pPr>
          </a:lstStyle>
          <a:p>
            <a:pPr lvl="0"/>
            <a:r>
              <a:rPr lang="en-GB"/>
              <a:t>Click to edit Master text styles</a:t>
            </a:r>
          </a:p>
        </p:txBody>
      </p:sp>
      <p:sp>
        <p:nvSpPr>
          <p:cNvPr id="46" name="Text Placeholder 6">
            <a:extLst>
              <a:ext uri="{FF2B5EF4-FFF2-40B4-BE49-F238E27FC236}">
                <a16:creationId xmlns:a16="http://schemas.microsoft.com/office/drawing/2014/main" id="{D42902B5-785D-4A14-BA04-778729FA75F3}"/>
              </a:ext>
            </a:extLst>
          </p:cNvPr>
          <p:cNvSpPr>
            <a:spLocks noGrp="1"/>
          </p:cNvSpPr>
          <p:nvPr>
            <p:ph type="body" sz="quarter" idx="76"/>
          </p:nvPr>
        </p:nvSpPr>
        <p:spPr>
          <a:xfrm>
            <a:off x="9423401" y="3846959"/>
            <a:ext cx="2146299" cy="331341"/>
          </a:xfrm>
          <a:noFill/>
        </p:spPr>
        <p:txBody>
          <a:bodyPr anchor="ctr" anchorCtr="0"/>
          <a:lstStyle>
            <a:lvl1pPr marL="0" indent="0" algn="l">
              <a:lnSpc>
                <a:spcPct val="100000"/>
              </a:lnSpc>
              <a:buNone/>
              <a:defRPr sz="1500" b="1"/>
            </a:lvl1pPr>
            <a:lvl2pPr marL="457200" indent="0">
              <a:buNone/>
              <a:defRPr/>
            </a:lvl2pPr>
          </a:lstStyle>
          <a:p>
            <a:pPr lvl="0"/>
            <a:r>
              <a:rPr lang="en-GB"/>
              <a:t>Click to edit Master text styles</a:t>
            </a:r>
          </a:p>
        </p:txBody>
      </p:sp>
      <p:sp>
        <p:nvSpPr>
          <p:cNvPr id="47" name="Text Placeholder 6">
            <a:extLst>
              <a:ext uri="{FF2B5EF4-FFF2-40B4-BE49-F238E27FC236}">
                <a16:creationId xmlns:a16="http://schemas.microsoft.com/office/drawing/2014/main" id="{C49C7818-0154-4D66-A042-059BCD499F10}"/>
              </a:ext>
            </a:extLst>
          </p:cNvPr>
          <p:cNvSpPr>
            <a:spLocks noGrp="1"/>
          </p:cNvSpPr>
          <p:nvPr>
            <p:ph type="body" sz="quarter" idx="77" hasCustomPrompt="1"/>
          </p:nvPr>
        </p:nvSpPr>
        <p:spPr>
          <a:xfrm>
            <a:off x="9423401" y="2863851"/>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48" name="Circle">
            <a:extLst>
              <a:ext uri="{FF2B5EF4-FFF2-40B4-BE49-F238E27FC236}">
                <a16:creationId xmlns:a16="http://schemas.microsoft.com/office/drawing/2014/main" id="{93B82631-CD1F-4FE4-8EE4-F8BE2F233202}"/>
              </a:ext>
            </a:extLst>
          </p:cNvPr>
          <p:cNvSpPr>
            <a:spLocks noGrp="1"/>
          </p:cNvSpPr>
          <p:nvPr>
            <p:ph type="body" sz="quarter" idx="78" hasCustomPrompt="1"/>
          </p:nvPr>
        </p:nvSpPr>
        <p:spPr>
          <a:xfrm>
            <a:off x="9427095" y="3428741"/>
            <a:ext cx="191017" cy="191017"/>
          </a:xfrm>
          <a:prstGeom prst="ellipse">
            <a:avLst/>
          </a:prstGeom>
          <a:solidFill>
            <a:srgbClr val="FFFFFF"/>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Tree>
    <p:extLst>
      <p:ext uri="{BB962C8B-B14F-4D97-AF65-F5344CB8AC3E}">
        <p14:creationId xmlns:p14="http://schemas.microsoft.com/office/powerpoint/2010/main" val="27716619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meline part 2">
    <p:bg>
      <p:bgPr>
        <a:solidFill>
          <a:srgbClr val="E9F35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a:lstStyle/>
          <a:p>
            <a:r>
              <a:rPr lang="en-GB"/>
              <a:t>Click to edit Master title style</a:t>
            </a:r>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6A786F06-31FE-A244-B588-5483D9878714}"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21" name="Text Placeholder 5">
            <a:extLst>
              <a:ext uri="{FF2B5EF4-FFF2-40B4-BE49-F238E27FC236}">
                <a16:creationId xmlns:a16="http://schemas.microsoft.com/office/drawing/2014/main" id="{C26B45C3-31D9-4BAA-B765-BAB9F0FA50BC}"/>
              </a:ext>
            </a:extLst>
          </p:cNvPr>
          <p:cNvSpPr>
            <a:spLocks noGrp="1"/>
          </p:cNvSpPr>
          <p:nvPr>
            <p:ph type="body" sz="quarter" idx="57"/>
          </p:nvPr>
        </p:nvSpPr>
        <p:spPr>
          <a:xfrm>
            <a:off x="400051" y="4191000"/>
            <a:ext cx="2146299" cy="1428750"/>
          </a:xfrm>
        </p:spPr>
        <p:txBody>
          <a:bodyPr/>
          <a:lstStyle>
            <a:lvl1pPr marL="0" indent="0">
              <a:lnSpc>
                <a:spcPct val="130000"/>
              </a:lnSpc>
              <a:buNone/>
              <a:defRPr sz="1000"/>
            </a:lvl1pPr>
          </a:lstStyle>
          <a:p>
            <a:pPr lvl="0"/>
            <a:r>
              <a:rPr lang="en-GB"/>
              <a:t>Click to edit Master text styles</a:t>
            </a:r>
          </a:p>
        </p:txBody>
      </p:sp>
      <p:sp>
        <p:nvSpPr>
          <p:cNvPr id="22" name="Text Placeholder 6">
            <a:extLst>
              <a:ext uri="{FF2B5EF4-FFF2-40B4-BE49-F238E27FC236}">
                <a16:creationId xmlns:a16="http://schemas.microsoft.com/office/drawing/2014/main" id="{E65D2ABF-97FC-4BDD-BDB8-E326E108140D}"/>
              </a:ext>
            </a:extLst>
          </p:cNvPr>
          <p:cNvSpPr>
            <a:spLocks noGrp="1"/>
          </p:cNvSpPr>
          <p:nvPr>
            <p:ph type="body" sz="quarter" idx="59"/>
          </p:nvPr>
        </p:nvSpPr>
        <p:spPr>
          <a:xfrm>
            <a:off x="400051" y="3846959"/>
            <a:ext cx="2146299" cy="331341"/>
          </a:xfrm>
          <a:noFill/>
        </p:spPr>
        <p:txBody>
          <a:bodyPr anchor="ctr" anchorCtr="0"/>
          <a:lstStyle>
            <a:lvl1pPr marL="0" indent="0" algn="l">
              <a:lnSpc>
                <a:spcPct val="100000"/>
              </a:lnSpc>
              <a:buNone/>
              <a:defRPr sz="1500" b="1"/>
            </a:lvl1pPr>
            <a:lvl2pPr marL="457200" indent="0">
              <a:buNone/>
              <a:defRPr/>
            </a:lvl2pPr>
          </a:lstStyle>
          <a:p>
            <a:pPr lvl="0"/>
            <a:r>
              <a:rPr lang="en-GB"/>
              <a:t>Click to edit Master text styles</a:t>
            </a:r>
          </a:p>
        </p:txBody>
      </p:sp>
      <p:sp>
        <p:nvSpPr>
          <p:cNvPr id="18" name="Text Placeholder 6">
            <a:extLst>
              <a:ext uri="{FF2B5EF4-FFF2-40B4-BE49-F238E27FC236}">
                <a16:creationId xmlns:a16="http://schemas.microsoft.com/office/drawing/2014/main" id="{1CE544AF-BCDB-417A-B62C-16FE743F971E}"/>
              </a:ext>
            </a:extLst>
          </p:cNvPr>
          <p:cNvSpPr>
            <a:spLocks noGrp="1"/>
          </p:cNvSpPr>
          <p:nvPr>
            <p:ph type="body" sz="quarter" idx="66" hasCustomPrompt="1"/>
          </p:nvPr>
        </p:nvSpPr>
        <p:spPr>
          <a:xfrm>
            <a:off x="400051" y="2863851"/>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35" name="Line">
            <a:extLst>
              <a:ext uri="{FF2B5EF4-FFF2-40B4-BE49-F238E27FC236}">
                <a16:creationId xmlns:a16="http://schemas.microsoft.com/office/drawing/2014/main" id="{C6EB725C-F93C-4B8B-B70B-20A77503CC99}"/>
              </a:ext>
            </a:extLst>
          </p:cNvPr>
          <p:cNvSpPr/>
          <p:nvPr userDrawn="1"/>
        </p:nvSpPr>
        <p:spPr>
          <a:xfrm>
            <a:off x="-120832" y="3539170"/>
            <a:ext cx="10711269" cy="10480"/>
          </a:xfrm>
          <a:prstGeom prst="line">
            <a:avLst/>
          </a:prstGeom>
          <a:ln w="25400">
            <a:solidFill>
              <a:srgbClr val="FFFFFF"/>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36" name="Circle">
            <a:extLst>
              <a:ext uri="{FF2B5EF4-FFF2-40B4-BE49-F238E27FC236}">
                <a16:creationId xmlns:a16="http://schemas.microsoft.com/office/drawing/2014/main" id="{A3655DF3-E852-433E-9898-DE62CF495EBE}"/>
              </a:ext>
            </a:extLst>
          </p:cNvPr>
          <p:cNvSpPr>
            <a:spLocks noGrp="1"/>
          </p:cNvSpPr>
          <p:nvPr>
            <p:ph type="body" sz="quarter" idx="25" hasCustomPrompt="1"/>
          </p:nvPr>
        </p:nvSpPr>
        <p:spPr>
          <a:xfrm>
            <a:off x="403745" y="3428741"/>
            <a:ext cx="191017" cy="191017"/>
          </a:xfrm>
          <a:prstGeom prst="ellipse">
            <a:avLst/>
          </a:prstGeom>
          <a:solidFill>
            <a:srgbClr val="FFFFFF"/>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37" name="Text Placeholder 5">
            <a:extLst>
              <a:ext uri="{FF2B5EF4-FFF2-40B4-BE49-F238E27FC236}">
                <a16:creationId xmlns:a16="http://schemas.microsoft.com/office/drawing/2014/main" id="{85B4C8AF-63BC-4FBA-A6F6-94E1BE566AE1}"/>
              </a:ext>
            </a:extLst>
          </p:cNvPr>
          <p:cNvSpPr>
            <a:spLocks noGrp="1"/>
          </p:cNvSpPr>
          <p:nvPr>
            <p:ph type="body" sz="quarter" idx="67"/>
          </p:nvPr>
        </p:nvSpPr>
        <p:spPr>
          <a:xfrm>
            <a:off x="3359151" y="4191000"/>
            <a:ext cx="2146299" cy="1428750"/>
          </a:xfrm>
        </p:spPr>
        <p:txBody>
          <a:bodyPr/>
          <a:lstStyle>
            <a:lvl1pPr marL="0" indent="0">
              <a:lnSpc>
                <a:spcPct val="130000"/>
              </a:lnSpc>
              <a:buNone/>
              <a:defRPr sz="1000"/>
            </a:lvl1pPr>
          </a:lstStyle>
          <a:p>
            <a:pPr lvl="0"/>
            <a:r>
              <a:rPr lang="en-GB"/>
              <a:t>Click to edit Master text styles</a:t>
            </a:r>
          </a:p>
        </p:txBody>
      </p:sp>
      <p:sp>
        <p:nvSpPr>
          <p:cNvPr id="38" name="Text Placeholder 6">
            <a:extLst>
              <a:ext uri="{FF2B5EF4-FFF2-40B4-BE49-F238E27FC236}">
                <a16:creationId xmlns:a16="http://schemas.microsoft.com/office/drawing/2014/main" id="{1F267474-A9F3-4713-A1A9-7248D23EDA1D}"/>
              </a:ext>
            </a:extLst>
          </p:cNvPr>
          <p:cNvSpPr>
            <a:spLocks noGrp="1"/>
          </p:cNvSpPr>
          <p:nvPr>
            <p:ph type="body" sz="quarter" idx="68"/>
          </p:nvPr>
        </p:nvSpPr>
        <p:spPr>
          <a:xfrm>
            <a:off x="3359151" y="3846959"/>
            <a:ext cx="2146299" cy="331341"/>
          </a:xfrm>
          <a:noFill/>
        </p:spPr>
        <p:txBody>
          <a:bodyPr anchor="ctr" anchorCtr="0"/>
          <a:lstStyle>
            <a:lvl1pPr marL="0" indent="0" algn="l">
              <a:lnSpc>
                <a:spcPct val="100000"/>
              </a:lnSpc>
              <a:buNone/>
              <a:defRPr sz="1500" b="1"/>
            </a:lvl1pPr>
            <a:lvl2pPr marL="457200" indent="0">
              <a:buNone/>
              <a:defRPr/>
            </a:lvl2pPr>
          </a:lstStyle>
          <a:p>
            <a:pPr lvl="0"/>
            <a:r>
              <a:rPr lang="en-GB"/>
              <a:t>Click to edit Master text styles</a:t>
            </a:r>
          </a:p>
        </p:txBody>
      </p:sp>
      <p:sp>
        <p:nvSpPr>
          <p:cNvPr id="39" name="Text Placeholder 6">
            <a:extLst>
              <a:ext uri="{FF2B5EF4-FFF2-40B4-BE49-F238E27FC236}">
                <a16:creationId xmlns:a16="http://schemas.microsoft.com/office/drawing/2014/main" id="{B6E947C8-C862-46F6-87A9-3B04C64CD8F9}"/>
              </a:ext>
            </a:extLst>
          </p:cNvPr>
          <p:cNvSpPr>
            <a:spLocks noGrp="1"/>
          </p:cNvSpPr>
          <p:nvPr>
            <p:ph type="body" sz="quarter" idx="69" hasCustomPrompt="1"/>
          </p:nvPr>
        </p:nvSpPr>
        <p:spPr>
          <a:xfrm>
            <a:off x="3359151" y="2863851"/>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40" name="Circle">
            <a:extLst>
              <a:ext uri="{FF2B5EF4-FFF2-40B4-BE49-F238E27FC236}">
                <a16:creationId xmlns:a16="http://schemas.microsoft.com/office/drawing/2014/main" id="{1DFD8E59-9397-45AD-A545-C9841C8058F9}"/>
              </a:ext>
            </a:extLst>
          </p:cNvPr>
          <p:cNvSpPr>
            <a:spLocks noGrp="1"/>
          </p:cNvSpPr>
          <p:nvPr>
            <p:ph type="body" sz="quarter" idx="70" hasCustomPrompt="1"/>
          </p:nvPr>
        </p:nvSpPr>
        <p:spPr>
          <a:xfrm>
            <a:off x="3362845" y="3428741"/>
            <a:ext cx="191017" cy="191017"/>
          </a:xfrm>
          <a:prstGeom prst="ellipse">
            <a:avLst/>
          </a:prstGeom>
          <a:solidFill>
            <a:srgbClr val="FFFFFF"/>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41" name="Text Placeholder 5">
            <a:extLst>
              <a:ext uri="{FF2B5EF4-FFF2-40B4-BE49-F238E27FC236}">
                <a16:creationId xmlns:a16="http://schemas.microsoft.com/office/drawing/2014/main" id="{6DCC15BC-7D81-4609-9094-BBB6B2582380}"/>
              </a:ext>
            </a:extLst>
          </p:cNvPr>
          <p:cNvSpPr>
            <a:spLocks noGrp="1"/>
          </p:cNvSpPr>
          <p:nvPr>
            <p:ph type="body" sz="quarter" idx="71"/>
          </p:nvPr>
        </p:nvSpPr>
        <p:spPr>
          <a:xfrm>
            <a:off x="6375401" y="4191000"/>
            <a:ext cx="2146299" cy="1428750"/>
          </a:xfrm>
        </p:spPr>
        <p:txBody>
          <a:bodyPr/>
          <a:lstStyle>
            <a:lvl1pPr marL="0" indent="0">
              <a:lnSpc>
                <a:spcPct val="130000"/>
              </a:lnSpc>
              <a:buNone/>
              <a:defRPr sz="1000"/>
            </a:lvl1pPr>
          </a:lstStyle>
          <a:p>
            <a:pPr lvl="0"/>
            <a:r>
              <a:rPr lang="en-GB"/>
              <a:t>Click to edit Master text styles</a:t>
            </a:r>
          </a:p>
        </p:txBody>
      </p:sp>
      <p:sp>
        <p:nvSpPr>
          <p:cNvPr id="42" name="Text Placeholder 6">
            <a:extLst>
              <a:ext uri="{FF2B5EF4-FFF2-40B4-BE49-F238E27FC236}">
                <a16:creationId xmlns:a16="http://schemas.microsoft.com/office/drawing/2014/main" id="{6648DD40-6DE2-4A49-B73C-D53543E9FCB4}"/>
              </a:ext>
            </a:extLst>
          </p:cNvPr>
          <p:cNvSpPr>
            <a:spLocks noGrp="1"/>
          </p:cNvSpPr>
          <p:nvPr>
            <p:ph type="body" sz="quarter" idx="72"/>
          </p:nvPr>
        </p:nvSpPr>
        <p:spPr>
          <a:xfrm>
            <a:off x="6375401" y="3846959"/>
            <a:ext cx="2146299" cy="331341"/>
          </a:xfrm>
          <a:noFill/>
        </p:spPr>
        <p:txBody>
          <a:bodyPr anchor="ctr" anchorCtr="0"/>
          <a:lstStyle>
            <a:lvl1pPr marL="0" indent="0" algn="l">
              <a:lnSpc>
                <a:spcPct val="100000"/>
              </a:lnSpc>
              <a:buNone/>
              <a:defRPr sz="1500" b="1"/>
            </a:lvl1pPr>
            <a:lvl2pPr marL="457200" indent="0">
              <a:buNone/>
              <a:defRPr/>
            </a:lvl2pPr>
          </a:lstStyle>
          <a:p>
            <a:pPr lvl="0"/>
            <a:r>
              <a:rPr lang="en-GB"/>
              <a:t>Click to edit Master text styles</a:t>
            </a:r>
          </a:p>
        </p:txBody>
      </p:sp>
      <p:sp>
        <p:nvSpPr>
          <p:cNvPr id="43" name="Text Placeholder 6">
            <a:extLst>
              <a:ext uri="{FF2B5EF4-FFF2-40B4-BE49-F238E27FC236}">
                <a16:creationId xmlns:a16="http://schemas.microsoft.com/office/drawing/2014/main" id="{455E8A98-208D-467B-B8BE-832BD7760085}"/>
              </a:ext>
            </a:extLst>
          </p:cNvPr>
          <p:cNvSpPr>
            <a:spLocks noGrp="1"/>
          </p:cNvSpPr>
          <p:nvPr>
            <p:ph type="body" sz="quarter" idx="73" hasCustomPrompt="1"/>
          </p:nvPr>
        </p:nvSpPr>
        <p:spPr>
          <a:xfrm>
            <a:off x="6375401" y="2863851"/>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44" name="Circle">
            <a:extLst>
              <a:ext uri="{FF2B5EF4-FFF2-40B4-BE49-F238E27FC236}">
                <a16:creationId xmlns:a16="http://schemas.microsoft.com/office/drawing/2014/main" id="{0D8C56BC-DEE4-404E-90C4-2A7F693E9E3C}"/>
              </a:ext>
            </a:extLst>
          </p:cNvPr>
          <p:cNvSpPr>
            <a:spLocks noGrp="1"/>
          </p:cNvSpPr>
          <p:nvPr>
            <p:ph type="body" sz="quarter" idx="74" hasCustomPrompt="1"/>
          </p:nvPr>
        </p:nvSpPr>
        <p:spPr>
          <a:xfrm>
            <a:off x="6379095" y="3428741"/>
            <a:ext cx="191017" cy="191017"/>
          </a:xfrm>
          <a:prstGeom prst="ellipse">
            <a:avLst/>
          </a:prstGeom>
          <a:solidFill>
            <a:srgbClr val="FFFFFF"/>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45" name="Text Placeholder 5">
            <a:extLst>
              <a:ext uri="{FF2B5EF4-FFF2-40B4-BE49-F238E27FC236}">
                <a16:creationId xmlns:a16="http://schemas.microsoft.com/office/drawing/2014/main" id="{3780F9B8-2FBB-484F-907E-AE82CCF79D3F}"/>
              </a:ext>
            </a:extLst>
          </p:cNvPr>
          <p:cNvSpPr>
            <a:spLocks noGrp="1"/>
          </p:cNvSpPr>
          <p:nvPr>
            <p:ph type="body" sz="quarter" idx="75"/>
          </p:nvPr>
        </p:nvSpPr>
        <p:spPr>
          <a:xfrm>
            <a:off x="10630356" y="4429130"/>
            <a:ext cx="1312821" cy="1428750"/>
          </a:xfrm>
        </p:spPr>
        <p:txBody>
          <a:bodyPr/>
          <a:lstStyle>
            <a:lvl1pPr marL="0" indent="0">
              <a:lnSpc>
                <a:spcPct val="130000"/>
              </a:lnSpc>
              <a:buNone/>
              <a:defRPr sz="1000"/>
            </a:lvl1pPr>
          </a:lstStyle>
          <a:p>
            <a:pPr lvl="0"/>
            <a:r>
              <a:rPr lang="en-GB"/>
              <a:t>Click to edit Master text styles</a:t>
            </a:r>
          </a:p>
        </p:txBody>
      </p:sp>
      <p:sp>
        <p:nvSpPr>
          <p:cNvPr id="46" name="Text Placeholder 6">
            <a:extLst>
              <a:ext uri="{FF2B5EF4-FFF2-40B4-BE49-F238E27FC236}">
                <a16:creationId xmlns:a16="http://schemas.microsoft.com/office/drawing/2014/main" id="{D42902B5-785D-4A14-BA04-778729FA75F3}"/>
              </a:ext>
            </a:extLst>
          </p:cNvPr>
          <p:cNvSpPr>
            <a:spLocks noGrp="1"/>
          </p:cNvSpPr>
          <p:nvPr>
            <p:ph type="body" sz="quarter" idx="76"/>
          </p:nvPr>
        </p:nvSpPr>
        <p:spPr>
          <a:xfrm>
            <a:off x="10630356" y="3861011"/>
            <a:ext cx="1312822" cy="331341"/>
          </a:xfrm>
          <a:noFill/>
        </p:spPr>
        <p:txBody>
          <a:bodyPr anchor="ctr" anchorCtr="0"/>
          <a:lstStyle>
            <a:lvl1pPr marL="0" indent="0" algn="l">
              <a:lnSpc>
                <a:spcPct val="100000"/>
              </a:lnSpc>
              <a:buNone/>
              <a:defRPr sz="1500" b="1"/>
            </a:lvl1pPr>
            <a:lvl2pPr marL="457200" indent="0">
              <a:buNone/>
              <a:defRPr/>
            </a:lvl2pPr>
          </a:lstStyle>
          <a:p>
            <a:pPr lvl="0"/>
            <a:r>
              <a:rPr lang="en-GB"/>
              <a:t>Click to edit Master text styles</a:t>
            </a:r>
          </a:p>
        </p:txBody>
      </p:sp>
      <p:sp>
        <p:nvSpPr>
          <p:cNvPr id="47" name="Text Placeholder 6">
            <a:extLst>
              <a:ext uri="{FF2B5EF4-FFF2-40B4-BE49-F238E27FC236}">
                <a16:creationId xmlns:a16="http://schemas.microsoft.com/office/drawing/2014/main" id="{C49C7818-0154-4D66-A042-059BCD499F10}"/>
              </a:ext>
            </a:extLst>
          </p:cNvPr>
          <p:cNvSpPr>
            <a:spLocks noGrp="1"/>
          </p:cNvSpPr>
          <p:nvPr>
            <p:ph type="body" sz="quarter" idx="77" hasCustomPrompt="1"/>
          </p:nvPr>
        </p:nvSpPr>
        <p:spPr>
          <a:xfrm>
            <a:off x="9827812" y="2863851"/>
            <a:ext cx="1741888"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48" name="Circle">
            <a:extLst>
              <a:ext uri="{FF2B5EF4-FFF2-40B4-BE49-F238E27FC236}">
                <a16:creationId xmlns:a16="http://schemas.microsoft.com/office/drawing/2014/main" id="{93B82631-CD1F-4FE4-8EE4-F8BE2F233202}"/>
              </a:ext>
            </a:extLst>
          </p:cNvPr>
          <p:cNvSpPr>
            <a:spLocks noGrp="1"/>
          </p:cNvSpPr>
          <p:nvPr>
            <p:ph type="body" sz="quarter" idx="78" hasCustomPrompt="1"/>
          </p:nvPr>
        </p:nvSpPr>
        <p:spPr>
          <a:xfrm>
            <a:off x="10590438" y="3454141"/>
            <a:ext cx="191017" cy="191017"/>
          </a:xfrm>
          <a:prstGeom prst="ellipse">
            <a:avLst/>
          </a:prstGeom>
          <a:solidFill>
            <a:srgbClr val="FFFFFF"/>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Tree>
    <p:extLst>
      <p:ext uri="{BB962C8B-B14F-4D97-AF65-F5344CB8AC3E}">
        <p14:creationId xmlns:p14="http://schemas.microsoft.com/office/powerpoint/2010/main" val="271965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ditable Title Slide">
    <p:bg>
      <p:bgPr>
        <a:solidFill>
          <a:schemeClr val="accent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437881" y="2953116"/>
            <a:ext cx="10915917" cy="1655762"/>
          </a:xfrm>
        </p:spPr>
        <p:txBody>
          <a:bodyPr/>
          <a:lstStyle>
            <a:lvl1pPr marL="0" indent="0" algn="l">
              <a:buNone/>
              <a:defRPr sz="9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title</a:t>
            </a:r>
            <a:endParaRPr lang="en-GB"/>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608B5E2F-6A95-E74E-A9A6-3C70274E805D}"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Title 1">
            <a:extLst>
              <a:ext uri="{FF2B5EF4-FFF2-40B4-BE49-F238E27FC236}">
                <a16:creationId xmlns:a16="http://schemas.microsoft.com/office/drawing/2014/main" id="{A5720796-F651-9C40-8F64-B2757E9CEA90}"/>
              </a:ext>
            </a:extLst>
          </p:cNvPr>
          <p:cNvSpPr>
            <a:spLocks noGrp="1"/>
          </p:cNvSpPr>
          <p:nvPr>
            <p:ph type="ctrTitle" hasCustomPrompt="1"/>
          </p:nvPr>
        </p:nvSpPr>
        <p:spPr>
          <a:xfrm>
            <a:off x="437882" y="1661374"/>
            <a:ext cx="10915918" cy="1415629"/>
          </a:xfrm>
        </p:spPr>
        <p:txBody>
          <a:bodyPr anchor="b" anchorCtr="0"/>
          <a:lstStyle>
            <a:lvl1pPr algn="l">
              <a:defRPr sz="9200" b="1"/>
            </a:lvl1pPr>
          </a:lstStyle>
          <a:p>
            <a:r>
              <a:rPr lang="fi-FI" err="1"/>
              <a:t>title</a:t>
            </a:r>
            <a:endParaRPr lang="en-GB"/>
          </a:p>
        </p:txBody>
      </p:sp>
      <p:sp>
        <p:nvSpPr>
          <p:cNvPr id="10" name="Text Placeholder 2">
            <a:extLst>
              <a:ext uri="{FF2B5EF4-FFF2-40B4-BE49-F238E27FC236}">
                <a16:creationId xmlns:a16="http://schemas.microsoft.com/office/drawing/2014/main" id="{3DCA2B04-15C4-4EBC-81C0-06B1D67FBAE5}"/>
              </a:ext>
            </a:extLst>
          </p:cNvPr>
          <p:cNvSpPr>
            <a:spLocks noGrp="1"/>
          </p:cNvSpPr>
          <p:nvPr>
            <p:ph type="body" sz="quarter" idx="26" hasCustomPrompt="1"/>
          </p:nvPr>
        </p:nvSpPr>
        <p:spPr>
          <a:xfrm>
            <a:off x="2624345" y="1589820"/>
            <a:ext cx="1833769" cy="1620839"/>
          </a:xfrm>
          <a:blipFill>
            <a:blip r:embed="rId2" cstate="email">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200"/>
            </a:lvl1pPr>
          </a:lstStyle>
          <a:p>
            <a:pPr lvl="0"/>
            <a:r>
              <a:rPr lang="fi-FI"/>
              <a:t>  </a:t>
            </a:r>
            <a:endParaRPr lang="en-GB"/>
          </a:p>
        </p:txBody>
      </p:sp>
    </p:spTree>
    <p:extLst>
      <p:ext uri="{BB962C8B-B14F-4D97-AF65-F5344CB8AC3E}">
        <p14:creationId xmlns:p14="http://schemas.microsoft.com/office/powerpoint/2010/main" val="31032378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04192-7458-6248-BB7E-B979600E1E32}"/>
              </a:ext>
            </a:extLst>
          </p:cNvPr>
          <p:cNvSpPr>
            <a:spLocks noGrp="1"/>
          </p:cNvSpPr>
          <p:nvPr>
            <p:ph type="title"/>
          </p:nvPr>
        </p:nvSpPr>
        <p:spPr/>
        <p:txBody>
          <a:bodyPr/>
          <a:lstStyle/>
          <a:p>
            <a:r>
              <a:rPr lang="en-GB"/>
              <a:t>Click to edit Master title style</a:t>
            </a:r>
            <a:endParaRPr lang="en-EE"/>
          </a:p>
        </p:txBody>
      </p:sp>
      <p:sp>
        <p:nvSpPr>
          <p:cNvPr id="3" name="Date Placeholder 2">
            <a:extLst>
              <a:ext uri="{FF2B5EF4-FFF2-40B4-BE49-F238E27FC236}">
                <a16:creationId xmlns:a16="http://schemas.microsoft.com/office/drawing/2014/main" id="{FAB1DFF1-1873-914D-84B7-4719C302AC6C}"/>
              </a:ext>
            </a:extLst>
          </p:cNvPr>
          <p:cNvSpPr>
            <a:spLocks noGrp="1"/>
          </p:cNvSpPr>
          <p:nvPr>
            <p:ph type="dt" sz="half" idx="10"/>
          </p:nvPr>
        </p:nvSpPr>
        <p:spPr/>
        <p:txBody>
          <a:bodyPr/>
          <a:lstStyle/>
          <a:p>
            <a:fld id="{6B38E44E-D85F-2949-8775-D211BB90E5FC}" type="datetime1">
              <a:rPr lang="en-US" smtClean="0"/>
              <a:t>11/30/2022</a:t>
            </a:fld>
            <a:endParaRPr lang="fi-FI"/>
          </a:p>
        </p:txBody>
      </p:sp>
      <p:sp>
        <p:nvSpPr>
          <p:cNvPr id="4" name="Footer Placeholder 3">
            <a:extLst>
              <a:ext uri="{FF2B5EF4-FFF2-40B4-BE49-F238E27FC236}">
                <a16:creationId xmlns:a16="http://schemas.microsoft.com/office/drawing/2014/main" id="{0629C222-ED7D-FA4A-A03E-D76F2947220F}"/>
              </a:ext>
            </a:extLst>
          </p:cNvPr>
          <p:cNvSpPr>
            <a:spLocks noGrp="1"/>
          </p:cNvSpPr>
          <p:nvPr>
            <p:ph type="ftr" sz="quarter" idx="11"/>
          </p:nvPr>
        </p:nvSpPr>
        <p:spPr/>
        <p:txBody>
          <a:bodyPr/>
          <a:lstStyle/>
          <a:p>
            <a:r>
              <a:rPr lang="fi-FI"/>
              <a:t>© Miltton New Nordics</a:t>
            </a:r>
          </a:p>
        </p:txBody>
      </p:sp>
      <p:sp>
        <p:nvSpPr>
          <p:cNvPr id="5" name="Slide Number Placeholder 4">
            <a:extLst>
              <a:ext uri="{FF2B5EF4-FFF2-40B4-BE49-F238E27FC236}">
                <a16:creationId xmlns:a16="http://schemas.microsoft.com/office/drawing/2014/main" id="{1E50DE7C-5C37-B04C-9FE0-F8CC979A1594}"/>
              </a:ext>
            </a:extLst>
          </p:cNvPr>
          <p:cNvSpPr>
            <a:spLocks noGrp="1"/>
          </p:cNvSpPr>
          <p:nvPr>
            <p:ph type="sldNum" sz="quarter" idx="12"/>
          </p:nvPr>
        </p:nvSpPr>
        <p:spPr/>
        <p:txBody>
          <a:bodyPr/>
          <a:lstStyle/>
          <a:p>
            <a:fld id="{31160B98-140E-4345-B1A3-2A7247C42973}" type="slidenum">
              <a:rPr lang="fi-FI" smtClean="0"/>
              <a:pPr/>
              <a:t>‹#›</a:t>
            </a:fld>
            <a:endParaRPr lang="fi-FI"/>
          </a:p>
        </p:txBody>
      </p:sp>
    </p:spTree>
    <p:extLst>
      <p:ext uri="{BB962C8B-B14F-4D97-AF65-F5344CB8AC3E}">
        <p14:creationId xmlns:p14="http://schemas.microsoft.com/office/powerpoint/2010/main" val="20147530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metable chart">
    <p:spTree>
      <p:nvGrpSpPr>
        <p:cNvPr id="1" name=""/>
        <p:cNvGrpSpPr/>
        <p:nvPr/>
      </p:nvGrpSpPr>
      <p:grpSpPr>
        <a:xfrm>
          <a:off x="0" y="0"/>
          <a:ext cx="0" cy="0"/>
          <a:chOff x="0" y="0"/>
          <a:chExt cx="0" cy="0"/>
        </a:xfrm>
      </p:grpSpPr>
      <p:sp>
        <p:nvSpPr>
          <p:cNvPr id="79" name="Text Placeholder 6">
            <a:extLst>
              <a:ext uri="{FF2B5EF4-FFF2-40B4-BE49-F238E27FC236}">
                <a16:creationId xmlns:a16="http://schemas.microsoft.com/office/drawing/2014/main" id="{C8B9C4C6-A2E2-478A-BFBE-6AC7C702B075}"/>
              </a:ext>
            </a:extLst>
          </p:cNvPr>
          <p:cNvSpPr>
            <a:spLocks noGrp="1"/>
          </p:cNvSpPr>
          <p:nvPr>
            <p:ph type="body" sz="quarter" idx="66" hasCustomPrompt="1"/>
          </p:nvPr>
        </p:nvSpPr>
        <p:spPr>
          <a:xfrm>
            <a:off x="1258431" y="1098549"/>
            <a:ext cx="9896467" cy="1210104"/>
          </a:xfrm>
          <a:solidFill>
            <a:srgbClr val="F3F2F3"/>
          </a:solidFill>
        </p:spPr>
        <p:txBody>
          <a:bodyPr anchor="ctr" anchorCtr="0"/>
          <a:lstStyle>
            <a:lvl1pPr marL="0" indent="0" algn="ctr">
              <a:lnSpc>
                <a:spcPct val="100000"/>
              </a:lnSpc>
              <a:buNone/>
              <a:defRPr sz="100" b="1"/>
            </a:lvl1pPr>
            <a:lvl2pPr marL="457200" indent="0">
              <a:buNone/>
              <a:defRPr/>
            </a:lvl2pPr>
          </a:lstStyle>
          <a:p>
            <a:pPr lvl="0"/>
            <a:r>
              <a:rPr lang="en-US"/>
              <a:t> </a:t>
            </a:r>
          </a:p>
        </p:txBody>
      </p:sp>
      <p:sp>
        <p:nvSpPr>
          <p:cNvPr id="81" name="Text Placeholder 6">
            <a:extLst>
              <a:ext uri="{FF2B5EF4-FFF2-40B4-BE49-F238E27FC236}">
                <a16:creationId xmlns:a16="http://schemas.microsoft.com/office/drawing/2014/main" id="{7D79A45E-3475-4BC2-938E-493E19B337B5}"/>
              </a:ext>
            </a:extLst>
          </p:cNvPr>
          <p:cNvSpPr>
            <a:spLocks noGrp="1"/>
          </p:cNvSpPr>
          <p:nvPr>
            <p:ph type="body" sz="quarter" idx="68" hasCustomPrompt="1"/>
          </p:nvPr>
        </p:nvSpPr>
        <p:spPr>
          <a:xfrm>
            <a:off x="1258431" y="2387599"/>
            <a:ext cx="9896467" cy="1210104"/>
          </a:xfrm>
          <a:solidFill>
            <a:srgbClr val="F3F2F3"/>
          </a:solidFill>
        </p:spPr>
        <p:txBody>
          <a:bodyPr anchor="ctr" anchorCtr="0"/>
          <a:lstStyle>
            <a:lvl1pPr marL="0" indent="0" algn="ctr">
              <a:lnSpc>
                <a:spcPct val="100000"/>
              </a:lnSpc>
              <a:buNone/>
              <a:defRPr sz="100" b="1"/>
            </a:lvl1pPr>
            <a:lvl2pPr marL="457200" indent="0">
              <a:buNone/>
              <a:defRPr/>
            </a:lvl2pPr>
          </a:lstStyle>
          <a:p>
            <a:pPr lvl="0"/>
            <a:r>
              <a:rPr lang="en-US"/>
              <a:t> </a:t>
            </a:r>
          </a:p>
        </p:txBody>
      </p:sp>
      <p:sp>
        <p:nvSpPr>
          <p:cNvPr id="83" name="Text Placeholder 6">
            <a:extLst>
              <a:ext uri="{FF2B5EF4-FFF2-40B4-BE49-F238E27FC236}">
                <a16:creationId xmlns:a16="http://schemas.microsoft.com/office/drawing/2014/main" id="{DF90E33E-7BDC-4075-958B-229B7F9FD420}"/>
              </a:ext>
            </a:extLst>
          </p:cNvPr>
          <p:cNvSpPr>
            <a:spLocks noGrp="1"/>
          </p:cNvSpPr>
          <p:nvPr>
            <p:ph type="body" sz="quarter" idx="70" hasCustomPrompt="1"/>
          </p:nvPr>
        </p:nvSpPr>
        <p:spPr>
          <a:xfrm>
            <a:off x="1258431" y="3670299"/>
            <a:ext cx="9896467" cy="1210104"/>
          </a:xfrm>
          <a:solidFill>
            <a:srgbClr val="F3F2F3"/>
          </a:solidFill>
        </p:spPr>
        <p:txBody>
          <a:bodyPr anchor="ctr" anchorCtr="0"/>
          <a:lstStyle>
            <a:lvl1pPr marL="0" indent="0" algn="ctr">
              <a:lnSpc>
                <a:spcPct val="100000"/>
              </a:lnSpc>
              <a:buNone/>
              <a:defRPr sz="100" b="1"/>
            </a:lvl1pPr>
            <a:lvl2pPr marL="457200" indent="0">
              <a:buNone/>
              <a:defRPr/>
            </a:lvl2pPr>
          </a:lstStyle>
          <a:p>
            <a:pPr lvl="0"/>
            <a:r>
              <a:rPr lang="en-US"/>
              <a:t> </a:t>
            </a:r>
          </a:p>
        </p:txBody>
      </p:sp>
      <p:sp>
        <p:nvSpPr>
          <p:cNvPr id="84" name="Lorem ipsum">
            <a:extLst>
              <a:ext uri="{FF2B5EF4-FFF2-40B4-BE49-F238E27FC236}">
                <a16:creationId xmlns:a16="http://schemas.microsoft.com/office/drawing/2014/main" id="{0F629099-A2B5-479A-90EA-80BEB8C26FC6}"/>
              </a:ext>
            </a:extLst>
          </p:cNvPr>
          <p:cNvSpPr txBox="1">
            <a:spLocks noGrp="1"/>
          </p:cNvSpPr>
          <p:nvPr>
            <p:ph type="body" sz="quarter" idx="71"/>
          </p:nvPr>
        </p:nvSpPr>
        <p:spPr>
          <a:xfrm rot="16200000">
            <a:off x="398820" y="5309834"/>
            <a:ext cx="1210104" cy="509133"/>
          </a:xfrm>
          <a:prstGeom prst="rect">
            <a:avLst/>
          </a:prstGeom>
          <a:solidFill>
            <a:srgbClr val="E9F352"/>
          </a:solidFill>
          <a:ln>
            <a:noFill/>
          </a:ln>
        </p:spPr>
        <p:txBody>
          <a:bodyPr anchor="ctr">
            <a:noAutofit/>
          </a:bodyPr>
          <a:lstStyle>
            <a:lvl1pPr marL="0" indent="0" algn="ctr" defTabSz="412750">
              <a:lnSpc>
                <a:spcPct val="90000"/>
              </a:lnSpc>
              <a:spcBef>
                <a:spcPts val="0"/>
              </a:spcBef>
              <a:buSzTx/>
              <a:buNone/>
              <a:defRPr sz="1000" b="1">
                <a:latin typeface="+mn-lt"/>
                <a:ea typeface="+mn-ea"/>
                <a:cs typeface="+mn-cs"/>
                <a:sym typeface="Helvetica"/>
              </a:defRPr>
            </a:lvl1pPr>
          </a:lstStyle>
          <a:p>
            <a:pPr lvl="0"/>
            <a:r>
              <a:rPr lang="en-GB"/>
              <a:t>Click to edit Master text styles</a:t>
            </a:r>
          </a:p>
        </p:txBody>
      </p:sp>
      <p:sp>
        <p:nvSpPr>
          <p:cNvPr id="85" name="Text Placeholder 6">
            <a:extLst>
              <a:ext uri="{FF2B5EF4-FFF2-40B4-BE49-F238E27FC236}">
                <a16:creationId xmlns:a16="http://schemas.microsoft.com/office/drawing/2014/main" id="{89B6A94D-8969-4FCA-8170-BE94E9DBEF40}"/>
              </a:ext>
            </a:extLst>
          </p:cNvPr>
          <p:cNvSpPr>
            <a:spLocks noGrp="1"/>
          </p:cNvSpPr>
          <p:nvPr>
            <p:ph type="body" sz="quarter" idx="72" hasCustomPrompt="1"/>
          </p:nvPr>
        </p:nvSpPr>
        <p:spPr>
          <a:xfrm>
            <a:off x="1258431" y="4959349"/>
            <a:ext cx="9896467" cy="1210104"/>
          </a:xfrm>
          <a:solidFill>
            <a:srgbClr val="F3F2F3"/>
          </a:solidFill>
        </p:spPr>
        <p:txBody>
          <a:bodyPr anchor="ctr" anchorCtr="0"/>
          <a:lstStyle>
            <a:lvl1pPr marL="0" indent="0" algn="ctr">
              <a:lnSpc>
                <a:spcPct val="100000"/>
              </a:lnSpc>
              <a:buNone/>
              <a:defRPr sz="100" b="1"/>
            </a:lvl1pPr>
            <a:lvl2pPr marL="457200" indent="0">
              <a:buNone/>
              <a:defRPr/>
            </a:lvl2pPr>
          </a:lstStyle>
          <a:p>
            <a:pPr lvl="0"/>
            <a:r>
              <a:rPr lang="en-US"/>
              <a:t> </a:t>
            </a:r>
          </a:p>
        </p:txBody>
      </p:sp>
      <p:sp>
        <p:nvSpPr>
          <p:cNvPr id="1108" name="Line"/>
          <p:cNvSpPr/>
          <p:nvPr/>
        </p:nvSpPr>
        <p:spPr>
          <a:xfrm flipV="1">
            <a:off x="2772543" y="842735"/>
            <a:ext cx="1" cy="5342079"/>
          </a:xfrm>
          <a:prstGeom prst="line">
            <a:avLst/>
          </a:prstGeom>
          <a:ln w="25400">
            <a:solidFill>
              <a:srgbClr val="A7A7A7">
                <a:alpha val="36153"/>
              </a:srgbClr>
            </a:solidFill>
            <a:miter lim="400000"/>
          </a:ln>
        </p:spPr>
        <p:txBody>
          <a:bodyPr lIns="25400" tIns="25400" rIns="25400" bIns="25400" anchor="ctr"/>
          <a:lstStyle/>
          <a:p>
            <a:pPr algn="ctr" defTabSz="412750">
              <a:lnSpc>
                <a:spcPct val="100000"/>
              </a:lnSpc>
              <a:defRPr sz="3200" b="0">
                <a:latin typeface="Helvetica Light"/>
                <a:ea typeface="Helvetica Light"/>
                <a:cs typeface="Helvetica Light"/>
                <a:sym typeface="Helvetica Light"/>
              </a:defRPr>
            </a:pPr>
            <a:endParaRPr sz="1600"/>
          </a:p>
        </p:txBody>
      </p:sp>
      <p:sp>
        <p:nvSpPr>
          <p:cNvPr id="1109" name="Line"/>
          <p:cNvSpPr/>
          <p:nvPr/>
        </p:nvSpPr>
        <p:spPr>
          <a:xfrm flipV="1">
            <a:off x="4166036" y="842735"/>
            <a:ext cx="1" cy="5343369"/>
          </a:xfrm>
          <a:prstGeom prst="line">
            <a:avLst/>
          </a:prstGeom>
          <a:ln w="25400">
            <a:solidFill>
              <a:srgbClr val="A7A7A7">
                <a:alpha val="36153"/>
              </a:srgbClr>
            </a:solidFill>
            <a:miter lim="400000"/>
          </a:ln>
        </p:spPr>
        <p:txBody>
          <a:bodyPr lIns="25400" tIns="25400" rIns="25400" bIns="25400" anchor="ctr"/>
          <a:lstStyle/>
          <a:p>
            <a:pPr algn="ctr" defTabSz="412750">
              <a:lnSpc>
                <a:spcPct val="100000"/>
              </a:lnSpc>
              <a:defRPr sz="3200" b="0">
                <a:latin typeface="Helvetica Light"/>
                <a:ea typeface="Helvetica Light"/>
                <a:cs typeface="Helvetica Light"/>
                <a:sym typeface="Helvetica Light"/>
              </a:defRPr>
            </a:pPr>
            <a:endParaRPr sz="1600"/>
          </a:p>
        </p:txBody>
      </p:sp>
      <p:sp>
        <p:nvSpPr>
          <p:cNvPr id="1110" name="Line"/>
          <p:cNvSpPr/>
          <p:nvPr/>
        </p:nvSpPr>
        <p:spPr>
          <a:xfrm flipV="1">
            <a:off x="5565880" y="844465"/>
            <a:ext cx="1" cy="5336907"/>
          </a:xfrm>
          <a:prstGeom prst="line">
            <a:avLst/>
          </a:prstGeom>
          <a:ln w="25400">
            <a:solidFill>
              <a:srgbClr val="A7A7A7">
                <a:alpha val="36153"/>
              </a:srgbClr>
            </a:solidFill>
            <a:miter lim="400000"/>
          </a:ln>
        </p:spPr>
        <p:txBody>
          <a:bodyPr lIns="25400" tIns="25400" rIns="25400" bIns="25400" anchor="ctr"/>
          <a:lstStyle/>
          <a:p>
            <a:pPr algn="ctr" defTabSz="412750">
              <a:lnSpc>
                <a:spcPct val="100000"/>
              </a:lnSpc>
              <a:defRPr sz="3200" b="0">
                <a:latin typeface="Helvetica Light"/>
                <a:ea typeface="Helvetica Light"/>
                <a:cs typeface="Helvetica Light"/>
                <a:sym typeface="Helvetica Light"/>
              </a:defRPr>
            </a:pPr>
            <a:endParaRPr sz="1600"/>
          </a:p>
        </p:txBody>
      </p:sp>
      <p:sp>
        <p:nvSpPr>
          <p:cNvPr id="1111" name="Line"/>
          <p:cNvSpPr/>
          <p:nvPr/>
        </p:nvSpPr>
        <p:spPr>
          <a:xfrm flipV="1">
            <a:off x="6959374" y="844465"/>
            <a:ext cx="1" cy="5339920"/>
          </a:xfrm>
          <a:prstGeom prst="line">
            <a:avLst/>
          </a:prstGeom>
          <a:ln w="25400">
            <a:solidFill>
              <a:srgbClr val="A7A7A7">
                <a:alpha val="36153"/>
              </a:srgbClr>
            </a:solidFill>
            <a:miter lim="400000"/>
          </a:ln>
        </p:spPr>
        <p:txBody>
          <a:bodyPr lIns="25400" tIns="25400" rIns="25400" bIns="25400" anchor="ctr"/>
          <a:lstStyle/>
          <a:p>
            <a:pPr algn="ctr" defTabSz="412750">
              <a:lnSpc>
                <a:spcPct val="100000"/>
              </a:lnSpc>
              <a:defRPr sz="3200" b="0">
                <a:latin typeface="Helvetica Light"/>
                <a:ea typeface="Helvetica Light"/>
                <a:cs typeface="Helvetica Light"/>
                <a:sym typeface="Helvetica Light"/>
              </a:defRPr>
            </a:pPr>
            <a:endParaRPr sz="1600"/>
          </a:p>
        </p:txBody>
      </p:sp>
      <p:sp>
        <p:nvSpPr>
          <p:cNvPr id="1112" name="Line"/>
          <p:cNvSpPr/>
          <p:nvPr userDrawn="1"/>
        </p:nvSpPr>
        <p:spPr>
          <a:xfrm flipV="1">
            <a:off x="8359217" y="844465"/>
            <a:ext cx="1" cy="5337580"/>
          </a:xfrm>
          <a:prstGeom prst="line">
            <a:avLst/>
          </a:prstGeom>
          <a:ln w="25400">
            <a:solidFill>
              <a:srgbClr val="A7A7A7">
                <a:alpha val="36153"/>
              </a:srgbClr>
            </a:solidFill>
            <a:miter lim="400000"/>
          </a:ln>
        </p:spPr>
        <p:txBody>
          <a:bodyPr lIns="25400" tIns="25400" rIns="25400" bIns="25400" anchor="ctr"/>
          <a:lstStyle/>
          <a:p>
            <a:pPr algn="ctr" defTabSz="412750">
              <a:lnSpc>
                <a:spcPct val="100000"/>
              </a:lnSpc>
              <a:defRPr sz="3200" b="0">
                <a:latin typeface="Helvetica Light"/>
                <a:ea typeface="Helvetica Light"/>
                <a:cs typeface="Helvetica Light"/>
                <a:sym typeface="Helvetica Light"/>
              </a:defRPr>
            </a:pPr>
            <a:endParaRPr sz="1600"/>
          </a:p>
        </p:txBody>
      </p:sp>
      <p:sp>
        <p:nvSpPr>
          <p:cNvPr id="1113" name="Line"/>
          <p:cNvSpPr/>
          <p:nvPr/>
        </p:nvSpPr>
        <p:spPr>
          <a:xfrm flipV="1">
            <a:off x="9759062" y="842735"/>
            <a:ext cx="1" cy="5338033"/>
          </a:xfrm>
          <a:prstGeom prst="line">
            <a:avLst/>
          </a:prstGeom>
          <a:ln w="25400">
            <a:solidFill>
              <a:srgbClr val="A7A7A7">
                <a:alpha val="36153"/>
              </a:srgbClr>
            </a:solidFill>
            <a:miter lim="400000"/>
          </a:ln>
        </p:spPr>
        <p:txBody>
          <a:bodyPr lIns="25400" tIns="25400" rIns="25400" bIns="25400" anchor="ctr"/>
          <a:lstStyle/>
          <a:p>
            <a:pPr algn="ctr" defTabSz="412750">
              <a:lnSpc>
                <a:spcPct val="100000"/>
              </a:lnSpc>
              <a:defRPr sz="3200" b="0">
                <a:latin typeface="Helvetica Light"/>
                <a:ea typeface="Helvetica Light"/>
                <a:cs typeface="Helvetica Light"/>
                <a:sym typeface="Helvetica Light"/>
              </a:defRPr>
            </a:pPr>
            <a:endParaRPr sz="1600"/>
          </a:p>
        </p:txBody>
      </p:sp>
      <p:sp>
        <p:nvSpPr>
          <p:cNvPr id="1115" name="Jan"/>
          <p:cNvSpPr txBox="1">
            <a:spLocks noGrp="1"/>
          </p:cNvSpPr>
          <p:nvPr>
            <p:ph type="body" sz="quarter" idx="33" hasCustomPrompt="1"/>
          </p:nvPr>
        </p:nvSpPr>
        <p:spPr>
          <a:xfrm>
            <a:off x="2566534" y="574330"/>
            <a:ext cx="412019" cy="184666"/>
          </a:xfrm>
          <a:prstGeom prst="rect">
            <a:avLst/>
          </a:prstGeom>
        </p:spPr>
        <p:txBody>
          <a:bodyPr anchor="ctr">
            <a:spAutoFit/>
          </a:bodyPr>
          <a:lstStyle>
            <a:lvl1pPr marL="0" indent="0" algn="ctr" defTabSz="412750">
              <a:lnSpc>
                <a:spcPct val="100000"/>
              </a:lnSpc>
              <a:spcBef>
                <a:spcPts val="0"/>
              </a:spcBef>
              <a:buSzTx/>
              <a:buNone/>
              <a:defRPr sz="1200" b="1">
                <a:latin typeface="+mn-lt"/>
                <a:ea typeface="+mn-ea"/>
                <a:cs typeface="+mn-cs"/>
                <a:sym typeface="Helvetica"/>
              </a:defRPr>
            </a:lvl1pPr>
          </a:lstStyle>
          <a:p>
            <a:r>
              <a:rPr lang="fi-FI"/>
              <a:t>xxx</a:t>
            </a:r>
            <a:endParaRPr/>
          </a:p>
        </p:txBody>
      </p:sp>
      <p:sp>
        <p:nvSpPr>
          <p:cNvPr id="1116" name="Feb"/>
          <p:cNvSpPr txBox="1">
            <a:spLocks noGrp="1"/>
          </p:cNvSpPr>
          <p:nvPr>
            <p:ph type="body" sz="quarter" idx="34" hasCustomPrompt="1"/>
          </p:nvPr>
        </p:nvSpPr>
        <p:spPr>
          <a:xfrm>
            <a:off x="3960027" y="574330"/>
            <a:ext cx="412019" cy="184666"/>
          </a:xfrm>
          <a:prstGeom prst="rect">
            <a:avLst/>
          </a:prstGeom>
        </p:spPr>
        <p:txBody>
          <a:bodyPr anchor="ctr">
            <a:spAutoFit/>
          </a:bodyPr>
          <a:lstStyle>
            <a:lvl1pPr marL="0" indent="0" algn="ctr" defTabSz="412750">
              <a:lnSpc>
                <a:spcPct val="100000"/>
              </a:lnSpc>
              <a:spcBef>
                <a:spcPts val="0"/>
              </a:spcBef>
              <a:buSzTx/>
              <a:buNone/>
              <a:defRPr sz="1200" b="1">
                <a:latin typeface="+mn-lt"/>
                <a:ea typeface="+mn-ea"/>
                <a:cs typeface="+mn-cs"/>
                <a:sym typeface="Helvetica"/>
              </a:defRPr>
            </a:lvl1pPr>
          </a:lstStyle>
          <a:p>
            <a:r>
              <a:rPr lang="fi-FI"/>
              <a:t>xxx</a:t>
            </a:r>
            <a:endParaRPr/>
          </a:p>
        </p:txBody>
      </p:sp>
      <p:sp>
        <p:nvSpPr>
          <p:cNvPr id="1117" name="Mar"/>
          <p:cNvSpPr txBox="1">
            <a:spLocks noGrp="1"/>
          </p:cNvSpPr>
          <p:nvPr>
            <p:ph type="body" sz="quarter" idx="35" hasCustomPrompt="1"/>
          </p:nvPr>
        </p:nvSpPr>
        <p:spPr>
          <a:xfrm>
            <a:off x="5353521" y="574330"/>
            <a:ext cx="412019" cy="184666"/>
          </a:xfrm>
          <a:prstGeom prst="rect">
            <a:avLst/>
          </a:prstGeom>
        </p:spPr>
        <p:txBody>
          <a:bodyPr anchor="ctr">
            <a:spAutoFit/>
          </a:bodyPr>
          <a:lstStyle>
            <a:lvl1pPr marL="0" indent="0" algn="ctr" defTabSz="412750">
              <a:lnSpc>
                <a:spcPct val="100000"/>
              </a:lnSpc>
              <a:spcBef>
                <a:spcPts val="0"/>
              </a:spcBef>
              <a:buSzTx/>
              <a:buNone/>
              <a:defRPr sz="1200" b="1">
                <a:latin typeface="+mn-lt"/>
                <a:ea typeface="+mn-ea"/>
                <a:cs typeface="+mn-cs"/>
                <a:sym typeface="Helvetica"/>
              </a:defRPr>
            </a:lvl1pPr>
          </a:lstStyle>
          <a:p>
            <a:r>
              <a:rPr lang="fi-FI"/>
              <a:t>xxx</a:t>
            </a:r>
            <a:endParaRPr/>
          </a:p>
        </p:txBody>
      </p:sp>
      <p:sp>
        <p:nvSpPr>
          <p:cNvPr id="1118" name="Apr"/>
          <p:cNvSpPr txBox="1">
            <a:spLocks noGrp="1"/>
          </p:cNvSpPr>
          <p:nvPr>
            <p:ph type="body" sz="quarter" idx="36" hasCustomPrompt="1"/>
          </p:nvPr>
        </p:nvSpPr>
        <p:spPr>
          <a:xfrm>
            <a:off x="6747015" y="574330"/>
            <a:ext cx="412019" cy="184666"/>
          </a:xfrm>
          <a:prstGeom prst="rect">
            <a:avLst/>
          </a:prstGeom>
        </p:spPr>
        <p:txBody>
          <a:bodyPr anchor="ctr">
            <a:spAutoFit/>
          </a:bodyPr>
          <a:lstStyle>
            <a:lvl1pPr marL="0" indent="0" algn="ctr" defTabSz="412750">
              <a:lnSpc>
                <a:spcPct val="100000"/>
              </a:lnSpc>
              <a:spcBef>
                <a:spcPts val="0"/>
              </a:spcBef>
              <a:buSzTx/>
              <a:buNone/>
              <a:defRPr sz="1200" b="1">
                <a:latin typeface="+mn-lt"/>
                <a:ea typeface="+mn-ea"/>
                <a:cs typeface="+mn-cs"/>
                <a:sym typeface="Helvetica"/>
              </a:defRPr>
            </a:lvl1pPr>
          </a:lstStyle>
          <a:p>
            <a:r>
              <a:rPr lang="fi-FI"/>
              <a:t>xxx</a:t>
            </a:r>
            <a:endParaRPr/>
          </a:p>
        </p:txBody>
      </p:sp>
      <p:sp>
        <p:nvSpPr>
          <p:cNvPr id="1119" name="May"/>
          <p:cNvSpPr txBox="1">
            <a:spLocks noGrp="1"/>
          </p:cNvSpPr>
          <p:nvPr>
            <p:ph type="body" sz="quarter" idx="37" hasCustomPrompt="1"/>
          </p:nvPr>
        </p:nvSpPr>
        <p:spPr>
          <a:xfrm>
            <a:off x="8140509" y="574330"/>
            <a:ext cx="412019" cy="184666"/>
          </a:xfrm>
          <a:prstGeom prst="rect">
            <a:avLst/>
          </a:prstGeom>
        </p:spPr>
        <p:txBody>
          <a:bodyPr anchor="ctr">
            <a:spAutoFit/>
          </a:bodyPr>
          <a:lstStyle>
            <a:lvl1pPr marL="0" indent="0" algn="ctr" defTabSz="412750">
              <a:lnSpc>
                <a:spcPct val="100000"/>
              </a:lnSpc>
              <a:spcBef>
                <a:spcPts val="0"/>
              </a:spcBef>
              <a:buSzTx/>
              <a:buNone/>
              <a:defRPr sz="1200" b="1">
                <a:latin typeface="+mn-lt"/>
                <a:ea typeface="+mn-ea"/>
                <a:cs typeface="+mn-cs"/>
                <a:sym typeface="Helvetica"/>
              </a:defRPr>
            </a:lvl1pPr>
          </a:lstStyle>
          <a:p>
            <a:r>
              <a:rPr lang="fi-FI"/>
              <a:t>xxx</a:t>
            </a:r>
            <a:endParaRPr/>
          </a:p>
        </p:txBody>
      </p:sp>
      <p:sp>
        <p:nvSpPr>
          <p:cNvPr id="1120" name="Jun"/>
          <p:cNvSpPr txBox="1">
            <a:spLocks noGrp="1"/>
          </p:cNvSpPr>
          <p:nvPr>
            <p:ph type="body" sz="quarter" idx="38" hasCustomPrompt="1"/>
          </p:nvPr>
        </p:nvSpPr>
        <p:spPr>
          <a:xfrm>
            <a:off x="9534003" y="574330"/>
            <a:ext cx="412019" cy="184666"/>
          </a:xfrm>
          <a:prstGeom prst="rect">
            <a:avLst/>
          </a:prstGeom>
        </p:spPr>
        <p:txBody>
          <a:bodyPr anchor="ctr">
            <a:spAutoFit/>
          </a:bodyPr>
          <a:lstStyle>
            <a:lvl1pPr marL="0" indent="0" algn="ctr" defTabSz="412750">
              <a:lnSpc>
                <a:spcPct val="100000"/>
              </a:lnSpc>
              <a:spcBef>
                <a:spcPts val="0"/>
              </a:spcBef>
              <a:buSzTx/>
              <a:buNone/>
              <a:defRPr sz="1200" b="1">
                <a:latin typeface="+mn-lt"/>
                <a:ea typeface="+mn-ea"/>
                <a:cs typeface="+mn-cs"/>
                <a:sym typeface="Helvetica"/>
              </a:defRPr>
            </a:lvl1pPr>
          </a:lstStyle>
          <a:p>
            <a:r>
              <a:rPr lang="fi-FI"/>
              <a:t>xxx</a:t>
            </a:r>
            <a:endParaRPr/>
          </a:p>
        </p:txBody>
      </p:sp>
      <p:sp>
        <p:nvSpPr>
          <p:cNvPr id="1125" name="Lorem ipsum dolor"/>
          <p:cNvSpPr txBox="1">
            <a:spLocks noGrp="1"/>
          </p:cNvSpPr>
          <p:nvPr>
            <p:ph type="body" sz="quarter" idx="40"/>
          </p:nvPr>
        </p:nvSpPr>
        <p:spPr>
          <a:xfrm>
            <a:off x="4352221" y="1726413"/>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1126" name="Lorem ipsum dolor"/>
          <p:cNvSpPr txBox="1">
            <a:spLocks noGrp="1"/>
          </p:cNvSpPr>
          <p:nvPr>
            <p:ph type="body" sz="quarter" idx="41"/>
          </p:nvPr>
        </p:nvSpPr>
        <p:spPr>
          <a:xfrm>
            <a:off x="7248256" y="1358738"/>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1127" name="Lorem ipsum dolor"/>
          <p:cNvSpPr txBox="1">
            <a:spLocks noGrp="1"/>
          </p:cNvSpPr>
          <p:nvPr>
            <p:ph type="body" sz="quarter" idx="42"/>
          </p:nvPr>
        </p:nvSpPr>
        <p:spPr>
          <a:xfrm>
            <a:off x="1849420" y="2553004"/>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1129" name="Lorem ipsum dolor"/>
          <p:cNvSpPr txBox="1">
            <a:spLocks noGrp="1"/>
          </p:cNvSpPr>
          <p:nvPr>
            <p:ph type="body" sz="quarter" idx="43"/>
          </p:nvPr>
        </p:nvSpPr>
        <p:spPr>
          <a:xfrm>
            <a:off x="4008775" y="2553004"/>
            <a:ext cx="2171125"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1132" name="Lorem ipsum dolor"/>
          <p:cNvSpPr txBox="1">
            <a:spLocks noGrp="1"/>
          </p:cNvSpPr>
          <p:nvPr>
            <p:ph type="body" sz="quarter" idx="44"/>
          </p:nvPr>
        </p:nvSpPr>
        <p:spPr>
          <a:xfrm>
            <a:off x="7395404" y="2553004"/>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1134" name="Lorem ipsum dolor"/>
          <p:cNvSpPr txBox="1">
            <a:spLocks noGrp="1"/>
          </p:cNvSpPr>
          <p:nvPr>
            <p:ph type="body" sz="quarter" idx="45"/>
          </p:nvPr>
        </p:nvSpPr>
        <p:spPr>
          <a:xfrm>
            <a:off x="4800950" y="2975129"/>
            <a:ext cx="2171125"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1136" name="Lorem ipsum dolor"/>
          <p:cNvSpPr txBox="1">
            <a:spLocks noGrp="1"/>
          </p:cNvSpPr>
          <p:nvPr>
            <p:ph type="body" sz="quarter" idx="46"/>
          </p:nvPr>
        </p:nvSpPr>
        <p:spPr>
          <a:xfrm>
            <a:off x="7491304" y="2975129"/>
            <a:ext cx="2171125"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1138" name="Lorem"/>
          <p:cNvSpPr txBox="1">
            <a:spLocks noGrp="1"/>
          </p:cNvSpPr>
          <p:nvPr>
            <p:ph type="body" sz="quarter" idx="47"/>
          </p:nvPr>
        </p:nvSpPr>
        <p:spPr>
          <a:xfrm>
            <a:off x="9906496" y="2553004"/>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1141" name="Lorem ipsum dolor"/>
          <p:cNvSpPr txBox="1">
            <a:spLocks noGrp="1"/>
          </p:cNvSpPr>
          <p:nvPr>
            <p:ph type="body" sz="quarter" idx="48"/>
          </p:nvPr>
        </p:nvSpPr>
        <p:spPr>
          <a:xfrm>
            <a:off x="1862120" y="3854037"/>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1142" name="Lorem ipsum dolor"/>
          <p:cNvSpPr txBox="1">
            <a:spLocks noGrp="1"/>
          </p:cNvSpPr>
          <p:nvPr>
            <p:ph type="body" sz="quarter" idx="49"/>
          </p:nvPr>
        </p:nvSpPr>
        <p:spPr>
          <a:xfrm>
            <a:off x="4563209" y="3854037"/>
            <a:ext cx="2171125"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1144" name="Lorem ipsum dolor"/>
          <p:cNvSpPr txBox="1">
            <a:spLocks noGrp="1"/>
          </p:cNvSpPr>
          <p:nvPr>
            <p:ph type="body" sz="quarter" idx="50"/>
          </p:nvPr>
        </p:nvSpPr>
        <p:spPr>
          <a:xfrm>
            <a:off x="4829312" y="4275965"/>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1147" name="Lorem ipsum dolor"/>
          <p:cNvSpPr txBox="1">
            <a:spLocks noGrp="1"/>
          </p:cNvSpPr>
          <p:nvPr>
            <p:ph type="body" sz="quarter" idx="51"/>
          </p:nvPr>
        </p:nvSpPr>
        <p:spPr>
          <a:xfrm>
            <a:off x="7478604" y="4275965"/>
            <a:ext cx="2171125"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1148" name="Lorem"/>
          <p:cNvSpPr txBox="1">
            <a:spLocks noGrp="1"/>
          </p:cNvSpPr>
          <p:nvPr>
            <p:ph type="body" sz="quarter" idx="52"/>
          </p:nvPr>
        </p:nvSpPr>
        <p:spPr>
          <a:xfrm>
            <a:off x="8168861" y="3854037"/>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1154" name="Lorem ipsum dolor"/>
          <p:cNvSpPr txBox="1">
            <a:spLocks noGrp="1"/>
          </p:cNvSpPr>
          <p:nvPr>
            <p:ph type="body" sz="quarter" idx="53"/>
          </p:nvPr>
        </p:nvSpPr>
        <p:spPr>
          <a:xfrm>
            <a:off x="2376470" y="5155070"/>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1155" name="Lorem ipsum dolor"/>
          <p:cNvSpPr txBox="1">
            <a:spLocks noGrp="1"/>
          </p:cNvSpPr>
          <p:nvPr>
            <p:ph type="body" sz="quarter" idx="54"/>
          </p:nvPr>
        </p:nvSpPr>
        <p:spPr>
          <a:xfrm>
            <a:off x="6778275" y="5155070"/>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1156" name="Lorem ipsum dolor"/>
          <p:cNvSpPr txBox="1">
            <a:spLocks noGrp="1"/>
          </p:cNvSpPr>
          <p:nvPr>
            <p:ph type="body" sz="quarter" idx="55"/>
          </p:nvPr>
        </p:nvSpPr>
        <p:spPr>
          <a:xfrm>
            <a:off x="4771129" y="5564298"/>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1157" name="Lorem"/>
          <p:cNvSpPr txBox="1">
            <a:spLocks noGrp="1"/>
          </p:cNvSpPr>
          <p:nvPr>
            <p:ph type="body" sz="quarter" idx="56"/>
          </p:nvPr>
        </p:nvSpPr>
        <p:spPr>
          <a:xfrm>
            <a:off x="8499728" y="5564298"/>
            <a:ext cx="2171125"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1158" name="Lorem"/>
          <p:cNvSpPr txBox="1">
            <a:spLocks noGrp="1"/>
          </p:cNvSpPr>
          <p:nvPr>
            <p:ph type="body" sz="quarter" idx="57"/>
          </p:nvPr>
        </p:nvSpPr>
        <p:spPr>
          <a:xfrm>
            <a:off x="9868396" y="5155070"/>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1160" name="Lorem ipsum dolor"/>
          <p:cNvSpPr txBox="1">
            <a:spLocks noGrp="1"/>
          </p:cNvSpPr>
          <p:nvPr>
            <p:ph type="body" sz="quarter" idx="58"/>
          </p:nvPr>
        </p:nvSpPr>
        <p:spPr>
          <a:xfrm>
            <a:off x="7622160" y="1726413"/>
            <a:ext cx="2171125"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pPr lvl="0"/>
            <a:r>
              <a:rPr lang="en-GB"/>
              <a:t>Click to edit Master text styles</a:t>
            </a:r>
          </a:p>
        </p:txBody>
      </p:sp>
      <p:sp>
        <p:nvSpPr>
          <p:cNvPr id="71" name="Text Placeholder 4">
            <a:extLst>
              <a:ext uri="{FF2B5EF4-FFF2-40B4-BE49-F238E27FC236}">
                <a16:creationId xmlns:a16="http://schemas.microsoft.com/office/drawing/2014/main" id="{FF7DE67D-A0C2-4804-9147-E444D2EF02EA}"/>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sp>
        <p:nvSpPr>
          <p:cNvPr id="2" name="Date Placeholder 1">
            <a:extLst>
              <a:ext uri="{FF2B5EF4-FFF2-40B4-BE49-F238E27FC236}">
                <a16:creationId xmlns:a16="http://schemas.microsoft.com/office/drawing/2014/main" id="{9D47219D-5FF3-42FA-AD62-168681C859A4}"/>
              </a:ext>
            </a:extLst>
          </p:cNvPr>
          <p:cNvSpPr>
            <a:spLocks noGrp="1"/>
          </p:cNvSpPr>
          <p:nvPr>
            <p:ph type="dt" sz="half" idx="59"/>
          </p:nvPr>
        </p:nvSpPr>
        <p:spPr/>
        <p:txBody>
          <a:bodyPr/>
          <a:lstStyle/>
          <a:p>
            <a:fld id="{2918A0A0-B4EE-E443-88AC-9B26040F2061}" type="datetime1">
              <a:rPr lang="en-US" smtClean="0"/>
              <a:t>11/30/2022</a:t>
            </a:fld>
            <a:endParaRPr lang="fi-FI"/>
          </a:p>
        </p:txBody>
      </p:sp>
      <p:sp>
        <p:nvSpPr>
          <p:cNvPr id="3" name="Footer Placeholder 2">
            <a:extLst>
              <a:ext uri="{FF2B5EF4-FFF2-40B4-BE49-F238E27FC236}">
                <a16:creationId xmlns:a16="http://schemas.microsoft.com/office/drawing/2014/main" id="{D9D8CB1C-32CA-4B7B-BA35-CE5960F0AF08}"/>
              </a:ext>
            </a:extLst>
          </p:cNvPr>
          <p:cNvSpPr>
            <a:spLocks noGrp="1"/>
          </p:cNvSpPr>
          <p:nvPr>
            <p:ph type="ftr" sz="quarter" idx="60"/>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5A606D13-2632-46EC-B03A-5DD3FCC9CBD0}"/>
              </a:ext>
            </a:extLst>
          </p:cNvPr>
          <p:cNvSpPr>
            <a:spLocks noGrp="1"/>
          </p:cNvSpPr>
          <p:nvPr>
            <p:ph type="sldNum" sz="quarter" idx="61"/>
          </p:nvPr>
        </p:nvSpPr>
        <p:spPr/>
        <p:txBody>
          <a:bodyPr/>
          <a:lstStyle/>
          <a:p>
            <a:fld id="{31160B98-140E-4345-B1A3-2A7247C42973}" type="slidenum">
              <a:rPr lang="fi-FI" smtClean="0"/>
              <a:pPr/>
              <a:t>‹#›</a:t>
            </a:fld>
            <a:endParaRPr lang="fi-FI"/>
          </a:p>
        </p:txBody>
      </p:sp>
      <p:sp>
        <p:nvSpPr>
          <p:cNvPr id="75" name="Lorem ipsum">
            <a:extLst>
              <a:ext uri="{FF2B5EF4-FFF2-40B4-BE49-F238E27FC236}">
                <a16:creationId xmlns:a16="http://schemas.microsoft.com/office/drawing/2014/main" id="{254277F6-19E5-4790-A3AD-8FAE040F9EE0}"/>
              </a:ext>
            </a:extLst>
          </p:cNvPr>
          <p:cNvSpPr txBox="1">
            <a:spLocks noGrp="1"/>
          </p:cNvSpPr>
          <p:nvPr>
            <p:ph type="body" sz="quarter" idx="62"/>
          </p:nvPr>
        </p:nvSpPr>
        <p:spPr>
          <a:xfrm rot="16200000">
            <a:off x="398820" y="1449034"/>
            <a:ext cx="1210104" cy="509133"/>
          </a:xfrm>
          <a:prstGeom prst="rect">
            <a:avLst/>
          </a:prstGeom>
          <a:solidFill>
            <a:srgbClr val="E9F352"/>
          </a:solidFill>
          <a:ln>
            <a:noFill/>
          </a:ln>
        </p:spPr>
        <p:txBody>
          <a:bodyPr anchor="ctr">
            <a:noAutofit/>
          </a:bodyPr>
          <a:lstStyle>
            <a:lvl1pPr marL="0" indent="0" algn="ctr" defTabSz="412750">
              <a:lnSpc>
                <a:spcPct val="90000"/>
              </a:lnSpc>
              <a:spcBef>
                <a:spcPts val="0"/>
              </a:spcBef>
              <a:buSzTx/>
              <a:buNone/>
              <a:defRPr sz="1000" b="1">
                <a:latin typeface="+mn-lt"/>
                <a:ea typeface="+mn-ea"/>
                <a:cs typeface="+mn-cs"/>
                <a:sym typeface="Helvetica"/>
              </a:defRPr>
            </a:lvl1pPr>
          </a:lstStyle>
          <a:p>
            <a:pPr lvl="0"/>
            <a:r>
              <a:rPr lang="en-GB"/>
              <a:t>Click to edit Master text styles</a:t>
            </a:r>
          </a:p>
        </p:txBody>
      </p:sp>
      <p:sp>
        <p:nvSpPr>
          <p:cNvPr id="80" name="Lorem ipsum">
            <a:extLst>
              <a:ext uri="{FF2B5EF4-FFF2-40B4-BE49-F238E27FC236}">
                <a16:creationId xmlns:a16="http://schemas.microsoft.com/office/drawing/2014/main" id="{C2D3ACA8-5087-4EF0-B58F-F2ABA3C2B27A}"/>
              </a:ext>
            </a:extLst>
          </p:cNvPr>
          <p:cNvSpPr txBox="1">
            <a:spLocks noGrp="1"/>
          </p:cNvSpPr>
          <p:nvPr>
            <p:ph type="body" sz="quarter" idx="67"/>
          </p:nvPr>
        </p:nvSpPr>
        <p:spPr>
          <a:xfrm rot="16200000">
            <a:off x="398820" y="2738084"/>
            <a:ext cx="1210104" cy="509133"/>
          </a:xfrm>
          <a:prstGeom prst="rect">
            <a:avLst/>
          </a:prstGeom>
          <a:solidFill>
            <a:srgbClr val="E9F352"/>
          </a:solidFill>
          <a:ln>
            <a:noFill/>
          </a:ln>
        </p:spPr>
        <p:txBody>
          <a:bodyPr anchor="ctr">
            <a:noAutofit/>
          </a:bodyPr>
          <a:lstStyle>
            <a:lvl1pPr marL="0" indent="0" algn="ctr" defTabSz="412750">
              <a:lnSpc>
                <a:spcPct val="90000"/>
              </a:lnSpc>
              <a:spcBef>
                <a:spcPts val="0"/>
              </a:spcBef>
              <a:buSzTx/>
              <a:buNone/>
              <a:defRPr sz="1000" b="1">
                <a:latin typeface="+mn-lt"/>
                <a:ea typeface="+mn-ea"/>
                <a:cs typeface="+mn-cs"/>
                <a:sym typeface="Helvetica"/>
              </a:defRPr>
            </a:lvl1pPr>
          </a:lstStyle>
          <a:p>
            <a:pPr lvl="0"/>
            <a:r>
              <a:rPr lang="en-GB"/>
              <a:t>Click to edit Master text styles</a:t>
            </a:r>
          </a:p>
        </p:txBody>
      </p:sp>
      <p:sp>
        <p:nvSpPr>
          <p:cNvPr id="82" name="Lorem ipsum">
            <a:extLst>
              <a:ext uri="{FF2B5EF4-FFF2-40B4-BE49-F238E27FC236}">
                <a16:creationId xmlns:a16="http://schemas.microsoft.com/office/drawing/2014/main" id="{C2B14BB7-182E-4CE4-ADCA-79EB2067B079}"/>
              </a:ext>
            </a:extLst>
          </p:cNvPr>
          <p:cNvSpPr txBox="1">
            <a:spLocks noGrp="1"/>
          </p:cNvSpPr>
          <p:nvPr>
            <p:ph type="body" sz="quarter" idx="69"/>
          </p:nvPr>
        </p:nvSpPr>
        <p:spPr>
          <a:xfrm rot="16200000">
            <a:off x="398820" y="4020784"/>
            <a:ext cx="1210104" cy="509133"/>
          </a:xfrm>
          <a:prstGeom prst="rect">
            <a:avLst/>
          </a:prstGeom>
          <a:solidFill>
            <a:srgbClr val="E9F352"/>
          </a:solidFill>
          <a:ln>
            <a:noFill/>
          </a:ln>
        </p:spPr>
        <p:txBody>
          <a:bodyPr anchor="ctr">
            <a:noAutofit/>
          </a:bodyPr>
          <a:lstStyle>
            <a:lvl1pPr marL="0" indent="0" algn="ctr" defTabSz="412750">
              <a:lnSpc>
                <a:spcPct val="90000"/>
              </a:lnSpc>
              <a:spcBef>
                <a:spcPts val="0"/>
              </a:spcBef>
              <a:buSzTx/>
              <a:buNone/>
              <a:defRPr sz="1000" b="1">
                <a:latin typeface="+mn-lt"/>
                <a:ea typeface="+mn-ea"/>
                <a:cs typeface="+mn-cs"/>
                <a:sym typeface="Helvetica"/>
              </a:defRPr>
            </a:lvl1pPr>
          </a:lstStyle>
          <a:p>
            <a:pPr lvl="0"/>
            <a:r>
              <a:rPr lang="en-GB"/>
              <a:t>Click to edit Master text styles</a:t>
            </a:r>
          </a:p>
        </p:txBody>
      </p:sp>
    </p:spTree>
    <p:extLst>
      <p:ext uri="{BB962C8B-B14F-4D97-AF65-F5344CB8AC3E}">
        <p14:creationId xmlns:p14="http://schemas.microsoft.com/office/powerpoint/2010/main" val="16817874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hart Steps 4">
    <p:bg>
      <p:bgPr>
        <a:solidFill>
          <a:srgbClr val="E6F05A"/>
        </a:solidFill>
        <a:effectLst/>
      </p:bgPr>
    </p:bg>
    <p:spTree>
      <p:nvGrpSpPr>
        <p:cNvPr id="1" name=""/>
        <p:cNvGrpSpPr/>
        <p:nvPr/>
      </p:nvGrpSpPr>
      <p:grpSpPr>
        <a:xfrm>
          <a:off x="0" y="0"/>
          <a:ext cx="0" cy="0"/>
          <a:chOff x="0" y="0"/>
          <a:chExt cx="0" cy="0"/>
        </a:xfrm>
      </p:grpSpPr>
      <p:sp>
        <p:nvSpPr>
          <p:cNvPr id="527" name="1."/>
          <p:cNvSpPr txBox="1">
            <a:spLocks noGrp="1"/>
          </p:cNvSpPr>
          <p:nvPr>
            <p:ph type="body" sz="quarter" idx="25" hasCustomPrompt="1"/>
          </p:nvPr>
        </p:nvSpPr>
        <p:spPr>
          <a:xfrm>
            <a:off x="3888359" y="2266856"/>
            <a:ext cx="784187" cy="1431159"/>
          </a:xfrm>
          <a:prstGeom prst="rect">
            <a:avLst/>
          </a:prstGeom>
        </p:spPr>
        <p:txBody>
          <a:bodyPr wrap="none" lIns="91439" tIns="91439" rIns="91439" bIns="91439">
            <a:spAutoFit/>
          </a:bodyPr>
          <a:lstStyle>
            <a:lvl1pPr marL="0" indent="0" defTabSz="914400">
              <a:lnSpc>
                <a:spcPct val="90000"/>
              </a:lnSpc>
              <a:spcBef>
                <a:spcPts val="0"/>
              </a:spcBef>
              <a:buSzTx/>
              <a:buNone/>
              <a:defRPr sz="9000">
                <a:solidFill>
                  <a:srgbClr val="FFFFFF"/>
                </a:solidFill>
                <a:latin typeface="Domaine Display"/>
                <a:ea typeface="Domaine Display"/>
                <a:cs typeface="Domaine Display"/>
                <a:sym typeface="Domaine Display"/>
              </a:defRPr>
            </a:lvl1pPr>
          </a:lstStyle>
          <a:p>
            <a:r>
              <a:rPr lang="fi-FI"/>
              <a:t>X</a:t>
            </a:r>
            <a:endParaRPr/>
          </a:p>
        </p:txBody>
      </p:sp>
      <p:sp>
        <p:nvSpPr>
          <p:cNvPr id="3" name="Text Placeholder 2">
            <a:extLst>
              <a:ext uri="{FF2B5EF4-FFF2-40B4-BE49-F238E27FC236}">
                <a16:creationId xmlns:a16="http://schemas.microsoft.com/office/drawing/2014/main" id="{BE058E5B-B24E-4A1A-BF7F-80A44D6882BA}"/>
              </a:ext>
            </a:extLst>
          </p:cNvPr>
          <p:cNvSpPr>
            <a:spLocks noGrp="1"/>
          </p:cNvSpPr>
          <p:nvPr>
            <p:ph type="body" sz="quarter" idx="31"/>
          </p:nvPr>
        </p:nvSpPr>
        <p:spPr>
          <a:xfrm>
            <a:off x="439738" y="3156129"/>
            <a:ext cx="2481262" cy="405853"/>
          </a:xfrm>
        </p:spPr>
        <p:txBody>
          <a:bodyPr anchor="b" anchorCtr="0"/>
          <a:lstStyle>
            <a:lvl1pPr marL="0" indent="0">
              <a:lnSpc>
                <a:spcPct val="90000"/>
              </a:lnSpc>
              <a:buNone/>
              <a:defRPr sz="2000" b="1"/>
            </a:lvl1pPr>
          </a:lstStyle>
          <a:p>
            <a:pPr lvl="0"/>
            <a:r>
              <a:rPr lang="en-GB"/>
              <a:t>Click to edit Master text styles</a:t>
            </a:r>
          </a:p>
        </p:txBody>
      </p:sp>
      <p:sp>
        <p:nvSpPr>
          <p:cNvPr id="4" name="Date Placeholder 3">
            <a:extLst>
              <a:ext uri="{FF2B5EF4-FFF2-40B4-BE49-F238E27FC236}">
                <a16:creationId xmlns:a16="http://schemas.microsoft.com/office/drawing/2014/main" id="{4D606B6F-2B1A-4BBC-9537-C5F09B244F76}"/>
              </a:ext>
            </a:extLst>
          </p:cNvPr>
          <p:cNvSpPr>
            <a:spLocks noGrp="1"/>
          </p:cNvSpPr>
          <p:nvPr>
            <p:ph type="dt" sz="half" idx="38"/>
          </p:nvPr>
        </p:nvSpPr>
        <p:spPr/>
        <p:txBody>
          <a:bodyPr/>
          <a:lstStyle/>
          <a:p>
            <a:fld id="{2434D0A5-E18D-6C4D-910A-0F9A1484E001}" type="datetime1">
              <a:rPr lang="en-US" smtClean="0"/>
              <a:t>11/30/2022</a:t>
            </a:fld>
            <a:endParaRPr lang="fi-FI"/>
          </a:p>
        </p:txBody>
      </p:sp>
      <p:sp>
        <p:nvSpPr>
          <p:cNvPr id="5" name="Footer Placeholder 4">
            <a:extLst>
              <a:ext uri="{FF2B5EF4-FFF2-40B4-BE49-F238E27FC236}">
                <a16:creationId xmlns:a16="http://schemas.microsoft.com/office/drawing/2014/main" id="{A49C35BD-F78C-4CEE-8A3F-63A15F6C90DF}"/>
              </a:ext>
            </a:extLst>
          </p:cNvPr>
          <p:cNvSpPr>
            <a:spLocks noGrp="1"/>
          </p:cNvSpPr>
          <p:nvPr>
            <p:ph type="ftr" sz="quarter" idx="39"/>
          </p:nvPr>
        </p:nvSpPr>
        <p:spPr/>
        <p:txBody>
          <a:bodyPr/>
          <a:lstStyle/>
          <a:p>
            <a:r>
              <a:rPr lang="fi-FI"/>
              <a:t>© Miltton New Nordics</a:t>
            </a:r>
          </a:p>
        </p:txBody>
      </p:sp>
      <p:sp>
        <p:nvSpPr>
          <p:cNvPr id="6" name="Slide Number Placeholder 5">
            <a:extLst>
              <a:ext uri="{FF2B5EF4-FFF2-40B4-BE49-F238E27FC236}">
                <a16:creationId xmlns:a16="http://schemas.microsoft.com/office/drawing/2014/main" id="{C91551C0-BE37-4A1C-8B43-4FE9EBD22A8D}"/>
              </a:ext>
            </a:extLst>
          </p:cNvPr>
          <p:cNvSpPr>
            <a:spLocks noGrp="1"/>
          </p:cNvSpPr>
          <p:nvPr>
            <p:ph type="sldNum" sz="quarter" idx="40"/>
          </p:nvPr>
        </p:nvSpPr>
        <p:spPr/>
        <p:txBody>
          <a:bodyPr/>
          <a:lstStyle/>
          <a:p>
            <a:fld id="{31160B98-140E-4345-B1A3-2A7247C42973}" type="slidenum">
              <a:rPr lang="fi-FI" smtClean="0"/>
              <a:pPr/>
              <a:t>‹#›</a:t>
            </a:fld>
            <a:endParaRPr lang="fi-FI"/>
          </a:p>
        </p:txBody>
      </p:sp>
      <p:sp>
        <p:nvSpPr>
          <p:cNvPr id="25" name="Text Placeholder 4">
            <a:extLst>
              <a:ext uri="{FF2B5EF4-FFF2-40B4-BE49-F238E27FC236}">
                <a16:creationId xmlns:a16="http://schemas.microsoft.com/office/drawing/2014/main" id="{175893C6-6E31-4270-9F1A-18FF71A259BB}"/>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GB"/>
              <a:t>Click to edit Master text styles</a:t>
            </a:r>
          </a:p>
        </p:txBody>
      </p:sp>
      <p:sp>
        <p:nvSpPr>
          <p:cNvPr id="8" name="Title 7">
            <a:extLst>
              <a:ext uri="{FF2B5EF4-FFF2-40B4-BE49-F238E27FC236}">
                <a16:creationId xmlns:a16="http://schemas.microsoft.com/office/drawing/2014/main" id="{931B9EBF-2C2B-44BE-9AF0-F2FD43FDB8AB}"/>
              </a:ext>
            </a:extLst>
          </p:cNvPr>
          <p:cNvSpPr>
            <a:spLocks noGrp="1"/>
          </p:cNvSpPr>
          <p:nvPr>
            <p:ph type="title"/>
          </p:nvPr>
        </p:nvSpPr>
        <p:spPr/>
        <p:txBody>
          <a:bodyPr/>
          <a:lstStyle/>
          <a:p>
            <a:r>
              <a:rPr lang="en-GB"/>
              <a:t>Click to edit Master title style</a:t>
            </a:r>
          </a:p>
        </p:txBody>
      </p:sp>
      <p:pic>
        <p:nvPicPr>
          <p:cNvPr id="22" name="Mitton-arrow.png" descr="Mitton-arrow.png">
            <a:extLst>
              <a:ext uri="{FF2B5EF4-FFF2-40B4-BE49-F238E27FC236}">
                <a16:creationId xmlns:a16="http://schemas.microsoft.com/office/drawing/2014/main" id="{B4055E5C-536C-4DB3-927E-20A26E5A66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23" name="Text Placeholder 2">
            <a:extLst>
              <a:ext uri="{FF2B5EF4-FFF2-40B4-BE49-F238E27FC236}">
                <a16:creationId xmlns:a16="http://schemas.microsoft.com/office/drawing/2014/main" id="{E6B4EB69-54BC-4477-BC30-C3D9D4F61915}"/>
              </a:ext>
            </a:extLst>
          </p:cNvPr>
          <p:cNvSpPr>
            <a:spLocks noGrp="1"/>
          </p:cNvSpPr>
          <p:nvPr>
            <p:ph type="body" sz="quarter" idx="41"/>
          </p:nvPr>
        </p:nvSpPr>
        <p:spPr>
          <a:xfrm>
            <a:off x="439738" y="3733979"/>
            <a:ext cx="2481262" cy="405853"/>
          </a:xfrm>
        </p:spPr>
        <p:txBody>
          <a:bodyPr/>
          <a:lstStyle>
            <a:lvl1pPr marL="0" indent="0">
              <a:lnSpc>
                <a:spcPct val="90000"/>
              </a:lnSpc>
              <a:buNone/>
              <a:defRPr sz="1500" b="0"/>
            </a:lvl1pPr>
          </a:lstStyle>
          <a:p>
            <a:pPr lvl="0"/>
            <a:r>
              <a:rPr lang="en-GB"/>
              <a:t>Click to edit Master text styles</a:t>
            </a:r>
          </a:p>
        </p:txBody>
      </p:sp>
      <p:sp>
        <p:nvSpPr>
          <p:cNvPr id="24" name="1.">
            <a:extLst>
              <a:ext uri="{FF2B5EF4-FFF2-40B4-BE49-F238E27FC236}">
                <a16:creationId xmlns:a16="http://schemas.microsoft.com/office/drawing/2014/main" id="{93E34EA0-38CD-4F68-9F7D-52D44FEC89CC}"/>
              </a:ext>
            </a:extLst>
          </p:cNvPr>
          <p:cNvSpPr txBox="1">
            <a:spLocks noGrp="1"/>
          </p:cNvSpPr>
          <p:nvPr>
            <p:ph type="body" sz="quarter" idx="42" hasCustomPrompt="1"/>
          </p:nvPr>
        </p:nvSpPr>
        <p:spPr>
          <a:xfrm>
            <a:off x="3888359" y="3498756"/>
            <a:ext cx="784187" cy="1431159"/>
          </a:xfrm>
          <a:prstGeom prst="rect">
            <a:avLst/>
          </a:prstGeom>
        </p:spPr>
        <p:txBody>
          <a:bodyPr wrap="none" lIns="91439" tIns="91439" rIns="91439" bIns="91439">
            <a:spAutoFit/>
          </a:bodyPr>
          <a:lstStyle>
            <a:lvl1pPr marL="0" indent="0" defTabSz="914400">
              <a:lnSpc>
                <a:spcPct val="90000"/>
              </a:lnSpc>
              <a:spcBef>
                <a:spcPts val="0"/>
              </a:spcBef>
              <a:buSzTx/>
              <a:buNone/>
              <a:defRPr sz="9000">
                <a:solidFill>
                  <a:srgbClr val="FFFFFF"/>
                </a:solidFill>
                <a:latin typeface="Domaine Display"/>
                <a:ea typeface="Domaine Display"/>
                <a:cs typeface="Domaine Display"/>
                <a:sym typeface="Domaine Display"/>
              </a:defRPr>
            </a:lvl1pPr>
          </a:lstStyle>
          <a:p>
            <a:r>
              <a:rPr lang="fi-FI"/>
              <a:t>X</a:t>
            </a:r>
            <a:endParaRPr/>
          </a:p>
        </p:txBody>
      </p:sp>
      <p:sp>
        <p:nvSpPr>
          <p:cNvPr id="26" name="Text Placeholder 2">
            <a:extLst>
              <a:ext uri="{FF2B5EF4-FFF2-40B4-BE49-F238E27FC236}">
                <a16:creationId xmlns:a16="http://schemas.microsoft.com/office/drawing/2014/main" id="{8ABCFEF9-9EF5-44A7-A126-A0C77F223836}"/>
              </a:ext>
            </a:extLst>
          </p:cNvPr>
          <p:cNvSpPr>
            <a:spLocks noGrp="1"/>
          </p:cNvSpPr>
          <p:nvPr>
            <p:ph type="body" sz="quarter" idx="43"/>
          </p:nvPr>
        </p:nvSpPr>
        <p:spPr>
          <a:xfrm>
            <a:off x="4954588" y="3772079"/>
            <a:ext cx="2481262" cy="405853"/>
          </a:xfrm>
        </p:spPr>
        <p:txBody>
          <a:bodyPr anchor="b" anchorCtr="0"/>
          <a:lstStyle>
            <a:lvl1pPr marL="0" indent="0">
              <a:lnSpc>
                <a:spcPct val="90000"/>
              </a:lnSpc>
              <a:buNone/>
              <a:defRPr sz="1500" b="1"/>
            </a:lvl1pPr>
          </a:lstStyle>
          <a:p>
            <a:pPr lvl="0"/>
            <a:r>
              <a:rPr lang="en-GB"/>
              <a:t>Click to edit Master text styles</a:t>
            </a:r>
          </a:p>
        </p:txBody>
      </p:sp>
      <p:sp>
        <p:nvSpPr>
          <p:cNvPr id="27" name="Text Placeholder 2">
            <a:extLst>
              <a:ext uri="{FF2B5EF4-FFF2-40B4-BE49-F238E27FC236}">
                <a16:creationId xmlns:a16="http://schemas.microsoft.com/office/drawing/2014/main" id="{8C0D0EF0-999E-4CE4-9F40-1E82B983F45E}"/>
              </a:ext>
            </a:extLst>
          </p:cNvPr>
          <p:cNvSpPr>
            <a:spLocks noGrp="1"/>
          </p:cNvSpPr>
          <p:nvPr>
            <p:ph type="body" sz="quarter" idx="44"/>
          </p:nvPr>
        </p:nvSpPr>
        <p:spPr>
          <a:xfrm>
            <a:off x="4954588" y="4222929"/>
            <a:ext cx="2481262" cy="405853"/>
          </a:xfrm>
        </p:spPr>
        <p:txBody>
          <a:bodyPr/>
          <a:lstStyle>
            <a:lvl1pPr marL="0" indent="0">
              <a:lnSpc>
                <a:spcPct val="90000"/>
              </a:lnSpc>
              <a:buNone/>
              <a:defRPr sz="1000" b="0"/>
            </a:lvl1pPr>
          </a:lstStyle>
          <a:p>
            <a:pPr lvl="0"/>
            <a:r>
              <a:rPr lang="en-GB"/>
              <a:t>Click to edit Master text styles</a:t>
            </a:r>
          </a:p>
        </p:txBody>
      </p:sp>
      <p:sp>
        <p:nvSpPr>
          <p:cNvPr id="28" name="1.">
            <a:extLst>
              <a:ext uri="{FF2B5EF4-FFF2-40B4-BE49-F238E27FC236}">
                <a16:creationId xmlns:a16="http://schemas.microsoft.com/office/drawing/2014/main" id="{2F3C3887-A1DC-468B-AB83-64A7212D5E55}"/>
              </a:ext>
            </a:extLst>
          </p:cNvPr>
          <p:cNvSpPr txBox="1">
            <a:spLocks noGrp="1"/>
          </p:cNvSpPr>
          <p:nvPr>
            <p:ph type="body" sz="quarter" idx="45" hasCustomPrompt="1"/>
          </p:nvPr>
        </p:nvSpPr>
        <p:spPr>
          <a:xfrm>
            <a:off x="7577709" y="2266856"/>
            <a:ext cx="784187" cy="1431159"/>
          </a:xfrm>
          <a:prstGeom prst="rect">
            <a:avLst/>
          </a:prstGeom>
        </p:spPr>
        <p:txBody>
          <a:bodyPr wrap="none" lIns="91439" tIns="91439" rIns="91439" bIns="91439">
            <a:spAutoFit/>
          </a:bodyPr>
          <a:lstStyle>
            <a:lvl1pPr marL="0" indent="0" defTabSz="914400">
              <a:lnSpc>
                <a:spcPct val="90000"/>
              </a:lnSpc>
              <a:spcBef>
                <a:spcPts val="0"/>
              </a:spcBef>
              <a:buSzTx/>
              <a:buNone/>
              <a:defRPr sz="9000">
                <a:solidFill>
                  <a:srgbClr val="FFFFFF"/>
                </a:solidFill>
                <a:latin typeface="Domaine Display"/>
                <a:ea typeface="Domaine Display"/>
                <a:cs typeface="Domaine Display"/>
                <a:sym typeface="Domaine Display"/>
              </a:defRPr>
            </a:lvl1pPr>
          </a:lstStyle>
          <a:p>
            <a:r>
              <a:rPr lang="fi-FI"/>
              <a:t>X</a:t>
            </a:r>
            <a:endParaRPr/>
          </a:p>
        </p:txBody>
      </p:sp>
      <p:sp>
        <p:nvSpPr>
          <p:cNvPr id="29" name="Text Placeholder 2">
            <a:extLst>
              <a:ext uri="{FF2B5EF4-FFF2-40B4-BE49-F238E27FC236}">
                <a16:creationId xmlns:a16="http://schemas.microsoft.com/office/drawing/2014/main" id="{E49891FF-F0F7-488D-82E7-032C261F53E8}"/>
              </a:ext>
            </a:extLst>
          </p:cNvPr>
          <p:cNvSpPr>
            <a:spLocks noGrp="1"/>
          </p:cNvSpPr>
          <p:nvPr>
            <p:ph type="body" sz="quarter" idx="46"/>
          </p:nvPr>
        </p:nvSpPr>
        <p:spPr>
          <a:xfrm>
            <a:off x="8643938" y="2540179"/>
            <a:ext cx="2481262" cy="405853"/>
          </a:xfrm>
        </p:spPr>
        <p:txBody>
          <a:bodyPr anchor="b" anchorCtr="0"/>
          <a:lstStyle>
            <a:lvl1pPr marL="0" indent="0">
              <a:lnSpc>
                <a:spcPct val="90000"/>
              </a:lnSpc>
              <a:buNone/>
              <a:defRPr sz="1500" b="1"/>
            </a:lvl1pPr>
          </a:lstStyle>
          <a:p>
            <a:pPr lvl="0"/>
            <a:r>
              <a:rPr lang="en-GB"/>
              <a:t>Click to edit Master text styles</a:t>
            </a:r>
          </a:p>
        </p:txBody>
      </p:sp>
      <p:sp>
        <p:nvSpPr>
          <p:cNvPr id="30" name="Text Placeholder 2">
            <a:extLst>
              <a:ext uri="{FF2B5EF4-FFF2-40B4-BE49-F238E27FC236}">
                <a16:creationId xmlns:a16="http://schemas.microsoft.com/office/drawing/2014/main" id="{B5759D03-5146-4EEB-8E12-5FBDE5984AC7}"/>
              </a:ext>
            </a:extLst>
          </p:cNvPr>
          <p:cNvSpPr>
            <a:spLocks noGrp="1"/>
          </p:cNvSpPr>
          <p:nvPr>
            <p:ph type="body" sz="quarter" idx="47"/>
          </p:nvPr>
        </p:nvSpPr>
        <p:spPr>
          <a:xfrm>
            <a:off x="8643938" y="2991029"/>
            <a:ext cx="2481262" cy="405853"/>
          </a:xfrm>
        </p:spPr>
        <p:txBody>
          <a:bodyPr/>
          <a:lstStyle>
            <a:lvl1pPr marL="0" indent="0">
              <a:lnSpc>
                <a:spcPct val="90000"/>
              </a:lnSpc>
              <a:buNone/>
              <a:defRPr sz="1000" b="0"/>
            </a:lvl1pPr>
          </a:lstStyle>
          <a:p>
            <a:pPr lvl="0"/>
            <a:r>
              <a:rPr lang="en-GB"/>
              <a:t>Click to edit Master text styles</a:t>
            </a:r>
          </a:p>
        </p:txBody>
      </p:sp>
      <p:sp>
        <p:nvSpPr>
          <p:cNvPr id="31" name="1.">
            <a:extLst>
              <a:ext uri="{FF2B5EF4-FFF2-40B4-BE49-F238E27FC236}">
                <a16:creationId xmlns:a16="http://schemas.microsoft.com/office/drawing/2014/main" id="{4AE91FFF-3C7D-46A9-85EE-7E584B03B6CA}"/>
              </a:ext>
            </a:extLst>
          </p:cNvPr>
          <p:cNvSpPr txBox="1">
            <a:spLocks noGrp="1"/>
          </p:cNvSpPr>
          <p:nvPr>
            <p:ph type="body" sz="quarter" idx="48" hasCustomPrompt="1"/>
          </p:nvPr>
        </p:nvSpPr>
        <p:spPr>
          <a:xfrm>
            <a:off x="7577709" y="3498756"/>
            <a:ext cx="784187" cy="1431159"/>
          </a:xfrm>
          <a:prstGeom prst="rect">
            <a:avLst/>
          </a:prstGeom>
        </p:spPr>
        <p:txBody>
          <a:bodyPr wrap="none" lIns="91439" tIns="91439" rIns="91439" bIns="91439">
            <a:spAutoFit/>
          </a:bodyPr>
          <a:lstStyle>
            <a:lvl1pPr marL="0" indent="0" defTabSz="914400">
              <a:lnSpc>
                <a:spcPct val="90000"/>
              </a:lnSpc>
              <a:spcBef>
                <a:spcPts val="0"/>
              </a:spcBef>
              <a:buSzTx/>
              <a:buNone/>
              <a:defRPr sz="9000">
                <a:solidFill>
                  <a:srgbClr val="FFFFFF"/>
                </a:solidFill>
                <a:latin typeface="Domaine Display"/>
                <a:ea typeface="Domaine Display"/>
                <a:cs typeface="Domaine Display"/>
                <a:sym typeface="Domaine Display"/>
              </a:defRPr>
            </a:lvl1pPr>
          </a:lstStyle>
          <a:p>
            <a:r>
              <a:rPr lang="fi-FI"/>
              <a:t>X</a:t>
            </a:r>
            <a:endParaRPr/>
          </a:p>
        </p:txBody>
      </p:sp>
      <p:sp>
        <p:nvSpPr>
          <p:cNvPr id="32" name="Text Placeholder 2">
            <a:extLst>
              <a:ext uri="{FF2B5EF4-FFF2-40B4-BE49-F238E27FC236}">
                <a16:creationId xmlns:a16="http://schemas.microsoft.com/office/drawing/2014/main" id="{372A2D81-8527-4D73-98DF-0C39734D174B}"/>
              </a:ext>
            </a:extLst>
          </p:cNvPr>
          <p:cNvSpPr>
            <a:spLocks noGrp="1"/>
          </p:cNvSpPr>
          <p:nvPr>
            <p:ph type="body" sz="quarter" idx="49"/>
          </p:nvPr>
        </p:nvSpPr>
        <p:spPr>
          <a:xfrm>
            <a:off x="8643938" y="3772079"/>
            <a:ext cx="2481262" cy="405853"/>
          </a:xfrm>
        </p:spPr>
        <p:txBody>
          <a:bodyPr anchor="b" anchorCtr="0"/>
          <a:lstStyle>
            <a:lvl1pPr marL="0" indent="0">
              <a:lnSpc>
                <a:spcPct val="90000"/>
              </a:lnSpc>
              <a:buNone/>
              <a:defRPr sz="1500" b="1"/>
            </a:lvl1pPr>
          </a:lstStyle>
          <a:p>
            <a:pPr lvl="0"/>
            <a:r>
              <a:rPr lang="en-GB"/>
              <a:t>Click to edit Master text styles</a:t>
            </a:r>
          </a:p>
        </p:txBody>
      </p:sp>
      <p:sp>
        <p:nvSpPr>
          <p:cNvPr id="33" name="Text Placeholder 2">
            <a:extLst>
              <a:ext uri="{FF2B5EF4-FFF2-40B4-BE49-F238E27FC236}">
                <a16:creationId xmlns:a16="http://schemas.microsoft.com/office/drawing/2014/main" id="{84C7CCED-0F94-4E41-A09B-967FF9F5E070}"/>
              </a:ext>
            </a:extLst>
          </p:cNvPr>
          <p:cNvSpPr>
            <a:spLocks noGrp="1"/>
          </p:cNvSpPr>
          <p:nvPr>
            <p:ph type="body" sz="quarter" idx="50"/>
          </p:nvPr>
        </p:nvSpPr>
        <p:spPr>
          <a:xfrm>
            <a:off x="8643938" y="4222929"/>
            <a:ext cx="2481262" cy="405853"/>
          </a:xfrm>
        </p:spPr>
        <p:txBody>
          <a:bodyPr/>
          <a:lstStyle>
            <a:lvl1pPr marL="0" indent="0">
              <a:lnSpc>
                <a:spcPct val="90000"/>
              </a:lnSpc>
              <a:buNone/>
              <a:defRPr sz="1000" b="0"/>
            </a:lvl1pPr>
          </a:lstStyle>
          <a:p>
            <a:pPr lvl="0"/>
            <a:r>
              <a:rPr lang="en-GB"/>
              <a:t>Click to edit Master text styles</a:t>
            </a:r>
          </a:p>
        </p:txBody>
      </p:sp>
      <p:cxnSp>
        <p:nvCxnSpPr>
          <p:cNvPr id="10" name="Straight Connector 9">
            <a:extLst>
              <a:ext uri="{FF2B5EF4-FFF2-40B4-BE49-F238E27FC236}">
                <a16:creationId xmlns:a16="http://schemas.microsoft.com/office/drawing/2014/main" id="{1288102E-E0EF-4410-A482-DEA876338714}"/>
              </a:ext>
            </a:extLst>
          </p:cNvPr>
          <p:cNvCxnSpPr/>
          <p:nvPr userDrawn="1"/>
        </p:nvCxnSpPr>
        <p:spPr>
          <a:xfrm>
            <a:off x="3524250" y="2330450"/>
            <a:ext cx="0" cy="2794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 Placeholder 2">
            <a:extLst>
              <a:ext uri="{FF2B5EF4-FFF2-40B4-BE49-F238E27FC236}">
                <a16:creationId xmlns:a16="http://schemas.microsoft.com/office/drawing/2014/main" id="{8DCDCABE-CDF0-4607-B7CE-EB701D29ED9F}"/>
              </a:ext>
            </a:extLst>
          </p:cNvPr>
          <p:cNvSpPr>
            <a:spLocks noGrp="1"/>
          </p:cNvSpPr>
          <p:nvPr>
            <p:ph type="body" sz="quarter" idx="51"/>
          </p:nvPr>
        </p:nvSpPr>
        <p:spPr>
          <a:xfrm>
            <a:off x="4954588" y="2540179"/>
            <a:ext cx="2481262" cy="405853"/>
          </a:xfrm>
        </p:spPr>
        <p:txBody>
          <a:bodyPr anchor="b" anchorCtr="0"/>
          <a:lstStyle>
            <a:lvl1pPr marL="0" indent="0">
              <a:lnSpc>
                <a:spcPct val="90000"/>
              </a:lnSpc>
              <a:buNone/>
              <a:defRPr sz="1500" b="1"/>
            </a:lvl1pPr>
          </a:lstStyle>
          <a:p>
            <a:pPr lvl="0"/>
            <a:r>
              <a:rPr lang="en-GB"/>
              <a:t>Click to edit Master text styles</a:t>
            </a:r>
          </a:p>
        </p:txBody>
      </p:sp>
      <p:sp>
        <p:nvSpPr>
          <p:cNvPr id="35" name="Text Placeholder 2">
            <a:extLst>
              <a:ext uri="{FF2B5EF4-FFF2-40B4-BE49-F238E27FC236}">
                <a16:creationId xmlns:a16="http://schemas.microsoft.com/office/drawing/2014/main" id="{AC9457B3-8F96-4E7C-825E-346FB57AFF5B}"/>
              </a:ext>
            </a:extLst>
          </p:cNvPr>
          <p:cNvSpPr>
            <a:spLocks noGrp="1"/>
          </p:cNvSpPr>
          <p:nvPr>
            <p:ph type="body" sz="quarter" idx="52"/>
          </p:nvPr>
        </p:nvSpPr>
        <p:spPr>
          <a:xfrm>
            <a:off x="4954588" y="2991029"/>
            <a:ext cx="2481262" cy="405853"/>
          </a:xfrm>
        </p:spPr>
        <p:txBody>
          <a:bodyPr/>
          <a:lstStyle>
            <a:lvl1pPr marL="0" indent="0">
              <a:lnSpc>
                <a:spcPct val="90000"/>
              </a:lnSpc>
              <a:buNone/>
              <a:defRPr sz="1000" b="0"/>
            </a:lvl1pPr>
          </a:lstStyle>
          <a:p>
            <a:pPr lvl="0"/>
            <a:r>
              <a:rPr lang="en-GB"/>
              <a:t>Click to edit Master text styles</a:t>
            </a:r>
          </a:p>
        </p:txBody>
      </p:sp>
    </p:spTree>
    <p:extLst>
      <p:ext uri="{BB962C8B-B14F-4D97-AF65-F5344CB8AC3E}">
        <p14:creationId xmlns:p14="http://schemas.microsoft.com/office/powerpoint/2010/main" val="15403785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hart 1">
    <p:bg>
      <p:bgPr>
        <a:solidFill>
          <a:srgbClr val="E5E5E7"/>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D606B6F-2B1A-4BBC-9537-C5F09B244F76}"/>
              </a:ext>
            </a:extLst>
          </p:cNvPr>
          <p:cNvSpPr>
            <a:spLocks noGrp="1"/>
          </p:cNvSpPr>
          <p:nvPr>
            <p:ph type="dt" sz="half" idx="38"/>
          </p:nvPr>
        </p:nvSpPr>
        <p:spPr/>
        <p:txBody>
          <a:bodyPr/>
          <a:lstStyle/>
          <a:p>
            <a:fld id="{DD332D48-FE89-A745-901C-F2293B1713B3}" type="datetime1">
              <a:rPr lang="en-US" smtClean="0"/>
              <a:t>11/30/2022</a:t>
            </a:fld>
            <a:endParaRPr lang="fi-FI"/>
          </a:p>
        </p:txBody>
      </p:sp>
      <p:sp>
        <p:nvSpPr>
          <p:cNvPr id="5" name="Footer Placeholder 4">
            <a:extLst>
              <a:ext uri="{FF2B5EF4-FFF2-40B4-BE49-F238E27FC236}">
                <a16:creationId xmlns:a16="http://schemas.microsoft.com/office/drawing/2014/main" id="{A49C35BD-F78C-4CEE-8A3F-63A15F6C90DF}"/>
              </a:ext>
            </a:extLst>
          </p:cNvPr>
          <p:cNvSpPr>
            <a:spLocks noGrp="1"/>
          </p:cNvSpPr>
          <p:nvPr>
            <p:ph type="ftr" sz="quarter" idx="39"/>
          </p:nvPr>
        </p:nvSpPr>
        <p:spPr/>
        <p:txBody>
          <a:bodyPr/>
          <a:lstStyle/>
          <a:p>
            <a:r>
              <a:rPr lang="fi-FI"/>
              <a:t>© Miltton New Nordics</a:t>
            </a:r>
          </a:p>
        </p:txBody>
      </p:sp>
      <p:sp>
        <p:nvSpPr>
          <p:cNvPr id="6" name="Slide Number Placeholder 5">
            <a:extLst>
              <a:ext uri="{FF2B5EF4-FFF2-40B4-BE49-F238E27FC236}">
                <a16:creationId xmlns:a16="http://schemas.microsoft.com/office/drawing/2014/main" id="{C91551C0-BE37-4A1C-8B43-4FE9EBD22A8D}"/>
              </a:ext>
            </a:extLst>
          </p:cNvPr>
          <p:cNvSpPr>
            <a:spLocks noGrp="1"/>
          </p:cNvSpPr>
          <p:nvPr>
            <p:ph type="sldNum" sz="quarter" idx="40"/>
          </p:nvPr>
        </p:nvSpPr>
        <p:spPr/>
        <p:txBody>
          <a:bodyPr/>
          <a:lstStyle/>
          <a:p>
            <a:fld id="{31160B98-140E-4345-B1A3-2A7247C42973}" type="slidenum">
              <a:rPr lang="fi-FI" smtClean="0"/>
              <a:pPr/>
              <a:t>‹#›</a:t>
            </a:fld>
            <a:endParaRPr lang="fi-FI"/>
          </a:p>
        </p:txBody>
      </p:sp>
      <p:sp>
        <p:nvSpPr>
          <p:cNvPr id="25" name="Text Placeholder 4">
            <a:extLst>
              <a:ext uri="{FF2B5EF4-FFF2-40B4-BE49-F238E27FC236}">
                <a16:creationId xmlns:a16="http://schemas.microsoft.com/office/drawing/2014/main" id="{175893C6-6E31-4270-9F1A-18FF71A259BB}"/>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GB"/>
              <a:t>Click to edit Master text styles</a:t>
            </a:r>
          </a:p>
        </p:txBody>
      </p:sp>
      <p:sp>
        <p:nvSpPr>
          <p:cNvPr id="33" name="Text Placeholder 2">
            <a:extLst>
              <a:ext uri="{FF2B5EF4-FFF2-40B4-BE49-F238E27FC236}">
                <a16:creationId xmlns:a16="http://schemas.microsoft.com/office/drawing/2014/main" id="{84C7CCED-0F94-4E41-A09B-967FF9F5E070}"/>
              </a:ext>
            </a:extLst>
          </p:cNvPr>
          <p:cNvSpPr>
            <a:spLocks noGrp="1"/>
          </p:cNvSpPr>
          <p:nvPr>
            <p:ph type="body" sz="quarter" idx="50"/>
          </p:nvPr>
        </p:nvSpPr>
        <p:spPr>
          <a:xfrm>
            <a:off x="1695451" y="2892015"/>
            <a:ext cx="2190741" cy="1042506"/>
          </a:xfrm>
        </p:spPr>
        <p:txBody>
          <a:bodyPr/>
          <a:lstStyle>
            <a:lvl1pPr marL="0" indent="0">
              <a:lnSpc>
                <a:spcPct val="130000"/>
              </a:lnSpc>
              <a:buNone/>
              <a:defRPr sz="1000" b="0"/>
            </a:lvl1pPr>
          </a:lstStyle>
          <a:p>
            <a:pPr lvl="0"/>
            <a:r>
              <a:rPr lang="en-GB"/>
              <a:t>Click to edit Master text styles</a:t>
            </a:r>
          </a:p>
        </p:txBody>
      </p:sp>
      <p:cxnSp>
        <p:nvCxnSpPr>
          <p:cNvPr id="10" name="Straight Connector 9">
            <a:extLst>
              <a:ext uri="{FF2B5EF4-FFF2-40B4-BE49-F238E27FC236}">
                <a16:creationId xmlns:a16="http://schemas.microsoft.com/office/drawing/2014/main" id="{1288102E-E0EF-4410-A482-DEA876338714}"/>
              </a:ext>
            </a:extLst>
          </p:cNvPr>
          <p:cNvCxnSpPr>
            <a:cxnSpLocks/>
          </p:cNvCxnSpPr>
          <p:nvPr userDrawn="1"/>
        </p:nvCxnSpPr>
        <p:spPr>
          <a:xfrm>
            <a:off x="4394200" y="2667000"/>
            <a:ext cx="0" cy="1346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DDDA229F-2EEE-46B3-8AF4-7A0BC76A5556}"/>
              </a:ext>
            </a:extLst>
          </p:cNvPr>
          <p:cNvSpPr>
            <a:spLocks noGrp="1"/>
          </p:cNvSpPr>
          <p:nvPr>
            <p:ph type="title"/>
          </p:nvPr>
        </p:nvSpPr>
        <p:spPr>
          <a:xfrm>
            <a:off x="953036" y="1225550"/>
            <a:ext cx="10284807" cy="458250"/>
          </a:xfrm>
        </p:spPr>
        <p:txBody>
          <a:bodyPr anchor="ctr" anchorCtr="0"/>
          <a:lstStyle>
            <a:lvl1pPr algn="ctr">
              <a:defRPr/>
            </a:lvl1pPr>
          </a:lstStyle>
          <a:p>
            <a:r>
              <a:rPr lang="en-GB"/>
              <a:t>Click to edit Master title style</a:t>
            </a:r>
          </a:p>
        </p:txBody>
      </p:sp>
      <p:sp>
        <p:nvSpPr>
          <p:cNvPr id="36" name="Text Placeholder 2">
            <a:extLst>
              <a:ext uri="{FF2B5EF4-FFF2-40B4-BE49-F238E27FC236}">
                <a16:creationId xmlns:a16="http://schemas.microsoft.com/office/drawing/2014/main" id="{44DD275C-7C53-498C-B595-B478BCFEF246}"/>
              </a:ext>
            </a:extLst>
          </p:cNvPr>
          <p:cNvSpPr>
            <a:spLocks noGrp="1"/>
          </p:cNvSpPr>
          <p:nvPr>
            <p:ph type="body" sz="quarter" idx="51"/>
          </p:nvPr>
        </p:nvSpPr>
        <p:spPr>
          <a:xfrm>
            <a:off x="1581150" y="5670730"/>
            <a:ext cx="9036050" cy="339662"/>
          </a:xfrm>
        </p:spPr>
        <p:txBody>
          <a:bodyPr/>
          <a:lstStyle>
            <a:lvl1pPr marL="0" indent="0" algn="ctr">
              <a:lnSpc>
                <a:spcPct val="130000"/>
              </a:lnSpc>
              <a:buNone/>
              <a:defRPr sz="1000" b="0"/>
            </a:lvl1pPr>
          </a:lstStyle>
          <a:p>
            <a:pPr lvl="0"/>
            <a:r>
              <a:rPr lang="en-GB"/>
              <a:t>Click to edit Master text styles</a:t>
            </a:r>
          </a:p>
        </p:txBody>
      </p:sp>
      <p:cxnSp>
        <p:nvCxnSpPr>
          <p:cNvPr id="37" name="Straight Connector 36">
            <a:extLst>
              <a:ext uri="{FF2B5EF4-FFF2-40B4-BE49-F238E27FC236}">
                <a16:creationId xmlns:a16="http://schemas.microsoft.com/office/drawing/2014/main" id="{30503A27-6A24-4BC8-BF82-417CE559A0BE}"/>
              </a:ext>
            </a:extLst>
          </p:cNvPr>
          <p:cNvCxnSpPr>
            <a:cxnSpLocks/>
          </p:cNvCxnSpPr>
          <p:nvPr userDrawn="1"/>
        </p:nvCxnSpPr>
        <p:spPr>
          <a:xfrm>
            <a:off x="7785100" y="2667000"/>
            <a:ext cx="0" cy="1346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997EDDB-D841-44D7-8695-C103551A1AEA}"/>
              </a:ext>
            </a:extLst>
          </p:cNvPr>
          <p:cNvCxnSpPr/>
          <p:nvPr userDrawn="1"/>
        </p:nvCxnSpPr>
        <p:spPr>
          <a:xfrm>
            <a:off x="1181100" y="4197350"/>
            <a:ext cx="100266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 Placeholder 2">
            <a:extLst>
              <a:ext uri="{FF2B5EF4-FFF2-40B4-BE49-F238E27FC236}">
                <a16:creationId xmlns:a16="http://schemas.microsoft.com/office/drawing/2014/main" id="{36B10009-C5AB-4781-BD96-07097A1CFEA1}"/>
              </a:ext>
            </a:extLst>
          </p:cNvPr>
          <p:cNvSpPr>
            <a:spLocks noGrp="1"/>
          </p:cNvSpPr>
          <p:nvPr>
            <p:ph type="body" sz="quarter" idx="52"/>
          </p:nvPr>
        </p:nvSpPr>
        <p:spPr>
          <a:xfrm>
            <a:off x="5041901" y="2892015"/>
            <a:ext cx="2190741" cy="1042506"/>
          </a:xfrm>
        </p:spPr>
        <p:txBody>
          <a:bodyPr/>
          <a:lstStyle>
            <a:lvl1pPr marL="0" indent="0">
              <a:lnSpc>
                <a:spcPct val="130000"/>
              </a:lnSpc>
              <a:buNone/>
              <a:defRPr sz="1000" b="0"/>
            </a:lvl1pPr>
          </a:lstStyle>
          <a:p>
            <a:pPr lvl="0"/>
            <a:r>
              <a:rPr lang="en-GB"/>
              <a:t>Click to edit Master text styles</a:t>
            </a:r>
          </a:p>
        </p:txBody>
      </p:sp>
      <p:sp>
        <p:nvSpPr>
          <p:cNvPr id="39" name="Text Placeholder 2">
            <a:extLst>
              <a:ext uri="{FF2B5EF4-FFF2-40B4-BE49-F238E27FC236}">
                <a16:creationId xmlns:a16="http://schemas.microsoft.com/office/drawing/2014/main" id="{88CFC8D8-F4AA-48CB-BE4A-58F35319D536}"/>
              </a:ext>
            </a:extLst>
          </p:cNvPr>
          <p:cNvSpPr>
            <a:spLocks noGrp="1"/>
          </p:cNvSpPr>
          <p:nvPr>
            <p:ph type="body" sz="quarter" idx="53"/>
          </p:nvPr>
        </p:nvSpPr>
        <p:spPr>
          <a:xfrm>
            <a:off x="8407401" y="2892015"/>
            <a:ext cx="2190741" cy="1042506"/>
          </a:xfrm>
        </p:spPr>
        <p:txBody>
          <a:bodyPr/>
          <a:lstStyle>
            <a:lvl1pPr marL="0" indent="0">
              <a:lnSpc>
                <a:spcPct val="130000"/>
              </a:lnSpc>
              <a:buNone/>
              <a:defRPr sz="1000" b="0"/>
            </a:lvl1pPr>
          </a:lstStyle>
          <a:p>
            <a:pPr lvl="0"/>
            <a:r>
              <a:rPr lang="en-GB"/>
              <a:t>Click to edit Master text styles</a:t>
            </a:r>
          </a:p>
        </p:txBody>
      </p:sp>
      <p:sp>
        <p:nvSpPr>
          <p:cNvPr id="40" name="Text Placeholder 2">
            <a:extLst>
              <a:ext uri="{FF2B5EF4-FFF2-40B4-BE49-F238E27FC236}">
                <a16:creationId xmlns:a16="http://schemas.microsoft.com/office/drawing/2014/main" id="{D56C0653-B007-4198-8606-83586D6E5D0F}"/>
              </a:ext>
            </a:extLst>
          </p:cNvPr>
          <p:cNvSpPr>
            <a:spLocks noGrp="1"/>
          </p:cNvSpPr>
          <p:nvPr>
            <p:ph type="body" sz="quarter" idx="54"/>
          </p:nvPr>
        </p:nvSpPr>
        <p:spPr>
          <a:xfrm>
            <a:off x="1581150" y="5264330"/>
            <a:ext cx="9036050" cy="339662"/>
          </a:xfrm>
        </p:spPr>
        <p:txBody>
          <a:bodyPr anchor="b" anchorCtr="0"/>
          <a:lstStyle>
            <a:lvl1pPr marL="0" indent="0" algn="ctr">
              <a:lnSpc>
                <a:spcPct val="100000"/>
              </a:lnSpc>
              <a:buNone/>
              <a:defRPr sz="1600" b="1"/>
            </a:lvl1pPr>
          </a:lstStyle>
          <a:p>
            <a:pPr lvl="0"/>
            <a:r>
              <a:rPr lang="en-GB"/>
              <a:t>Click to edit Master text styles</a:t>
            </a:r>
          </a:p>
        </p:txBody>
      </p:sp>
      <p:pic>
        <p:nvPicPr>
          <p:cNvPr id="41" name="Mitton-arrow.png" descr="Mitton-arrow.png">
            <a:extLst>
              <a:ext uri="{FF2B5EF4-FFF2-40B4-BE49-F238E27FC236}">
                <a16:creationId xmlns:a16="http://schemas.microsoft.com/office/drawing/2014/main" id="{E43F0597-C565-4BB0-9B9E-C71BB829A5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2312430" y="4274244"/>
            <a:ext cx="613208" cy="540432"/>
          </a:xfrm>
          <a:prstGeom prst="rect">
            <a:avLst/>
          </a:prstGeom>
          <a:ln w="12700">
            <a:miter lim="400000"/>
          </a:ln>
        </p:spPr>
      </p:pic>
      <p:pic>
        <p:nvPicPr>
          <p:cNvPr id="42" name="Mitton-arrow.png" descr="Mitton-arrow.png">
            <a:extLst>
              <a:ext uri="{FF2B5EF4-FFF2-40B4-BE49-F238E27FC236}">
                <a16:creationId xmlns:a16="http://schemas.microsoft.com/office/drawing/2014/main" id="{0A57760B-D73A-455A-9BE6-6DD03D3F64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779530" y="4274244"/>
            <a:ext cx="613208" cy="540432"/>
          </a:xfrm>
          <a:prstGeom prst="rect">
            <a:avLst/>
          </a:prstGeom>
          <a:ln w="12700">
            <a:miter lim="400000"/>
          </a:ln>
        </p:spPr>
      </p:pic>
      <p:pic>
        <p:nvPicPr>
          <p:cNvPr id="43" name="Mitton-arrow.png" descr="Mitton-arrow.png">
            <a:extLst>
              <a:ext uri="{FF2B5EF4-FFF2-40B4-BE49-F238E27FC236}">
                <a16:creationId xmlns:a16="http://schemas.microsoft.com/office/drawing/2014/main" id="{11684AA3-2C17-4521-A345-5DC1E7E758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9252980" y="4274244"/>
            <a:ext cx="613208" cy="540432"/>
          </a:xfrm>
          <a:prstGeom prst="rect">
            <a:avLst/>
          </a:prstGeom>
          <a:ln w="12700">
            <a:miter lim="400000"/>
          </a:ln>
        </p:spPr>
      </p:pic>
    </p:spTree>
    <p:extLst>
      <p:ext uri="{BB962C8B-B14F-4D97-AF65-F5344CB8AC3E}">
        <p14:creationId xmlns:p14="http://schemas.microsoft.com/office/powerpoint/2010/main" val="40270225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hart Steps 3">
    <p:bg>
      <p:bgPr>
        <a:solidFill>
          <a:srgbClr val="E9F35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D606B6F-2B1A-4BBC-9537-C5F09B244F76}"/>
              </a:ext>
            </a:extLst>
          </p:cNvPr>
          <p:cNvSpPr>
            <a:spLocks noGrp="1"/>
          </p:cNvSpPr>
          <p:nvPr>
            <p:ph type="dt" sz="half" idx="38"/>
          </p:nvPr>
        </p:nvSpPr>
        <p:spPr/>
        <p:txBody>
          <a:bodyPr/>
          <a:lstStyle/>
          <a:p>
            <a:fld id="{1466ADD2-DB3D-DE43-873B-46F838D975AC}" type="datetime1">
              <a:rPr lang="en-US" smtClean="0"/>
              <a:t>11/30/2022</a:t>
            </a:fld>
            <a:endParaRPr lang="fi-FI"/>
          </a:p>
        </p:txBody>
      </p:sp>
      <p:sp>
        <p:nvSpPr>
          <p:cNvPr id="5" name="Footer Placeholder 4">
            <a:extLst>
              <a:ext uri="{FF2B5EF4-FFF2-40B4-BE49-F238E27FC236}">
                <a16:creationId xmlns:a16="http://schemas.microsoft.com/office/drawing/2014/main" id="{A49C35BD-F78C-4CEE-8A3F-63A15F6C90DF}"/>
              </a:ext>
            </a:extLst>
          </p:cNvPr>
          <p:cNvSpPr>
            <a:spLocks noGrp="1"/>
          </p:cNvSpPr>
          <p:nvPr>
            <p:ph type="ftr" sz="quarter" idx="39"/>
          </p:nvPr>
        </p:nvSpPr>
        <p:spPr/>
        <p:txBody>
          <a:bodyPr/>
          <a:lstStyle/>
          <a:p>
            <a:r>
              <a:rPr lang="fi-FI"/>
              <a:t>© Miltton New Nordics</a:t>
            </a:r>
          </a:p>
        </p:txBody>
      </p:sp>
      <p:sp>
        <p:nvSpPr>
          <p:cNvPr id="6" name="Slide Number Placeholder 5">
            <a:extLst>
              <a:ext uri="{FF2B5EF4-FFF2-40B4-BE49-F238E27FC236}">
                <a16:creationId xmlns:a16="http://schemas.microsoft.com/office/drawing/2014/main" id="{C91551C0-BE37-4A1C-8B43-4FE9EBD22A8D}"/>
              </a:ext>
            </a:extLst>
          </p:cNvPr>
          <p:cNvSpPr>
            <a:spLocks noGrp="1"/>
          </p:cNvSpPr>
          <p:nvPr>
            <p:ph type="sldNum" sz="quarter" idx="40"/>
          </p:nvPr>
        </p:nvSpPr>
        <p:spPr/>
        <p:txBody>
          <a:bodyPr/>
          <a:lstStyle/>
          <a:p>
            <a:fld id="{31160B98-140E-4345-B1A3-2A7247C42973}" type="slidenum">
              <a:rPr lang="fi-FI" smtClean="0"/>
              <a:pPr/>
              <a:t>‹#›</a:t>
            </a:fld>
            <a:endParaRPr lang="fi-FI"/>
          </a:p>
        </p:txBody>
      </p:sp>
      <p:sp>
        <p:nvSpPr>
          <p:cNvPr id="25" name="Text Placeholder 4">
            <a:extLst>
              <a:ext uri="{FF2B5EF4-FFF2-40B4-BE49-F238E27FC236}">
                <a16:creationId xmlns:a16="http://schemas.microsoft.com/office/drawing/2014/main" id="{175893C6-6E31-4270-9F1A-18FF71A259BB}"/>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GB"/>
              <a:t>Click to edit Master text styles</a:t>
            </a:r>
          </a:p>
        </p:txBody>
      </p:sp>
      <p:sp>
        <p:nvSpPr>
          <p:cNvPr id="9" name="Title 8">
            <a:extLst>
              <a:ext uri="{FF2B5EF4-FFF2-40B4-BE49-F238E27FC236}">
                <a16:creationId xmlns:a16="http://schemas.microsoft.com/office/drawing/2014/main" id="{DDDA229F-2EEE-46B3-8AF4-7A0BC76A5556}"/>
              </a:ext>
            </a:extLst>
          </p:cNvPr>
          <p:cNvSpPr>
            <a:spLocks noGrp="1"/>
          </p:cNvSpPr>
          <p:nvPr>
            <p:ph type="title"/>
          </p:nvPr>
        </p:nvSpPr>
        <p:spPr>
          <a:xfrm>
            <a:off x="953036" y="1225550"/>
            <a:ext cx="10284807" cy="458250"/>
          </a:xfrm>
        </p:spPr>
        <p:txBody>
          <a:bodyPr anchor="ctr" anchorCtr="0"/>
          <a:lstStyle>
            <a:lvl1pPr algn="ctr">
              <a:defRPr/>
            </a:lvl1pPr>
          </a:lstStyle>
          <a:p>
            <a:r>
              <a:rPr lang="en-GB"/>
              <a:t>Click to edit Master title style</a:t>
            </a:r>
          </a:p>
        </p:txBody>
      </p:sp>
      <p:sp>
        <p:nvSpPr>
          <p:cNvPr id="36" name="Text Placeholder 2">
            <a:extLst>
              <a:ext uri="{FF2B5EF4-FFF2-40B4-BE49-F238E27FC236}">
                <a16:creationId xmlns:a16="http://schemas.microsoft.com/office/drawing/2014/main" id="{44DD275C-7C53-498C-B595-B478BCFEF246}"/>
              </a:ext>
            </a:extLst>
          </p:cNvPr>
          <p:cNvSpPr>
            <a:spLocks noGrp="1"/>
          </p:cNvSpPr>
          <p:nvPr>
            <p:ph type="body" sz="quarter" idx="51"/>
          </p:nvPr>
        </p:nvSpPr>
        <p:spPr>
          <a:xfrm>
            <a:off x="4546600" y="5518330"/>
            <a:ext cx="3130550" cy="339662"/>
          </a:xfrm>
        </p:spPr>
        <p:txBody>
          <a:bodyPr/>
          <a:lstStyle>
            <a:lvl1pPr marL="0" indent="0" algn="ctr">
              <a:lnSpc>
                <a:spcPct val="130000"/>
              </a:lnSpc>
              <a:buNone/>
              <a:defRPr sz="1000" b="0"/>
            </a:lvl1pPr>
          </a:lstStyle>
          <a:p>
            <a:pPr lvl="0"/>
            <a:r>
              <a:rPr lang="en-GB"/>
              <a:t>Click to edit Master text styles</a:t>
            </a:r>
          </a:p>
        </p:txBody>
      </p:sp>
      <p:sp>
        <p:nvSpPr>
          <p:cNvPr id="18" name="1.">
            <a:extLst>
              <a:ext uri="{FF2B5EF4-FFF2-40B4-BE49-F238E27FC236}">
                <a16:creationId xmlns:a16="http://schemas.microsoft.com/office/drawing/2014/main" id="{99628B39-0709-452C-84ED-4A6CE1290E60}"/>
              </a:ext>
            </a:extLst>
          </p:cNvPr>
          <p:cNvSpPr txBox="1">
            <a:spLocks noGrp="1"/>
          </p:cNvSpPr>
          <p:nvPr>
            <p:ph type="body" sz="quarter" idx="25" hasCustomPrompt="1"/>
          </p:nvPr>
        </p:nvSpPr>
        <p:spPr>
          <a:xfrm>
            <a:off x="1297559" y="3079656"/>
            <a:ext cx="784187" cy="1431159"/>
          </a:xfrm>
          <a:prstGeom prst="rect">
            <a:avLst/>
          </a:prstGeom>
        </p:spPr>
        <p:txBody>
          <a:bodyPr wrap="none" lIns="91439" tIns="91439" rIns="91439" bIns="91439">
            <a:spAutoFit/>
          </a:bodyPr>
          <a:lstStyle>
            <a:lvl1pPr marL="0" indent="0" defTabSz="914400">
              <a:lnSpc>
                <a:spcPct val="90000"/>
              </a:lnSpc>
              <a:spcBef>
                <a:spcPts val="0"/>
              </a:spcBef>
              <a:buSzTx/>
              <a:buNone/>
              <a:defRPr sz="9000">
                <a:solidFill>
                  <a:srgbClr val="FFFFFF"/>
                </a:solidFill>
                <a:latin typeface="Domaine Display"/>
                <a:ea typeface="Domaine Display"/>
                <a:cs typeface="Domaine Display"/>
                <a:sym typeface="Domaine Display"/>
              </a:defRPr>
            </a:lvl1pPr>
          </a:lstStyle>
          <a:p>
            <a:r>
              <a:rPr lang="fi-FI"/>
              <a:t>X</a:t>
            </a:r>
            <a:endParaRPr/>
          </a:p>
        </p:txBody>
      </p:sp>
      <p:sp>
        <p:nvSpPr>
          <p:cNvPr id="19" name="Text Placeholder 2">
            <a:extLst>
              <a:ext uri="{FF2B5EF4-FFF2-40B4-BE49-F238E27FC236}">
                <a16:creationId xmlns:a16="http://schemas.microsoft.com/office/drawing/2014/main" id="{7BF15104-E653-4B54-8C49-56C6C6340C62}"/>
              </a:ext>
            </a:extLst>
          </p:cNvPr>
          <p:cNvSpPr>
            <a:spLocks noGrp="1"/>
          </p:cNvSpPr>
          <p:nvPr>
            <p:ph type="body" sz="quarter" idx="55"/>
          </p:nvPr>
        </p:nvSpPr>
        <p:spPr>
          <a:xfrm>
            <a:off x="2173288" y="3079657"/>
            <a:ext cx="1897062" cy="616043"/>
          </a:xfrm>
        </p:spPr>
        <p:txBody>
          <a:bodyPr anchor="b" anchorCtr="0"/>
          <a:lstStyle>
            <a:lvl1pPr marL="0" indent="0">
              <a:lnSpc>
                <a:spcPct val="90000"/>
              </a:lnSpc>
              <a:buNone/>
              <a:defRPr sz="1500" b="1"/>
            </a:lvl1pPr>
          </a:lstStyle>
          <a:p>
            <a:pPr lvl="0"/>
            <a:r>
              <a:rPr lang="en-GB"/>
              <a:t>Click to edit Master text styles</a:t>
            </a:r>
          </a:p>
        </p:txBody>
      </p:sp>
      <p:sp>
        <p:nvSpPr>
          <p:cNvPr id="20" name="Text Placeholder 2">
            <a:extLst>
              <a:ext uri="{FF2B5EF4-FFF2-40B4-BE49-F238E27FC236}">
                <a16:creationId xmlns:a16="http://schemas.microsoft.com/office/drawing/2014/main" id="{20346F8F-0DB3-4EBD-9B37-A348F99555DB}"/>
              </a:ext>
            </a:extLst>
          </p:cNvPr>
          <p:cNvSpPr>
            <a:spLocks noGrp="1"/>
          </p:cNvSpPr>
          <p:nvPr>
            <p:ph type="body" sz="quarter" idx="52"/>
          </p:nvPr>
        </p:nvSpPr>
        <p:spPr>
          <a:xfrm>
            <a:off x="2173288" y="3803829"/>
            <a:ext cx="1897062" cy="725832"/>
          </a:xfrm>
        </p:spPr>
        <p:txBody>
          <a:bodyPr/>
          <a:lstStyle>
            <a:lvl1pPr marL="0" indent="0">
              <a:lnSpc>
                <a:spcPct val="110000"/>
              </a:lnSpc>
              <a:buNone/>
              <a:defRPr sz="1000" b="0"/>
            </a:lvl1pPr>
          </a:lstStyle>
          <a:p>
            <a:pPr lvl="0"/>
            <a:r>
              <a:rPr lang="en-GB"/>
              <a:t>Click to edit Master text styles</a:t>
            </a:r>
          </a:p>
        </p:txBody>
      </p:sp>
      <p:sp>
        <p:nvSpPr>
          <p:cNvPr id="24" name="1.">
            <a:extLst>
              <a:ext uri="{FF2B5EF4-FFF2-40B4-BE49-F238E27FC236}">
                <a16:creationId xmlns:a16="http://schemas.microsoft.com/office/drawing/2014/main" id="{B3523C85-A62F-40CC-8D34-35802663CBB4}"/>
              </a:ext>
            </a:extLst>
          </p:cNvPr>
          <p:cNvSpPr txBox="1">
            <a:spLocks noGrp="1"/>
          </p:cNvSpPr>
          <p:nvPr>
            <p:ph type="body" sz="quarter" idx="56" hasCustomPrompt="1"/>
          </p:nvPr>
        </p:nvSpPr>
        <p:spPr>
          <a:xfrm>
            <a:off x="4796409" y="3079656"/>
            <a:ext cx="784187" cy="1431159"/>
          </a:xfrm>
          <a:prstGeom prst="rect">
            <a:avLst/>
          </a:prstGeom>
        </p:spPr>
        <p:txBody>
          <a:bodyPr wrap="none" lIns="91439" tIns="91439" rIns="91439" bIns="91439">
            <a:spAutoFit/>
          </a:bodyPr>
          <a:lstStyle>
            <a:lvl1pPr marL="0" indent="0" defTabSz="914400">
              <a:lnSpc>
                <a:spcPct val="90000"/>
              </a:lnSpc>
              <a:spcBef>
                <a:spcPts val="0"/>
              </a:spcBef>
              <a:buSzTx/>
              <a:buNone/>
              <a:defRPr sz="9000">
                <a:solidFill>
                  <a:srgbClr val="FFFFFF"/>
                </a:solidFill>
                <a:latin typeface="Domaine Display"/>
                <a:ea typeface="Domaine Display"/>
                <a:cs typeface="Domaine Display"/>
                <a:sym typeface="Domaine Display"/>
              </a:defRPr>
            </a:lvl1pPr>
          </a:lstStyle>
          <a:p>
            <a:r>
              <a:rPr lang="fi-FI"/>
              <a:t>X</a:t>
            </a:r>
            <a:endParaRPr/>
          </a:p>
        </p:txBody>
      </p:sp>
      <p:sp>
        <p:nvSpPr>
          <p:cNvPr id="26" name="Text Placeholder 2">
            <a:extLst>
              <a:ext uri="{FF2B5EF4-FFF2-40B4-BE49-F238E27FC236}">
                <a16:creationId xmlns:a16="http://schemas.microsoft.com/office/drawing/2014/main" id="{F818013B-5BD1-4C09-9509-DDAA7EE8E01C}"/>
              </a:ext>
            </a:extLst>
          </p:cNvPr>
          <p:cNvSpPr>
            <a:spLocks noGrp="1"/>
          </p:cNvSpPr>
          <p:nvPr>
            <p:ph type="body" sz="quarter" idx="57"/>
          </p:nvPr>
        </p:nvSpPr>
        <p:spPr>
          <a:xfrm>
            <a:off x="5672138" y="3079657"/>
            <a:ext cx="1897062" cy="616043"/>
          </a:xfrm>
        </p:spPr>
        <p:txBody>
          <a:bodyPr anchor="b" anchorCtr="0"/>
          <a:lstStyle>
            <a:lvl1pPr marL="0" indent="0">
              <a:lnSpc>
                <a:spcPct val="90000"/>
              </a:lnSpc>
              <a:buNone/>
              <a:defRPr sz="1500" b="1"/>
            </a:lvl1pPr>
          </a:lstStyle>
          <a:p>
            <a:pPr lvl="0"/>
            <a:r>
              <a:rPr lang="en-GB"/>
              <a:t>Click to edit Master text styles</a:t>
            </a:r>
          </a:p>
        </p:txBody>
      </p:sp>
      <p:sp>
        <p:nvSpPr>
          <p:cNvPr id="27" name="Text Placeholder 2">
            <a:extLst>
              <a:ext uri="{FF2B5EF4-FFF2-40B4-BE49-F238E27FC236}">
                <a16:creationId xmlns:a16="http://schemas.microsoft.com/office/drawing/2014/main" id="{AC8EFCAF-8E9E-433C-BD4D-37ADB66D029B}"/>
              </a:ext>
            </a:extLst>
          </p:cNvPr>
          <p:cNvSpPr>
            <a:spLocks noGrp="1"/>
          </p:cNvSpPr>
          <p:nvPr>
            <p:ph type="body" sz="quarter" idx="58"/>
          </p:nvPr>
        </p:nvSpPr>
        <p:spPr>
          <a:xfrm>
            <a:off x="5672138" y="3803829"/>
            <a:ext cx="1897062" cy="725832"/>
          </a:xfrm>
        </p:spPr>
        <p:txBody>
          <a:bodyPr/>
          <a:lstStyle>
            <a:lvl1pPr marL="0" indent="0">
              <a:lnSpc>
                <a:spcPct val="110000"/>
              </a:lnSpc>
              <a:buNone/>
              <a:defRPr sz="1000" b="0"/>
            </a:lvl1pPr>
          </a:lstStyle>
          <a:p>
            <a:pPr lvl="0"/>
            <a:r>
              <a:rPr lang="en-GB"/>
              <a:t>Click to edit Master text styles</a:t>
            </a:r>
          </a:p>
        </p:txBody>
      </p:sp>
      <p:sp>
        <p:nvSpPr>
          <p:cNvPr id="28" name="1.">
            <a:extLst>
              <a:ext uri="{FF2B5EF4-FFF2-40B4-BE49-F238E27FC236}">
                <a16:creationId xmlns:a16="http://schemas.microsoft.com/office/drawing/2014/main" id="{77FB31A9-1A41-42E0-9CA3-0CE261BBD374}"/>
              </a:ext>
            </a:extLst>
          </p:cNvPr>
          <p:cNvSpPr txBox="1">
            <a:spLocks noGrp="1"/>
          </p:cNvSpPr>
          <p:nvPr>
            <p:ph type="body" sz="quarter" idx="59" hasCustomPrompt="1"/>
          </p:nvPr>
        </p:nvSpPr>
        <p:spPr>
          <a:xfrm>
            <a:off x="8231759" y="3079656"/>
            <a:ext cx="784187" cy="1431159"/>
          </a:xfrm>
          <a:prstGeom prst="rect">
            <a:avLst/>
          </a:prstGeom>
        </p:spPr>
        <p:txBody>
          <a:bodyPr wrap="none" lIns="91439" tIns="91439" rIns="91439" bIns="91439">
            <a:spAutoFit/>
          </a:bodyPr>
          <a:lstStyle>
            <a:lvl1pPr marL="0" indent="0" defTabSz="914400">
              <a:lnSpc>
                <a:spcPct val="90000"/>
              </a:lnSpc>
              <a:spcBef>
                <a:spcPts val="0"/>
              </a:spcBef>
              <a:buSzTx/>
              <a:buNone/>
              <a:defRPr sz="9000">
                <a:solidFill>
                  <a:srgbClr val="FFFFFF"/>
                </a:solidFill>
                <a:latin typeface="Domaine Display"/>
                <a:ea typeface="Domaine Display"/>
                <a:cs typeface="Domaine Display"/>
                <a:sym typeface="Domaine Display"/>
              </a:defRPr>
            </a:lvl1pPr>
          </a:lstStyle>
          <a:p>
            <a:r>
              <a:rPr lang="fi-FI"/>
              <a:t>X</a:t>
            </a:r>
            <a:endParaRPr/>
          </a:p>
        </p:txBody>
      </p:sp>
      <p:sp>
        <p:nvSpPr>
          <p:cNvPr id="29" name="Text Placeholder 2">
            <a:extLst>
              <a:ext uri="{FF2B5EF4-FFF2-40B4-BE49-F238E27FC236}">
                <a16:creationId xmlns:a16="http://schemas.microsoft.com/office/drawing/2014/main" id="{D38EE055-9CA3-480F-ADD4-F01A8181D373}"/>
              </a:ext>
            </a:extLst>
          </p:cNvPr>
          <p:cNvSpPr>
            <a:spLocks noGrp="1"/>
          </p:cNvSpPr>
          <p:nvPr>
            <p:ph type="body" sz="quarter" idx="60"/>
          </p:nvPr>
        </p:nvSpPr>
        <p:spPr>
          <a:xfrm>
            <a:off x="9107488" y="3079657"/>
            <a:ext cx="1897062" cy="616043"/>
          </a:xfrm>
        </p:spPr>
        <p:txBody>
          <a:bodyPr anchor="b" anchorCtr="0"/>
          <a:lstStyle>
            <a:lvl1pPr marL="0" indent="0">
              <a:lnSpc>
                <a:spcPct val="90000"/>
              </a:lnSpc>
              <a:buNone/>
              <a:defRPr sz="1500" b="1"/>
            </a:lvl1pPr>
          </a:lstStyle>
          <a:p>
            <a:pPr lvl="0"/>
            <a:r>
              <a:rPr lang="en-GB"/>
              <a:t>Click to edit Master text styles</a:t>
            </a:r>
          </a:p>
        </p:txBody>
      </p:sp>
      <p:sp>
        <p:nvSpPr>
          <p:cNvPr id="30" name="Text Placeholder 2">
            <a:extLst>
              <a:ext uri="{FF2B5EF4-FFF2-40B4-BE49-F238E27FC236}">
                <a16:creationId xmlns:a16="http://schemas.microsoft.com/office/drawing/2014/main" id="{73FAFB4E-C8E8-4D1D-93CF-8E18DFB73349}"/>
              </a:ext>
            </a:extLst>
          </p:cNvPr>
          <p:cNvSpPr>
            <a:spLocks noGrp="1"/>
          </p:cNvSpPr>
          <p:nvPr>
            <p:ph type="body" sz="quarter" idx="61"/>
          </p:nvPr>
        </p:nvSpPr>
        <p:spPr>
          <a:xfrm>
            <a:off x="9107488" y="3803829"/>
            <a:ext cx="1897062" cy="725832"/>
          </a:xfrm>
        </p:spPr>
        <p:txBody>
          <a:bodyPr/>
          <a:lstStyle>
            <a:lvl1pPr marL="0" indent="0">
              <a:lnSpc>
                <a:spcPct val="110000"/>
              </a:lnSpc>
              <a:buNone/>
              <a:defRPr sz="1000" b="0"/>
            </a:lvl1pPr>
          </a:lstStyle>
          <a:p>
            <a:pPr lvl="0"/>
            <a:r>
              <a:rPr lang="en-GB"/>
              <a:t>Click to edit Master text styles</a:t>
            </a:r>
          </a:p>
        </p:txBody>
      </p:sp>
      <p:sp>
        <p:nvSpPr>
          <p:cNvPr id="31" name="Text Placeholder 2">
            <a:extLst>
              <a:ext uri="{FF2B5EF4-FFF2-40B4-BE49-F238E27FC236}">
                <a16:creationId xmlns:a16="http://schemas.microsoft.com/office/drawing/2014/main" id="{B6062690-8A6B-4D12-BB5A-F9AF4915AF74}"/>
              </a:ext>
            </a:extLst>
          </p:cNvPr>
          <p:cNvSpPr>
            <a:spLocks noGrp="1"/>
          </p:cNvSpPr>
          <p:nvPr>
            <p:ph type="body" sz="quarter" idx="62"/>
          </p:nvPr>
        </p:nvSpPr>
        <p:spPr>
          <a:xfrm>
            <a:off x="4546600" y="1962330"/>
            <a:ext cx="3130550" cy="339662"/>
          </a:xfrm>
        </p:spPr>
        <p:txBody>
          <a:bodyPr anchor="ctr" anchorCtr="0"/>
          <a:lstStyle>
            <a:lvl1pPr marL="0" indent="0" algn="ctr">
              <a:lnSpc>
                <a:spcPct val="130000"/>
              </a:lnSpc>
              <a:buNone/>
              <a:defRPr sz="1000" b="0"/>
            </a:lvl1pPr>
          </a:lstStyle>
          <a:p>
            <a:pPr lvl="0"/>
            <a:r>
              <a:rPr lang="en-GB"/>
              <a:t>Click to edit Master text styles</a:t>
            </a:r>
          </a:p>
        </p:txBody>
      </p:sp>
      <p:sp>
        <p:nvSpPr>
          <p:cNvPr id="7" name="Rectangle 6">
            <a:extLst>
              <a:ext uri="{FF2B5EF4-FFF2-40B4-BE49-F238E27FC236}">
                <a16:creationId xmlns:a16="http://schemas.microsoft.com/office/drawing/2014/main" id="{9FDA428F-01C3-4136-AB24-EB98F5995397}"/>
              </a:ext>
            </a:extLst>
          </p:cNvPr>
          <p:cNvSpPr/>
          <p:nvPr userDrawn="1"/>
        </p:nvSpPr>
        <p:spPr>
          <a:xfrm>
            <a:off x="977900" y="2876550"/>
            <a:ext cx="3467100" cy="198120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DB45556B-EB9B-4E13-9821-460A9DC204F0}"/>
              </a:ext>
            </a:extLst>
          </p:cNvPr>
          <p:cNvSpPr/>
          <p:nvPr userDrawn="1"/>
        </p:nvSpPr>
        <p:spPr>
          <a:xfrm>
            <a:off x="4445000" y="2876550"/>
            <a:ext cx="3327400" cy="198120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3B90D562-A1DC-4A7C-8FF6-A7CEF6443C91}"/>
              </a:ext>
            </a:extLst>
          </p:cNvPr>
          <p:cNvSpPr/>
          <p:nvPr userDrawn="1"/>
        </p:nvSpPr>
        <p:spPr>
          <a:xfrm>
            <a:off x="7772400" y="2876550"/>
            <a:ext cx="3517900" cy="307975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 Placeholder 2">
            <a:extLst>
              <a:ext uri="{FF2B5EF4-FFF2-40B4-BE49-F238E27FC236}">
                <a16:creationId xmlns:a16="http://schemas.microsoft.com/office/drawing/2014/main" id="{F8E05B87-2FD5-4AA5-90F1-DC43137F23ED}"/>
              </a:ext>
            </a:extLst>
          </p:cNvPr>
          <p:cNvSpPr>
            <a:spLocks noGrp="1"/>
          </p:cNvSpPr>
          <p:nvPr>
            <p:ph type="body" sz="quarter" idx="64" hasCustomPrompt="1"/>
          </p:nvPr>
        </p:nvSpPr>
        <p:spPr>
          <a:xfrm>
            <a:off x="5829299" y="4895851"/>
            <a:ext cx="567919" cy="56515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44" name="Text Placeholder 2">
            <a:extLst>
              <a:ext uri="{FF2B5EF4-FFF2-40B4-BE49-F238E27FC236}">
                <a16:creationId xmlns:a16="http://schemas.microsoft.com/office/drawing/2014/main" id="{0C93C0CD-9F81-483B-B4CB-8FD00B871F92}"/>
              </a:ext>
            </a:extLst>
          </p:cNvPr>
          <p:cNvSpPr>
            <a:spLocks noGrp="1"/>
          </p:cNvSpPr>
          <p:nvPr>
            <p:ph type="body" sz="quarter" idx="65" hasCustomPrompt="1"/>
          </p:nvPr>
        </p:nvSpPr>
        <p:spPr>
          <a:xfrm rot="10800000">
            <a:off x="5829299" y="2305051"/>
            <a:ext cx="567919" cy="56515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Tree>
    <p:extLst>
      <p:ext uri="{BB962C8B-B14F-4D97-AF65-F5344CB8AC3E}">
        <p14:creationId xmlns:p14="http://schemas.microsoft.com/office/powerpoint/2010/main" val="6682740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hart Boxes 6">
    <p:bg>
      <p:bgPr>
        <a:solidFill>
          <a:srgbClr val="E5E5E7"/>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D606B6F-2B1A-4BBC-9537-C5F09B244F76}"/>
              </a:ext>
            </a:extLst>
          </p:cNvPr>
          <p:cNvSpPr>
            <a:spLocks noGrp="1"/>
          </p:cNvSpPr>
          <p:nvPr>
            <p:ph type="dt" sz="half" idx="38"/>
          </p:nvPr>
        </p:nvSpPr>
        <p:spPr/>
        <p:txBody>
          <a:bodyPr/>
          <a:lstStyle/>
          <a:p>
            <a:fld id="{521B676C-31ED-5246-9892-A070502E479A}" type="datetime1">
              <a:rPr lang="en-US" smtClean="0"/>
              <a:t>11/30/2022</a:t>
            </a:fld>
            <a:endParaRPr lang="fi-FI"/>
          </a:p>
        </p:txBody>
      </p:sp>
      <p:sp>
        <p:nvSpPr>
          <p:cNvPr id="5" name="Footer Placeholder 4">
            <a:extLst>
              <a:ext uri="{FF2B5EF4-FFF2-40B4-BE49-F238E27FC236}">
                <a16:creationId xmlns:a16="http://schemas.microsoft.com/office/drawing/2014/main" id="{A49C35BD-F78C-4CEE-8A3F-63A15F6C90DF}"/>
              </a:ext>
            </a:extLst>
          </p:cNvPr>
          <p:cNvSpPr>
            <a:spLocks noGrp="1"/>
          </p:cNvSpPr>
          <p:nvPr>
            <p:ph type="ftr" sz="quarter" idx="39"/>
          </p:nvPr>
        </p:nvSpPr>
        <p:spPr/>
        <p:txBody>
          <a:bodyPr/>
          <a:lstStyle/>
          <a:p>
            <a:r>
              <a:rPr lang="fi-FI"/>
              <a:t>© Miltton New Nordics</a:t>
            </a:r>
          </a:p>
        </p:txBody>
      </p:sp>
      <p:sp>
        <p:nvSpPr>
          <p:cNvPr id="6" name="Slide Number Placeholder 5">
            <a:extLst>
              <a:ext uri="{FF2B5EF4-FFF2-40B4-BE49-F238E27FC236}">
                <a16:creationId xmlns:a16="http://schemas.microsoft.com/office/drawing/2014/main" id="{C91551C0-BE37-4A1C-8B43-4FE9EBD22A8D}"/>
              </a:ext>
            </a:extLst>
          </p:cNvPr>
          <p:cNvSpPr>
            <a:spLocks noGrp="1"/>
          </p:cNvSpPr>
          <p:nvPr>
            <p:ph type="sldNum" sz="quarter" idx="40"/>
          </p:nvPr>
        </p:nvSpPr>
        <p:spPr/>
        <p:txBody>
          <a:bodyPr/>
          <a:lstStyle/>
          <a:p>
            <a:fld id="{31160B98-140E-4345-B1A3-2A7247C42973}" type="slidenum">
              <a:rPr lang="fi-FI" smtClean="0"/>
              <a:pPr/>
              <a:t>‹#›</a:t>
            </a:fld>
            <a:endParaRPr lang="fi-FI"/>
          </a:p>
        </p:txBody>
      </p:sp>
      <p:sp>
        <p:nvSpPr>
          <p:cNvPr id="25" name="Text Placeholder 4">
            <a:extLst>
              <a:ext uri="{FF2B5EF4-FFF2-40B4-BE49-F238E27FC236}">
                <a16:creationId xmlns:a16="http://schemas.microsoft.com/office/drawing/2014/main" id="{175893C6-6E31-4270-9F1A-18FF71A259BB}"/>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GB"/>
              <a:t>Click to edit Master text styles</a:t>
            </a:r>
          </a:p>
        </p:txBody>
      </p:sp>
      <p:sp>
        <p:nvSpPr>
          <p:cNvPr id="9" name="Title 8">
            <a:extLst>
              <a:ext uri="{FF2B5EF4-FFF2-40B4-BE49-F238E27FC236}">
                <a16:creationId xmlns:a16="http://schemas.microsoft.com/office/drawing/2014/main" id="{DDDA229F-2EEE-46B3-8AF4-7A0BC76A5556}"/>
              </a:ext>
            </a:extLst>
          </p:cNvPr>
          <p:cNvSpPr>
            <a:spLocks noGrp="1"/>
          </p:cNvSpPr>
          <p:nvPr>
            <p:ph type="title"/>
          </p:nvPr>
        </p:nvSpPr>
        <p:spPr>
          <a:xfrm>
            <a:off x="953036" y="1225550"/>
            <a:ext cx="10284807" cy="458250"/>
          </a:xfrm>
        </p:spPr>
        <p:txBody>
          <a:bodyPr anchor="ctr" anchorCtr="0"/>
          <a:lstStyle>
            <a:lvl1pPr algn="ctr">
              <a:defRPr/>
            </a:lvl1pPr>
          </a:lstStyle>
          <a:p>
            <a:r>
              <a:rPr lang="en-GB"/>
              <a:t>Click to edit Master title style</a:t>
            </a:r>
          </a:p>
        </p:txBody>
      </p:sp>
      <p:sp>
        <p:nvSpPr>
          <p:cNvPr id="36" name="Text Placeholder 2">
            <a:extLst>
              <a:ext uri="{FF2B5EF4-FFF2-40B4-BE49-F238E27FC236}">
                <a16:creationId xmlns:a16="http://schemas.microsoft.com/office/drawing/2014/main" id="{44DD275C-7C53-498C-B595-B478BCFEF246}"/>
              </a:ext>
            </a:extLst>
          </p:cNvPr>
          <p:cNvSpPr>
            <a:spLocks noGrp="1"/>
          </p:cNvSpPr>
          <p:nvPr>
            <p:ph type="body" sz="quarter" idx="51"/>
          </p:nvPr>
        </p:nvSpPr>
        <p:spPr>
          <a:xfrm>
            <a:off x="933450" y="3029129"/>
            <a:ext cx="2139949" cy="965649"/>
          </a:xfrm>
        </p:spPr>
        <p:txBody>
          <a:bodyPr/>
          <a:lstStyle>
            <a:lvl1pPr marL="0" indent="0" algn="l">
              <a:lnSpc>
                <a:spcPct val="130000"/>
              </a:lnSpc>
              <a:buNone/>
              <a:defRPr sz="1000" b="0"/>
            </a:lvl1pPr>
          </a:lstStyle>
          <a:p>
            <a:pPr lvl="0"/>
            <a:r>
              <a:rPr lang="en-GB"/>
              <a:t>Click to edit Master text styles</a:t>
            </a:r>
          </a:p>
        </p:txBody>
      </p:sp>
      <p:sp>
        <p:nvSpPr>
          <p:cNvPr id="40" name="Text Placeholder 2">
            <a:extLst>
              <a:ext uri="{FF2B5EF4-FFF2-40B4-BE49-F238E27FC236}">
                <a16:creationId xmlns:a16="http://schemas.microsoft.com/office/drawing/2014/main" id="{D56C0653-B007-4198-8606-83586D6E5D0F}"/>
              </a:ext>
            </a:extLst>
          </p:cNvPr>
          <p:cNvSpPr>
            <a:spLocks noGrp="1"/>
          </p:cNvSpPr>
          <p:nvPr>
            <p:ph type="body" sz="quarter" idx="54"/>
          </p:nvPr>
        </p:nvSpPr>
        <p:spPr>
          <a:xfrm>
            <a:off x="933450" y="2622730"/>
            <a:ext cx="2139949" cy="339662"/>
          </a:xfrm>
        </p:spPr>
        <p:txBody>
          <a:bodyPr anchor="b" anchorCtr="0"/>
          <a:lstStyle>
            <a:lvl1pPr marL="0" indent="0" algn="l">
              <a:lnSpc>
                <a:spcPct val="100000"/>
              </a:lnSpc>
              <a:buNone/>
              <a:defRPr sz="1600" b="1"/>
            </a:lvl1pPr>
          </a:lstStyle>
          <a:p>
            <a:pPr lvl="0"/>
            <a:r>
              <a:rPr lang="en-GB"/>
              <a:t>Click to edit Master text styles</a:t>
            </a:r>
          </a:p>
        </p:txBody>
      </p:sp>
      <p:sp>
        <p:nvSpPr>
          <p:cNvPr id="20" name="Text Placeholder 2">
            <a:extLst>
              <a:ext uri="{FF2B5EF4-FFF2-40B4-BE49-F238E27FC236}">
                <a16:creationId xmlns:a16="http://schemas.microsoft.com/office/drawing/2014/main" id="{A0E14388-EEC2-451D-B10F-AA820D44A252}"/>
              </a:ext>
            </a:extLst>
          </p:cNvPr>
          <p:cNvSpPr>
            <a:spLocks noGrp="1"/>
          </p:cNvSpPr>
          <p:nvPr>
            <p:ph type="body" sz="quarter" idx="55"/>
          </p:nvPr>
        </p:nvSpPr>
        <p:spPr>
          <a:xfrm>
            <a:off x="3994150" y="3029129"/>
            <a:ext cx="2139949" cy="965649"/>
          </a:xfrm>
        </p:spPr>
        <p:txBody>
          <a:bodyPr/>
          <a:lstStyle>
            <a:lvl1pPr marL="0" indent="0" algn="l">
              <a:lnSpc>
                <a:spcPct val="130000"/>
              </a:lnSpc>
              <a:buNone/>
              <a:defRPr sz="1000" b="0"/>
            </a:lvl1pPr>
          </a:lstStyle>
          <a:p>
            <a:pPr lvl="0"/>
            <a:r>
              <a:rPr lang="en-GB"/>
              <a:t>Click to edit Master text styles</a:t>
            </a:r>
          </a:p>
        </p:txBody>
      </p:sp>
      <p:sp>
        <p:nvSpPr>
          <p:cNvPr id="21" name="Text Placeholder 2">
            <a:extLst>
              <a:ext uri="{FF2B5EF4-FFF2-40B4-BE49-F238E27FC236}">
                <a16:creationId xmlns:a16="http://schemas.microsoft.com/office/drawing/2014/main" id="{4EAE9775-AE3C-4664-968D-8D34E3F55A41}"/>
              </a:ext>
            </a:extLst>
          </p:cNvPr>
          <p:cNvSpPr>
            <a:spLocks noGrp="1"/>
          </p:cNvSpPr>
          <p:nvPr>
            <p:ph type="body" sz="quarter" idx="56"/>
          </p:nvPr>
        </p:nvSpPr>
        <p:spPr>
          <a:xfrm>
            <a:off x="3994150" y="2622730"/>
            <a:ext cx="2139949" cy="339662"/>
          </a:xfrm>
        </p:spPr>
        <p:txBody>
          <a:bodyPr anchor="b" anchorCtr="0"/>
          <a:lstStyle>
            <a:lvl1pPr marL="0" indent="0" algn="l">
              <a:lnSpc>
                <a:spcPct val="100000"/>
              </a:lnSpc>
              <a:buNone/>
              <a:defRPr sz="1600" b="1"/>
            </a:lvl1pPr>
          </a:lstStyle>
          <a:p>
            <a:pPr lvl="0"/>
            <a:r>
              <a:rPr lang="en-GB"/>
              <a:t>Click to edit Master text styles</a:t>
            </a:r>
          </a:p>
        </p:txBody>
      </p:sp>
      <p:sp>
        <p:nvSpPr>
          <p:cNvPr id="22" name="Text Placeholder 2">
            <a:extLst>
              <a:ext uri="{FF2B5EF4-FFF2-40B4-BE49-F238E27FC236}">
                <a16:creationId xmlns:a16="http://schemas.microsoft.com/office/drawing/2014/main" id="{9D17AC41-A159-4280-A6AC-35D62D5E1484}"/>
              </a:ext>
            </a:extLst>
          </p:cNvPr>
          <p:cNvSpPr>
            <a:spLocks noGrp="1"/>
          </p:cNvSpPr>
          <p:nvPr>
            <p:ph type="body" sz="quarter" idx="57"/>
          </p:nvPr>
        </p:nvSpPr>
        <p:spPr>
          <a:xfrm>
            <a:off x="7226301" y="3029129"/>
            <a:ext cx="1905000" cy="965649"/>
          </a:xfrm>
        </p:spPr>
        <p:txBody>
          <a:bodyPr/>
          <a:lstStyle>
            <a:lvl1pPr marL="0" indent="0" algn="l">
              <a:lnSpc>
                <a:spcPct val="130000"/>
              </a:lnSpc>
              <a:buNone/>
              <a:defRPr sz="1000" b="0"/>
            </a:lvl1pPr>
          </a:lstStyle>
          <a:p>
            <a:pPr lvl="0"/>
            <a:r>
              <a:rPr lang="en-GB"/>
              <a:t>Click to edit Master text styles</a:t>
            </a:r>
          </a:p>
        </p:txBody>
      </p:sp>
      <p:sp>
        <p:nvSpPr>
          <p:cNvPr id="23" name="Text Placeholder 2">
            <a:extLst>
              <a:ext uri="{FF2B5EF4-FFF2-40B4-BE49-F238E27FC236}">
                <a16:creationId xmlns:a16="http://schemas.microsoft.com/office/drawing/2014/main" id="{C8AA7727-8A08-4F7B-93BA-3E9408050FBD}"/>
              </a:ext>
            </a:extLst>
          </p:cNvPr>
          <p:cNvSpPr>
            <a:spLocks noGrp="1"/>
          </p:cNvSpPr>
          <p:nvPr>
            <p:ph type="body" sz="quarter" idx="58"/>
          </p:nvPr>
        </p:nvSpPr>
        <p:spPr>
          <a:xfrm>
            <a:off x="7226301" y="2622730"/>
            <a:ext cx="1905000" cy="339662"/>
          </a:xfrm>
        </p:spPr>
        <p:txBody>
          <a:bodyPr anchor="b" anchorCtr="0"/>
          <a:lstStyle>
            <a:lvl1pPr marL="0" indent="0" algn="l">
              <a:lnSpc>
                <a:spcPct val="100000"/>
              </a:lnSpc>
              <a:buNone/>
              <a:defRPr sz="1600" b="1"/>
            </a:lvl1pPr>
          </a:lstStyle>
          <a:p>
            <a:pPr lvl="0"/>
            <a:r>
              <a:rPr lang="en-GB"/>
              <a:t>Click to edit Master text styles</a:t>
            </a:r>
          </a:p>
        </p:txBody>
      </p:sp>
      <p:sp>
        <p:nvSpPr>
          <p:cNvPr id="24" name="Text Placeholder 2">
            <a:extLst>
              <a:ext uri="{FF2B5EF4-FFF2-40B4-BE49-F238E27FC236}">
                <a16:creationId xmlns:a16="http://schemas.microsoft.com/office/drawing/2014/main" id="{48734BAF-BD87-43DB-A579-F3F856A8647F}"/>
              </a:ext>
            </a:extLst>
          </p:cNvPr>
          <p:cNvSpPr>
            <a:spLocks noGrp="1"/>
          </p:cNvSpPr>
          <p:nvPr>
            <p:ph type="body" sz="quarter" idx="59"/>
          </p:nvPr>
        </p:nvSpPr>
        <p:spPr>
          <a:xfrm>
            <a:off x="9734551" y="3029129"/>
            <a:ext cx="1905000" cy="965649"/>
          </a:xfrm>
        </p:spPr>
        <p:txBody>
          <a:bodyPr/>
          <a:lstStyle>
            <a:lvl1pPr marL="0" indent="0" algn="l">
              <a:lnSpc>
                <a:spcPct val="130000"/>
              </a:lnSpc>
              <a:buNone/>
              <a:defRPr sz="1000" b="0"/>
            </a:lvl1pPr>
          </a:lstStyle>
          <a:p>
            <a:pPr lvl="0"/>
            <a:r>
              <a:rPr lang="en-GB"/>
              <a:t>Click to edit Master text styles</a:t>
            </a:r>
          </a:p>
        </p:txBody>
      </p:sp>
      <p:sp>
        <p:nvSpPr>
          <p:cNvPr id="26" name="Text Placeholder 2">
            <a:extLst>
              <a:ext uri="{FF2B5EF4-FFF2-40B4-BE49-F238E27FC236}">
                <a16:creationId xmlns:a16="http://schemas.microsoft.com/office/drawing/2014/main" id="{3D852D26-841F-4E4C-821D-8DA672E7B965}"/>
              </a:ext>
            </a:extLst>
          </p:cNvPr>
          <p:cNvSpPr>
            <a:spLocks noGrp="1"/>
          </p:cNvSpPr>
          <p:nvPr>
            <p:ph type="body" sz="quarter" idx="60"/>
          </p:nvPr>
        </p:nvSpPr>
        <p:spPr>
          <a:xfrm>
            <a:off x="9734551" y="2622730"/>
            <a:ext cx="1905000" cy="339662"/>
          </a:xfrm>
        </p:spPr>
        <p:txBody>
          <a:bodyPr anchor="b" anchorCtr="0"/>
          <a:lstStyle>
            <a:lvl1pPr marL="0" indent="0" algn="l">
              <a:lnSpc>
                <a:spcPct val="100000"/>
              </a:lnSpc>
              <a:buNone/>
              <a:defRPr sz="1600" b="1"/>
            </a:lvl1pPr>
          </a:lstStyle>
          <a:p>
            <a:pPr lvl="0"/>
            <a:r>
              <a:rPr lang="en-GB"/>
              <a:t>Click to edit Master text styles</a:t>
            </a:r>
          </a:p>
        </p:txBody>
      </p:sp>
      <p:sp>
        <p:nvSpPr>
          <p:cNvPr id="27" name="Text Placeholder 2">
            <a:extLst>
              <a:ext uri="{FF2B5EF4-FFF2-40B4-BE49-F238E27FC236}">
                <a16:creationId xmlns:a16="http://schemas.microsoft.com/office/drawing/2014/main" id="{93A1DB5F-5D5E-4A25-939F-E005A54F8BBE}"/>
              </a:ext>
            </a:extLst>
          </p:cNvPr>
          <p:cNvSpPr>
            <a:spLocks noGrp="1"/>
          </p:cNvSpPr>
          <p:nvPr>
            <p:ph type="body" sz="quarter" idx="61"/>
          </p:nvPr>
        </p:nvSpPr>
        <p:spPr>
          <a:xfrm>
            <a:off x="7226301" y="4832529"/>
            <a:ext cx="1905000" cy="965649"/>
          </a:xfrm>
        </p:spPr>
        <p:txBody>
          <a:bodyPr/>
          <a:lstStyle>
            <a:lvl1pPr marL="0" indent="0" algn="l">
              <a:lnSpc>
                <a:spcPct val="130000"/>
              </a:lnSpc>
              <a:buNone/>
              <a:defRPr sz="1000" b="0"/>
            </a:lvl1pPr>
          </a:lstStyle>
          <a:p>
            <a:pPr lvl="0"/>
            <a:r>
              <a:rPr lang="en-GB"/>
              <a:t>Click to edit Master text styles</a:t>
            </a:r>
          </a:p>
        </p:txBody>
      </p:sp>
      <p:sp>
        <p:nvSpPr>
          <p:cNvPr id="28" name="Text Placeholder 2">
            <a:extLst>
              <a:ext uri="{FF2B5EF4-FFF2-40B4-BE49-F238E27FC236}">
                <a16:creationId xmlns:a16="http://schemas.microsoft.com/office/drawing/2014/main" id="{57679EBA-8675-4CC9-81A8-12A2197FD73E}"/>
              </a:ext>
            </a:extLst>
          </p:cNvPr>
          <p:cNvSpPr>
            <a:spLocks noGrp="1"/>
          </p:cNvSpPr>
          <p:nvPr>
            <p:ph type="body" sz="quarter" idx="62"/>
          </p:nvPr>
        </p:nvSpPr>
        <p:spPr>
          <a:xfrm>
            <a:off x="7226301" y="4426130"/>
            <a:ext cx="1905000" cy="339662"/>
          </a:xfrm>
        </p:spPr>
        <p:txBody>
          <a:bodyPr anchor="b" anchorCtr="0"/>
          <a:lstStyle>
            <a:lvl1pPr marL="0" indent="0" algn="l">
              <a:lnSpc>
                <a:spcPct val="100000"/>
              </a:lnSpc>
              <a:buNone/>
              <a:defRPr sz="1600" b="1"/>
            </a:lvl1pPr>
          </a:lstStyle>
          <a:p>
            <a:pPr lvl="0"/>
            <a:r>
              <a:rPr lang="en-GB"/>
              <a:t>Click to edit Master text styles</a:t>
            </a:r>
          </a:p>
        </p:txBody>
      </p:sp>
      <p:sp>
        <p:nvSpPr>
          <p:cNvPr id="29" name="Text Placeholder 2">
            <a:extLst>
              <a:ext uri="{FF2B5EF4-FFF2-40B4-BE49-F238E27FC236}">
                <a16:creationId xmlns:a16="http://schemas.microsoft.com/office/drawing/2014/main" id="{15734EE7-46E1-455E-A4E6-6AEE259BB77C}"/>
              </a:ext>
            </a:extLst>
          </p:cNvPr>
          <p:cNvSpPr>
            <a:spLocks noGrp="1"/>
          </p:cNvSpPr>
          <p:nvPr>
            <p:ph type="body" sz="quarter" idx="63"/>
          </p:nvPr>
        </p:nvSpPr>
        <p:spPr>
          <a:xfrm>
            <a:off x="9734551" y="4832529"/>
            <a:ext cx="1905000" cy="965649"/>
          </a:xfrm>
        </p:spPr>
        <p:txBody>
          <a:bodyPr/>
          <a:lstStyle>
            <a:lvl1pPr marL="0" indent="0" algn="l">
              <a:lnSpc>
                <a:spcPct val="130000"/>
              </a:lnSpc>
              <a:buNone/>
              <a:defRPr sz="1000" b="0"/>
            </a:lvl1pPr>
          </a:lstStyle>
          <a:p>
            <a:pPr lvl="0"/>
            <a:r>
              <a:rPr lang="en-GB"/>
              <a:t>Click to edit Master text styles</a:t>
            </a:r>
          </a:p>
        </p:txBody>
      </p:sp>
      <p:sp>
        <p:nvSpPr>
          <p:cNvPr id="30" name="Text Placeholder 2">
            <a:extLst>
              <a:ext uri="{FF2B5EF4-FFF2-40B4-BE49-F238E27FC236}">
                <a16:creationId xmlns:a16="http://schemas.microsoft.com/office/drawing/2014/main" id="{64CBA524-0ABD-48C2-AC33-03818114B807}"/>
              </a:ext>
            </a:extLst>
          </p:cNvPr>
          <p:cNvSpPr>
            <a:spLocks noGrp="1"/>
          </p:cNvSpPr>
          <p:nvPr>
            <p:ph type="body" sz="quarter" idx="64"/>
          </p:nvPr>
        </p:nvSpPr>
        <p:spPr>
          <a:xfrm>
            <a:off x="9734551" y="4426130"/>
            <a:ext cx="1905000" cy="339662"/>
          </a:xfrm>
        </p:spPr>
        <p:txBody>
          <a:bodyPr anchor="b" anchorCtr="0"/>
          <a:lstStyle>
            <a:lvl1pPr marL="0" indent="0" algn="l">
              <a:lnSpc>
                <a:spcPct val="100000"/>
              </a:lnSpc>
              <a:buNone/>
              <a:defRPr sz="1600" b="1"/>
            </a:lvl1pPr>
          </a:lstStyle>
          <a:p>
            <a:pPr lvl="0"/>
            <a:r>
              <a:rPr lang="en-GB"/>
              <a:t>Click to edit Master text styles</a:t>
            </a:r>
          </a:p>
        </p:txBody>
      </p:sp>
      <p:sp>
        <p:nvSpPr>
          <p:cNvPr id="7" name="Rectangle 6">
            <a:extLst>
              <a:ext uri="{FF2B5EF4-FFF2-40B4-BE49-F238E27FC236}">
                <a16:creationId xmlns:a16="http://schemas.microsoft.com/office/drawing/2014/main" id="{8C342CC7-7429-4209-ACBE-75CE7214E296}"/>
              </a:ext>
            </a:extLst>
          </p:cNvPr>
          <p:cNvSpPr/>
          <p:nvPr userDrawn="1"/>
        </p:nvSpPr>
        <p:spPr>
          <a:xfrm>
            <a:off x="392044" y="2266950"/>
            <a:ext cx="3036956" cy="360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22854FFD-43F1-449B-8782-8B24A569D781}"/>
              </a:ext>
            </a:extLst>
          </p:cNvPr>
          <p:cNvSpPr/>
          <p:nvPr userDrawn="1"/>
        </p:nvSpPr>
        <p:spPr>
          <a:xfrm>
            <a:off x="3433694" y="2266950"/>
            <a:ext cx="3386206" cy="360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1DB8B98-F477-4904-816D-C30BCBCD807D}"/>
              </a:ext>
            </a:extLst>
          </p:cNvPr>
          <p:cNvSpPr/>
          <p:nvPr userDrawn="1"/>
        </p:nvSpPr>
        <p:spPr>
          <a:xfrm>
            <a:off x="6824594" y="2266950"/>
            <a:ext cx="4948306" cy="360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Connector 33">
            <a:extLst>
              <a:ext uri="{FF2B5EF4-FFF2-40B4-BE49-F238E27FC236}">
                <a16:creationId xmlns:a16="http://schemas.microsoft.com/office/drawing/2014/main" id="{FD224784-DEDD-4727-89E7-EB6048566503}"/>
              </a:ext>
            </a:extLst>
          </p:cNvPr>
          <p:cNvCxnSpPr>
            <a:cxnSpLocks/>
          </p:cNvCxnSpPr>
          <p:nvPr userDrawn="1"/>
        </p:nvCxnSpPr>
        <p:spPr>
          <a:xfrm>
            <a:off x="9258300" y="2273300"/>
            <a:ext cx="0" cy="3581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BC60021-3EB5-4E4F-82F0-20FB2FACDED7}"/>
              </a:ext>
            </a:extLst>
          </p:cNvPr>
          <p:cNvCxnSpPr>
            <a:cxnSpLocks/>
          </p:cNvCxnSpPr>
          <p:nvPr userDrawn="1"/>
        </p:nvCxnSpPr>
        <p:spPr>
          <a:xfrm>
            <a:off x="6832600" y="4076700"/>
            <a:ext cx="49593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0555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hart Boxes 4">
    <p:bg>
      <p:bgPr>
        <a:solidFill>
          <a:srgbClr val="E9F35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D606B6F-2B1A-4BBC-9537-C5F09B244F76}"/>
              </a:ext>
            </a:extLst>
          </p:cNvPr>
          <p:cNvSpPr>
            <a:spLocks noGrp="1"/>
          </p:cNvSpPr>
          <p:nvPr>
            <p:ph type="dt" sz="half" idx="38"/>
          </p:nvPr>
        </p:nvSpPr>
        <p:spPr/>
        <p:txBody>
          <a:bodyPr/>
          <a:lstStyle/>
          <a:p>
            <a:fld id="{1F299829-36B0-7D47-A9D4-A60A15A72A98}" type="datetime1">
              <a:rPr lang="en-US" smtClean="0"/>
              <a:t>11/30/2022</a:t>
            </a:fld>
            <a:endParaRPr lang="fi-FI"/>
          </a:p>
        </p:txBody>
      </p:sp>
      <p:sp>
        <p:nvSpPr>
          <p:cNvPr id="5" name="Footer Placeholder 4">
            <a:extLst>
              <a:ext uri="{FF2B5EF4-FFF2-40B4-BE49-F238E27FC236}">
                <a16:creationId xmlns:a16="http://schemas.microsoft.com/office/drawing/2014/main" id="{A49C35BD-F78C-4CEE-8A3F-63A15F6C90DF}"/>
              </a:ext>
            </a:extLst>
          </p:cNvPr>
          <p:cNvSpPr>
            <a:spLocks noGrp="1"/>
          </p:cNvSpPr>
          <p:nvPr>
            <p:ph type="ftr" sz="quarter" idx="39"/>
          </p:nvPr>
        </p:nvSpPr>
        <p:spPr/>
        <p:txBody>
          <a:bodyPr/>
          <a:lstStyle/>
          <a:p>
            <a:r>
              <a:rPr lang="fi-FI"/>
              <a:t>© Miltton New Nordics</a:t>
            </a:r>
          </a:p>
        </p:txBody>
      </p:sp>
      <p:sp>
        <p:nvSpPr>
          <p:cNvPr id="6" name="Slide Number Placeholder 5">
            <a:extLst>
              <a:ext uri="{FF2B5EF4-FFF2-40B4-BE49-F238E27FC236}">
                <a16:creationId xmlns:a16="http://schemas.microsoft.com/office/drawing/2014/main" id="{C91551C0-BE37-4A1C-8B43-4FE9EBD22A8D}"/>
              </a:ext>
            </a:extLst>
          </p:cNvPr>
          <p:cNvSpPr>
            <a:spLocks noGrp="1"/>
          </p:cNvSpPr>
          <p:nvPr>
            <p:ph type="sldNum" sz="quarter" idx="40"/>
          </p:nvPr>
        </p:nvSpPr>
        <p:spPr/>
        <p:txBody>
          <a:bodyPr/>
          <a:lstStyle/>
          <a:p>
            <a:fld id="{31160B98-140E-4345-B1A3-2A7247C42973}" type="slidenum">
              <a:rPr lang="fi-FI" smtClean="0"/>
              <a:pPr/>
              <a:t>‹#›</a:t>
            </a:fld>
            <a:endParaRPr lang="fi-FI"/>
          </a:p>
        </p:txBody>
      </p:sp>
      <p:sp>
        <p:nvSpPr>
          <p:cNvPr id="25" name="Text Placeholder 4">
            <a:extLst>
              <a:ext uri="{FF2B5EF4-FFF2-40B4-BE49-F238E27FC236}">
                <a16:creationId xmlns:a16="http://schemas.microsoft.com/office/drawing/2014/main" id="{175893C6-6E31-4270-9F1A-18FF71A259BB}"/>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GB"/>
              <a:t>Click to edit Master text styles</a:t>
            </a:r>
          </a:p>
        </p:txBody>
      </p:sp>
      <p:sp>
        <p:nvSpPr>
          <p:cNvPr id="20" name="Text Placeholder 2">
            <a:extLst>
              <a:ext uri="{FF2B5EF4-FFF2-40B4-BE49-F238E27FC236}">
                <a16:creationId xmlns:a16="http://schemas.microsoft.com/office/drawing/2014/main" id="{20346F8F-0DB3-4EBD-9B37-A348F99555DB}"/>
              </a:ext>
            </a:extLst>
          </p:cNvPr>
          <p:cNvSpPr>
            <a:spLocks noGrp="1"/>
          </p:cNvSpPr>
          <p:nvPr>
            <p:ph type="body" sz="quarter" idx="52"/>
          </p:nvPr>
        </p:nvSpPr>
        <p:spPr>
          <a:xfrm>
            <a:off x="4573588" y="918462"/>
            <a:ext cx="3078162" cy="1367472"/>
          </a:xfrm>
          <a:ln w="12700">
            <a:solidFill>
              <a:schemeClr val="tx1"/>
            </a:solidFill>
          </a:ln>
        </p:spPr>
        <p:txBody>
          <a:bodyPr lIns="108000" tIns="576000" rIns="108000" anchor="t" anchorCtr="0"/>
          <a:lstStyle>
            <a:lvl1pPr marL="0" indent="0" algn="ctr">
              <a:lnSpc>
                <a:spcPct val="110000"/>
              </a:lnSpc>
              <a:buNone/>
              <a:defRPr sz="1000" b="0"/>
            </a:lvl1pPr>
          </a:lstStyle>
          <a:p>
            <a:pPr lvl="0"/>
            <a:r>
              <a:rPr lang="en-GB"/>
              <a:t>Click to edit Master text styles</a:t>
            </a:r>
          </a:p>
        </p:txBody>
      </p:sp>
      <p:sp>
        <p:nvSpPr>
          <p:cNvPr id="41" name="Text Placeholder 2">
            <a:extLst>
              <a:ext uri="{FF2B5EF4-FFF2-40B4-BE49-F238E27FC236}">
                <a16:creationId xmlns:a16="http://schemas.microsoft.com/office/drawing/2014/main" id="{342F2F90-0057-499E-A5F9-3D94736CA6EC}"/>
              </a:ext>
            </a:extLst>
          </p:cNvPr>
          <p:cNvSpPr>
            <a:spLocks noGrp="1"/>
          </p:cNvSpPr>
          <p:nvPr>
            <p:ph type="body" sz="quarter" idx="65" hasCustomPrompt="1"/>
          </p:nvPr>
        </p:nvSpPr>
        <p:spPr>
          <a:xfrm rot="10800000">
            <a:off x="5804034" y="2222434"/>
            <a:ext cx="567919" cy="56515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19" name="Text Placeholder 2">
            <a:extLst>
              <a:ext uri="{FF2B5EF4-FFF2-40B4-BE49-F238E27FC236}">
                <a16:creationId xmlns:a16="http://schemas.microsoft.com/office/drawing/2014/main" id="{7BF15104-E653-4B54-8C49-56C6C6340C62}"/>
              </a:ext>
            </a:extLst>
          </p:cNvPr>
          <p:cNvSpPr>
            <a:spLocks noGrp="1"/>
          </p:cNvSpPr>
          <p:nvPr>
            <p:ph type="body" sz="quarter" idx="55"/>
          </p:nvPr>
        </p:nvSpPr>
        <p:spPr>
          <a:xfrm>
            <a:off x="4662488" y="1155700"/>
            <a:ext cx="2881312" cy="336643"/>
          </a:xfrm>
        </p:spPr>
        <p:txBody>
          <a:bodyPr anchor="ctr" anchorCtr="0"/>
          <a:lstStyle>
            <a:lvl1pPr marL="0" indent="0" algn="ctr">
              <a:lnSpc>
                <a:spcPct val="90000"/>
              </a:lnSpc>
              <a:buNone/>
              <a:defRPr sz="1500" b="1"/>
            </a:lvl1pPr>
          </a:lstStyle>
          <a:p>
            <a:pPr lvl="0"/>
            <a:r>
              <a:rPr lang="en-GB"/>
              <a:t>Click to edit Master text styles</a:t>
            </a:r>
          </a:p>
        </p:txBody>
      </p:sp>
      <p:sp>
        <p:nvSpPr>
          <p:cNvPr id="45" name="Text Placeholder 2">
            <a:extLst>
              <a:ext uri="{FF2B5EF4-FFF2-40B4-BE49-F238E27FC236}">
                <a16:creationId xmlns:a16="http://schemas.microsoft.com/office/drawing/2014/main" id="{805E5C09-44C4-45B3-B767-050345E3E2B1}"/>
              </a:ext>
            </a:extLst>
          </p:cNvPr>
          <p:cNvSpPr>
            <a:spLocks noGrp="1"/>
          </p:cNvSpPr>
          <p:nvPr>
            <p:ph type="body" sz="quarter" idx="66"/>
          </p:nvPr>
        </p:nvSpPr>
        <p:spPr>
          <a:xfrm>
            <a:off x="4573588" y="2785362"/>
            <a:ext cx="3078162" cy="1367472"/>
          </a:xfrm>
          <a:ln w="12700">
            <a:solidFill>
              <a:schemeClr val="tx1"/>
            </a:solidFill>
          </a:ln>
        </p:spPr>
        <p:txBody>
          <a:bodyPr lIns="108000" tIns="576000" rIns="108000" anchor="t" anchorCtr="0"/>
          <a:lstStyle>
            <a:lvl1pPr marL="0" indent="0" algn="ctr">
              <a:lnSpc>
                <a:spcPct val="110000"/>
              </a:lnSpc>
              <a:buNone/>
              <a:defRPr sz="1000" b="0"/>
            </a:lvl1pPr>
          </a:lstStyle>
          <a:p>
            <a:pPr lvl="0"/>
            <a:r>
              <a:rPr lang="en-GB"/>
              <a:t>Click to edit Master text styles</a:t>
            </a:r>
          </a:p>
        </p:txBody>
      </p:sp>
      <p:sp>
        <p:nvSpPr>
          <p:cNvPr id="46" name="Text Placeholder 2">
            <a:extLst>
              <a:ext uri="{FF2B5EF4-FFF2-40B4-BE49-F238E27FC236}">
                <a16:creationId xmlns:a16="http://schemas.microsoft.com/office/drawing/2014/main" id="{6C8A79A9-ACDA-446A-A098-97E40CE3DABC}"/>
              </a:ext>
            </a:extLst>
          </p:cNvPr>
          <p:cNvSpPr>
            <a:spLocks noGrp="1"/>
          </p:cNvSpPr>
          <p:nvPr>
            <p:ph type="body" sz="quarter" idx="67"/>
          </p:nvPr>
        </p:nvSpPr>
        <p:spPr>
          <a:xfrm>
            <a:off x="4662488" y="3022600"/>
            <a:ext cx="2881312" cy="336643"/>
          </a:xfrm>
        </p:spPr>
        <p:txBody>
          <a:bodyPr anchor="ctr" anchorCtr="0"/>
          <a:lstStyle>
            <a:lvl1pPr marL="0" indent="0" algn="ctr">
              <a:lnSpc>
                <a:spcPct val="90000"/>
              </a:lnSpc>
              <a:buNone/>
              <a:defRPr sz="1500" b="1"/>
            </a:lvl1pPr>
          </a:lstStyle>
          <a:p>
            <a:pPr lvl="0"/>
            <a:r>
              <a:rPr lang="en-GB"/>
              <a:t>Click to edit Master text styles</a:t>
            </a:r>
          </a:p>
        </p:txBody>
      </p:sp>
      <p:sp>
        <p:nvSpPr>
          <p:cNvPr id="47" name="Text Placeholder 2">
            <a:extLst>
              <a:ext uri="{FF2B5EF4-FFF2-40B4-BE49-F238E27FC236}">
                <a16:creationId xmlns:a16="http://schemas.microsoft.com/office/drawing/2014/main" id="{7A463B21-1C0F-4FD4-BED3-30E67703FD67}"/>
              </a:ext>
            </a:extLst>
          </p:cNvPr>
          <p:cNvSpPr>
            <a:spLocks noGrp="1"/>
          </p:cNvSpPr>
          <p:nvPr>
            <p:ph type="body" sz="quarter" idx="68"/>
          </p:nvPr>
        </p:nvSpPr>
        <p:spPr>
          <a:xfrm>
            <a:off x="6288088" y="4728462"/>
            <a:ext cx="3078162" cy="1367472"/>
          </a:xfrm>
          <a:ln w="12700">
            <a:solidFill>
              <a:schemeClr val="tx1"/>
            </a:solidFill>
          </a:ln>
        </p:spPr>
        <p:txBody>
          <a:bodyPr lIns="108000" tIns="576000" rIns="108000" anchor="t" anchorCtr="0"/>
          <a:lstStyle>
            <a:lvl1pPr marL="0" indent="0" algn="ctr">
              <a:lnSpc>
                <a:spcPct val="110000"/>
              </a:lnSpc>
              <a:buNone/>
              <a:defRPr sz="1000" b="0"/>
            </a:lvl1pPr>
          </a:lstStyle>
          <a:p>
            <a:pPr lvl="0"/>
            <a:r>
              <a:rPr lang="en-GB"/>
              <a:t>Click to edit Master text styles</a:t>
            </a:r>
          </a:p>
        </p:txBody>
      </p:sp>
      <p:sp>
        <p:nvSpPr>
          <p:cNvPr id="48" name="Text Placeholder 2">
            <a:extLst>
              <a:ext uri="{FF2B5EF4-FFF2-40B4-BE49-F238E27FC236}">
                <a16:creationId xmlns:a16="http://schemas.microsoft.com/office/drawing/2014/main" id="{FEA2D7BB-2613-4819-B2B6-A6B94366B57F}"/>
              </a:ext>
            </a:extLst>
          </p:cNvPr>
          <p:cNvSpPr>
            <a:spLocks noGrp="1"/>
          </p:cNvSpPr>
          <p:nvPr>
            <p:ph type="body" sz="quarter" idx="69"/>
          </p:nvPr>
        </p:nvSpPr>
        <p:spPr>
          <a:xfrm>
            <a:off x="6376988" y="4965700"/>
            <a:ext cx="2881312" cy="336643"/>
          </a:xfrm>
        </p:spPr>
        <p:txBody>
          <a:bodyPr anchor="ctr" anchorCtr="0"/>
          <a:lstStyle>
            <a:lvl1pPr marL="0" indent="0" algn="ctr">
              <a:lnSpc>
                <a:spcPct val="90000"/>
              </a:lnSpc>
              <a:buNone/>
              <a:defRPr sz="1500" b="1"/>
            </a:lvl1pPr>
          </a:lstStyle>
          <a:p>
            <a:pPr lvl="0"/>
            <a:r>
              <a:rPr lang="en-GB"/>
              <a:t>Click to edit Master text styles</a:t>
            </a:r>
          </a:p>
        </p:txBody>
      </p:sp>
      <p:sp>
        <p:nvSpPr>
          <p:cNvPr id="49" name="Text Placeholder 2">
            <a:extLst>
              <a:ext uri="{FF2B5EF4-FFF2-40B4-BE49-F238E27FC236}">
                <a16:creationId xmlns:a16="http://schemas.microsoft.com/office/drawing/2014/main" id="{9AEECE9D-5D30-45EA-86DD-A5575FF05D30}"/>
              </a:ext>
            </a:extLst>
          </p:cNvPr>
          <p:cNvSpPr>
            <a:spLocks noGrp="1"/>
          </p:cNvSpPr>
          <p:nvPr>
            <p:ph type="body" sz="quarter" idx="70"/>
          </p:nvPr>
        </p:nvSpPr>
        <p:spPr>
          <a:xfrm>
            <a:off x="2852738" y="4728462"/>
            <a:ext cx="3078162" cy="1367472"/>
          </a:xfrm>
          <a:ln w="12700">
            <a:solidFill>
              <a:schemeClr val="tx1"/>
            </a:solidFill>
          </a:ln>
        </p:spPr>
        <p:txBody>
          <a:bodyPr lIns="108000" tIns="576000" rIns="108000" anchor="t" anchorCtr="0"/>
          <a:lstStyle>
            <a:lvl1pPr marL="0" indent="0" algn="ctr">
              <a:lnSpc>
                <a:spcPct val="110000"/>
              </a:lnSpc>
              <a:buNone/>
              <a:defRPr sz="1000" b="0"/>
            </a:lvl1pPr>
          </a:lstStyle>
          <a:p>
            <a:pPr lvl="0"/>
            <a:r>
              <a:rPr lang="en-GB"/>
              <a:t>Click to edit Master text styles</a:t>
            </a:r>
          </a:p>
        </p:txBody>
      </p:sp>
      <p:sp>
        <p:nvSpPr>
          <p:cNvPr id="50" name="Text Placeholder 2">
            <a:extLst>
              <a:ext uri="{FF2B5EF4-FFF2-40B4-BE49-F238E27FC236}">
                <a16:creationId xmlns:a16="http://schemas.microsoft.com/office/drawing/2014/main" id="{8C4A3BDC-BFF0-4606-BEC4-90107CD1A0E7}"/>
              </a:ext>
            </a:extLst>
          </p:cNvPr>
          <p:cNvSpPr>
            <a:spLocks noGrp="1"/>
          </p:cNvSpPr>
          <p:nvPr>
            <p:ph type="body" sz="quarter" idx="71"/>
          </p:nvPr>
        </p:nvSpPr>
        <p:spPr>
          <a:xfrm>
            <a:off x="2941638" y="4965700"/>
            <a:ext cx="2881312" cy="336643"/>
          </a:xfrm>
        </p:spPr>
        <p:txBody>
          <a:bodyPr anchor="ctr" anchorCtr="0"/>
          <a:lstStyle>
            <a:lvl1pPr marL="0" indent="0" algn="ctr">
              <a:lnSpc>
                <a:spcPct val="90000"/>
              </a:lnSpc>
              <a:buNone/>
              <a:defRPr sz="1500" b="1"/>
            </a:lvl1pPr>
          </a:lstStyle>
          <a:p>
            <a:pPr lvl="0"/>
            <a:r>
              <a:rPr lang="en-GB"/>
              <a:t>Click to edit Master text styles</a:t>
            </a:r>
          </a:p>
        </p:txBody>
      </p:sp>
      <p:sp>
        <p:nvSpPr>
          <p:cNvPr id="51" name="Text Placeholder 2">
            <a:extLst>
              <a:ext uri="{FF2B5EF4-FFF2-40B4-BE49-F238E27FC236}">
                <a16:creationId xmlns:a16="http://schemas.microsoft.com/office/drawing/2014/main" id="{720446C4-84B2-48B0-B13E-02C9019A7FBA}"/>
              </a:ext>
            </a:extLst>
          </p:cNvPr>
          <p:cNvSpPr>
            <a:spLocks noGrp="1"/>
          </p:cNvSpPr>
          <p:nvPr>
            <p:ph type="body" sz="quarter" idx="72" hasCustomPrompt="1"/>
          </p:nvPr>
        </p:nvSpPr>
        <p:spPr>
          <a:xfrm rot="10800000">
            <a:off x="4832484" y="4133784"/>
            <a:ext cx="567919" cy="56515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52" name="Text Placeholder 2">
            <a:extLst>
              <a:ext uri="{FF2B5EF4-FFF2-40B4-BE49-F238E27FC236}">
                <a16:creationId xmlns:a16="http://schemas.microsoft.com/office/drawing/2014/main" id="{065FC024-A656-4648-BFDE-78F8242E4E7F}"/>
              </a:ext>
            </a:extLst>
          </p:cNvPr>
          <p:cNvSpPr>
            <a:spLocks noGrp="1"/>
          </p:cNvSpPr>
          <p:nvPr>
            <p:ph type="body" sz="quarter" idx="73" hasCustomPrompt="1"/>
          </p:nvPr>
        </p:nvSpPr>
        <p:spPr>
          <a:xfrm rot="10800000">
            <a:off x="6788284" y="4133784"/>
            <a:ext cx="567919" cy="56515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Tree>
    <p:extLst>
      <p:ext uri="{BB962C8B-B14F-4D97-AF65-F5344CB8AC3E}">
        <p14:creationId xmlns:p14="http://schemas.microsoft.com/office/powerpoint/2010/main" val="19184540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News">
    <p:bg>
      <p:bgPr>
        <a:solidFill>
          <a:schemeClr val="accent3">
            <a:hueOff val="1800000"/>
            <a:satOff val="1520"/>
            <a:lumOff val="-1764"/>
          </a:schemeClr>
        </a:solidFill>
        <a:effectLst/>
      </p:bgPr>
    </p:bg>
    <p:spTree>
      <p:nvGrpSpPr>
        <p:cNvPr id="1" name=""/>
        <p:cNvGrpSpPr/>
        <p:nvPr/>
      </p:nvGrpSpPr>
      <p:grpSpPr>
        <a:xfrm>
          <a:off x="0" y="0"/>
          <a:ext cx="0" cy="0"/>
          <a:chOff x="0" y="0"/>
          <a:chExt cx="0" cy="0"/>
        </a:xfrm>
      </p:grpSpPr>
      <p:sp>
        <p:nvSpPr>
          <p:cNvPr id="1284" name="Image"/>
          <p:cNvSpPr>
            <a:spLocks noGrp="1"/>
          </p:cNvSpPr>
          <p:nvPr>
            <p:ph type="pic" sz="quarter" idx="22"/>
          </p:nvPr>
        </p:nvSpPr>
        <p:spPr>
          <a:xfrm>
            <a:off x="6371282" y="3374109"/>
            <a:ext cx="4095751" cy="2292351"/>
          </a:xfrm>
          <a:prstGeom prst="rect">
            <a:avLst/>
          </a:prstGeom>
          <a:ln w="25400"/>
          <a:effectLst>
            <a:outerShdw blurRad="241300" dist="177800" dir="3600000" algn="br" rotWithShape="0">
              <a:prstClr val="black">
                <a:alpha val="9000"/>
              </a:prstClr>
            </a:outerShdw>
          </a:effectLst>
        </p:spPr>
        <p:txBody>
          <a:bodyPr lIns="91439" tIns="45719" rIns="91439" bIns="45719" anchor="ctr" anchorCtr="0">
            <a:noAutofit/>
          </a:bodyPr>
          <a:lstStyle>
            <a:lvl1pPr marL="0" indent="0" algn="ctr">
              <a:buNone/>
              <a:defRPr/>
            </a:lvl1pPr>
          </a:lstStyle>
          <a:p>
            <a:r>
              <a:rPr lang="en-GB"/>
              <a:t>Click icon to add picture</a:t>
            </a:r>
            <a:endParaRPr/>
          </a:p>
        </p:txBody>
      </p:sp>
      <p:sp>
        <p:nvSpPr>
          <p:cNvPr id="1285" name="Image"/>
          <p:cNvSpPr>
            <a:spLocks noGrp="1"/>
          </p:cNvSpPr>
          <p:nvPr>
            <p:ph type="pic" sz="quarter" idx="23"/>
          </p:nvPr>
        </p:nvSpPr>
        <p:spPr>
          <a:xfrm>
            <a:off x="2020739" y="1197891"/>
            <a:ext cx="4057651" cy="2549037"/>
          </a:xfrm>
          <a:prstGeom prst="rect">
            <a:avLst/>
          </a:prstGeom>
          <a:ln w="25400">
            <a:solidFill>
              <a:srgbClr val="FFFFFF"/>
            </a:solidFill>
          </a:ln>
          <a:effectLst>
            <a:outerShdw blurRad="241300" dist="177800" dir="3600000" algn="br" rotWithShape="0">
              <a:prstClr val="black">
                <a:alpha val="9000"/>
              </a:prstClr>
            </a:outerShdw>
          </a:effectLst>
        </p:spPr>
        <p:txBody>
          <a:bodyPr lIns="91439" tIns="45719" rIns="91439" bIns="45719" anchor="ctr" anchorCtr="0">
            <a:noAutofit/>
          </a:bodyPr>
          <a:lstStyle>
            <a:lvl1pPr marL="0" indent="0" algn="ctr">
              <a:buNone/>
              <a:defRPr/>
            </a:lvl1pPr>
          </a:lstStyle>
          <a:p>
            <a:r>
              <a:rPr lang="en-GB"/>
              <a:t>Click icon to add picture</a:t>
            </a:r>
            <a:endParaRPr/>
          </a:p>
        </p:txBody>
      </p:sp>
      <p:sp>
        <p:nvSpPr>
          <p:cNvPr id="1286" name="Image"/>
          <p:cNvSpPr>
            <a:spLocks noGrp="1"/>
          </p:cNvSpPr>
          <p:nvPr>
            <p:ph type="pic" sz="quarter" idx="24"/>
          </p:nvPr>
        </p:nvSpPr>
        <p:spPr>
          <a:xfrm>
            <a:off x="6390332" y="1786609"/>
            <a:ext cx="4057651" cy="1371601"/>
          </a:xfrm>
          <a:prstGeom prst="rect">
            <a:avLst/>
          </a:prstGeom>
          <a:ln w="25400">
            <a:solidFill>
              <a:srgbClr val="FFFFFF"/>
            </a:solidFill>
          </a:ln>
          <a:effectLst>
            <a:outerShdw blurRad="241300" dist="177800" dir="3600000" algn="br" rotWithShape="0">
              <a:prstClr val="black">
                <a:alpha val="9000"/>
              </a:prstClr>
            </a:outerShdw>
          </a:effectLst>
        </p:spPr>
        <p:txBody>
          <a:bodyPr lIns="91439" tIns="45719" rIns="91439" bIns="45719" anchor="ctr" anchorCtr="0">
            <a:noAutofit/>
          </a:bodyPr>
          <a:lstStyle>
            <a:lvl1pPr marL="0" indent="0" algn="ctr">
              <a:buNone/>
              <a:defRPr/>
            </a:lvl1pPr>
          </a:lstStyle>
          <a:p>
            <a:r>
              <a:rPr lang="en-GB"/>
              <a:t>Click icon to add picture</a:t>
            </a:r>
            <a:endParaRPr/>
          </a:p>
        </p:txBody>
      </p:sp>
      <p:sp>
        <p:nvSpPr>
          <p:cNvPr id="1287" name="Image"/>
          <p:cNvSpPr>
            <a:spLocks noGrp="1"/>
          </p:cNvSpPr>
          <p:nvPr>
            <p:ph type="pic" sz="quarter" idx="25"/>
          </p:nvPr>
        </p:nvSpPr>
        <p:spPr>
          <a:xfrm>
            <a:off x="2928888" y="3990059"/>
            <a:ext cx="3155951" cy="1060451"/>
          </a:xfrm>
          <a:prstGeom prst="rect">
            <a:avLst/>
          </a:prstGeom>
          <a:ln w="25400">
            <a:solidFill>
              <a:srgbClr val="FFFFFF"/>
            </a:solidFill>
          </a:ln>
          <a:effectLst>
            <a:outerShdw blurRad="241300" dist="177800" dir="3600000" algn="br" rotWithShape="0">
              <a:prstClr val="black">
                <a:alpha val="9000"/>
              </a:prstClr>
            </a:outerShdw>
          </a:effectLst>
        </p:spPr>
        <p:txBody>
          <a:bodyPr lIns="91439" tIns="45719" rIns="91439" bIns="45719" anchor="ctr" anchorCtr="0">
            <a:noAutofit/>
          </a:bodyPr>
          <a:lstStyle>
            <a:lvl1pPr marL="0" indent="0" algn="ctr">
              <a:buNone/>
              <a:defRPr/>
            </a:lvl1pPr>
          </a:lstStyle>
          <a:p>
            <a:r>
              <a:rPr lang="en-GB"/>
              <a:t>Click icon to add picture</a:t>
            </a:r>
            <a:endParaRPr/>
          </a:p>
        </p:txBody>
      </p:sp>
      <p:sp>
        <p:nvSpPr>
          <p:cNvPr id="2" name="Date Placeholder 1">
            <a:extLst>
              <a:ext uri="{FF2B5EF4-FFF2-40B4-BE49-F238E27FC236}">
                <a16:creationId xmlns:a16="http://schemas.microsoft.com/office/drawing/2014/main" id="{FF27CB54-5DE5-492E-9183-1B2411A10CC4}"/>
              </a:ext>
            </a:extLst>
          </p:cNvPr>
          <p:cNvSpPr>
            <a:spLocks noGrp="1"/>
          </p:cNvSpPr>
          <p:nvPr>
            <p:ph type="dt" sz="half" idx="26"/>
          </p:nvPr>
        </p:nvSpPr>
        <p:spPr/>
        <p:txBody>
          <a:bodyPr/>
          <a:lstStyle/>
          <a:p>
            <a:fld id="{71512044-EC19-8F45-84CA-E92AE9129FC0}" type="datetime1">
              <a:rPr lang="en-US" smtClean="0"/>
              <a:t>11/30/2022</a:t>
            </a:fld>
            <a:endParaRPr lang="fi-FI"/>
          </a:p>
        </p:txBody>
      </p:sp>
      <p:sp>
        <p:nvSpPr>
          <p:cNvPr id="3" name="Footer Placeholder 2">
            <a:extLst>
              <a:ext uri="{FF2B5EF4-FFF2-40B4-BE49-F238E27FC236}">
                <a16:creationId xmlns:a16="http://schemas.microsoft.com/office/drawing/2014/main" id="{FB1252AC-E913-4E10-A608-77FAD6EC7C23}"/>
              </a:ext>
            </a:extLst>
          </p:cNvPr>
          <p:cNvSpPr>
            <a:spLocks noGrp="1"/>
          </p:cNvSpPr>
          <p:nvPr>
            <p:ph type="ftr" sz="quarter" idx="27"/>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DC8491C5-3F74-4051-80F6-5DE8763C5C32}"/>
              </a:ext>
            </a:extLst>
          </p:cNvPr>
          <p:cNvSpPr>
            <a:spLocks noGrp="1"/>
          </p:cNvSpPr>
          <p:nvPr>
            <p:ph type="sldNum" sz="quarter" idx="28"/>
          </p:nvPr>
        </p:nvSpPr>
        <p:spPr/>
        <p:txBody>
          <a:bodyPr/>
          <a:lstStyle/>
          <a:p>
            <a:fld id="{31160B98-140E-4345-B1A3-2A7247C42973}" type="slidenum">
              <a:rPr lang="fi-FI" smtClean="0"/>
              <a:pPr/>
              <a:t>‹#›</a:t>
            </a:fld>
            <a:endParaRPr lang="fi-FI"/>
          </a:p>
        </p:txBody>
      </p:sp>
      <p:sp>
        <p:nvSpPr>
          <p:cNvPr id="13" name="Text Placeholder 4">
            <a:extLst>
              <a:ext uri="{FF2B5EF4-FFF2-40B4-BE49-F238E27FC236}">
                <a16:creationId xmlns:a16="http://schemas.microsoft.com/office/drawing/2014/main" id="{F9BD8E8D-07D8-414D-909A-156A108E6626}"/>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32300164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at to we do start">
    <p:bg>
      <p:bgPr>
        <a:solidFill>
          <a:srgbClr val="E5E5E7"/>
        </a:solidFill>
        <a:effectLst/>
      </p:bgPr>
    </p:bg>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D36A6781-3D3B-6346-A8B8-C339F6A69E53}"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11" name="Circle">
            <a:extLst>
              <a:ext uri="{FF2B5EF4-FFF2-40B4-BE49-F238E27FC236}">
                <a16:creationId xmlns:a16="http://schemas.microsoft.com/office/drawing/2014/main" id="{A735AE84-4D9F-441B-9F49-80E6C18CF64B}"/>
              </a:ext>
            </a:extLst>
          </p:cNvPr>
          <p:cNvSpPr/>
          <p:nvPr userDrawn="1"/>
        </p:nvSpPr>
        <p:spPr>
          <a:xfrm>
            <a:off x="1398785" y="1501860"/>
            <a:ext cx="3955439" cy="3955439"/>
          </a:xfrm>
          <a:prstGeom prst="ellipse">
            <a:avLst/>
          </a:prstGeom>
          <a:noFill/>
          <a:ln w="25400">
            <a:solidFill>
              <a:srgbClr val="000000"/>
            </a:solidFill>
            <a:miter lim="400000"/>
          </a:ln>
        </p:spPr>
        <p:txBody>
          <a:bodyPr tIns="45720" bIns="45720" anchor="ctr"/>
          <a:lstStyle/>
          <a:p>
            <a:pPr defTabSz="914400">
              <a:lnSpc>
                <a:spcPct val="100000"/>
              </a:lnSpc>
              <a:defRPr sz="3600">
                <a:solidFill>
                  <a:srgbClr val="414359"/>
                </a:solidFill>
              </a:defRPr>
            </a:pPr>
            <a:endParaRPr sz="1800"/>
          </a:p>
        </p:txBody>
      </p:sp>
      <p:sp>
        <p:nvSpPr>
          <p:cNvPr id="12" name="Circle">
            <a:extLst>
              <a:ext uri="{FF2B5EF4-FFF2-40B4-BE49-F238E27FC236}">
                <a16:creationId xmlns:a16="http://schemas.microsoft.com/office/drawing/2014/main" id="{4FE909B8-C39D-403A-AEFE-6D7AA36E8B58}"/>
              </a:ext>
            </a:extLst>
          </p:cNvPr>
          <p:cNvSpPr/>
          <p:nvPr userDrawn="1"/>
        </p:nvSpPr>
        <p:spPr>
          <a:xfrm>
            <a:off x="1867531" y="2449827"/>
            <a:ext cx="3017948" cy="3017947"/>
          </a:xfrm>
          <a:prstGeom prst="ellipse">
            <a:avLst/>
          </a:prstGeom>
          <a:no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3" name="Circle">
            <a:extLst>
              <a:ext uri="{FF2B5EF4-FFF2-40B4-BE49-F238E27FC236}">
                <a16:creationId xmlns:a16="http://schemas.microsoft.com/office/drawing/2014/main" id="{22DD989D-FC45-4DA2-8643-61BAB57C80DD}"/>
              </a:ext>
            </a:extLst>
          </p:cNvPr>
          <p:cNvSpPr/>
          <p:nvPr userDrawn="1"/>
        </p:nvSpPr>
        <p:spPr>
          <a:xfrm>
            <a:off x="2277638" y="3264867"/>
            <a:ext cx="2197734" cy="2197734"/>
          </a:xfrm>
          <a:prstGeom prst="ellipse">
            <a:avLst/>
          </a:prstGeom>
          <a:no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4" name="Circle">
            <a:extLst>
              <a:ext uri="{FF2B5EF4-FFF2-40B4-BE49-F238E27FC236}">
                <a16:creationId xmlns:a16="http://schemas.microsoft.com/office/drawing/2014/main" id="{37672681-A3BB-4C4F-BCEF-304CD044F6F7}"/>
              </a:ext>
            </a:extLst>
          </p:cNvPr>
          <p:cNvSpPr/>
          <p:nvPr userDrawn="1"/>
        </p:nvSpPr>
        <p:spPr>
          <a:xfrm>
            <a:off x="2710910" y="4132702"/>
            <a:ext cx="1331189" cy="1331189"/>
          </a:xfrm>
          <a:prstGeom prst="ellipse">
            <a:avLst/>
          </a:prstGeom>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5" name="Line">
            <a:extLst>
              <a:ext uri="{FF2B5EF4-FFF2-40B4-BE49-F238E27FC236}">
                <a16:creationId xmlns:a16="http://schemas.microsoft.com/office/drawing/2014/main" id="{630E6A8B-6EE9-4DC1-ACD0-BDA34D4692EB}"/>
              </a:ext>
            </a:extLst>
          </p:cNvPr>
          <p:cNvSpPr/>
          <p:nvPr userDrawn="1"/>
        </p:nvSpPr>
        <p:spPr>
          <a:xfrm>
            <a:off x="4045444" y="4811770"/>
            <a:ext cx="2760885" cy="1"/>
          </a:xfrm>
          <a:prstGeom prst="line">
            <a:avLst/>
          </a:prstGeom>
          <a:ln w="2540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16" name="Line">
            <a:extLst>
              <a:ext uri="{FF2B5EF4-FFF2-40B4-BE49-F238E27FC236}">
                <a16:creationId xmlns:a16="http://schemas.microsoft.com/office/drawing/2014/main" id="{424739AF-955E-4666-9A10-6D0A2EE3A189}"/>
              </a:ext>
            </a:extLst>
          </p:cNvPr>
          <p:cNvSpPr/>
          <p:nvPr userDrawn="1"/>
        </p:nvSpPr>
        <p:spPr>
          <a:xfrm>
            <a:off x="4756903" y="2063119"/>
            <a:ext cx="2049426" cy="1"/>
          </a:xfrm>
          <a:prstGeom prst="line">
            <a:avLst/>
          </a:prstGeom>
          <a:ln w="2540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17" name="Line">
            <a:extLst>
              <a:ext uri="{FF2B5EF4-FFF2-40B4-BE49-F238E27FC236}">
                <a16:creationId xmlns:a16="http://schemas.microsoft.com/office/drawing/2014/main" id="{37CAD827-0032-4635-901E-B4AAB106679C}"/>
              </a:ext>
            </a:extLst>
          </p:cNvPr>
          <p:cNvSpPr/>
          <p:nvPr userDrawn="1"/>
        </p:nvSpPr>
        <p:spPr>
          <a:xfrm>
            <a:off x="4484343" y="2934162"/>
            <a:ext cx="2321986" cy="1"/>
          </a:xfrm>
          <a:prstGeom prst="line">
            <a:avLst/>
          </a:prstGeom>
          <a:ln w="2540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18" name="Line">
            <a:extLst>
              <a:ext uri="{FF2B5EF4-FFF2-40B4-BE49-F238E27FC236}">
                <a16:creationId xmlns:a16="http://schemas.microsoft.com/office/drawing/2014/main" id="{EF18AF69-7C62-4C28-949C-C566B7916677}"/>
              </a:ext>
            </a:extLst>
          </p:cNvPr>
          <p:cNvSpPr/>
          <p:nvPr userDrawn="1"/>
        </p:nvSpPr>
        <p:spPr>
          <a:xfrm>
            <a:off x="4301415" y="3769752"/>
            <a:ext cx="2504914" cy="1"/>
          </a:xfrm>
          <a:prstGeom prst="line">
            <a:avLst/>
          </a:prstGeom>
          <a:ln w="2540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19" name="Oval">
            <a:extLst>
              <a:ext uri="{FF2B5EF4-FFF2-40B4-BE49-F238E27FC236}">
                <a16:creationId xmlns:a16="http://schemas.microsoft.com/office/drawing/2014/main" id="{7BFCEECC-CEA4-4455-BA07-76891F2399B5}"/>
              </a:ext>
            </a:extLst>
          </p:cNvPr>
          <p:cNvSpPr/>
          <p:nvPr userDrawn="1"/>
        </p:nvSpPr>
        <p:spPr>
          <a:xfrm>
            <a:off x="687791" y="763142"/>
            <a:ext cx="5401682" cy="5420617"/>
          </a:xfrm>
          <a:prstGeom prst="ellipse">
            <a:avLst/>
          </a:prstGeom>
          <a:ln w="25400">
            <a:solidFill>
              <a:srgbClr val="000000"/>
            </a:solidFill>
            <a:custDash>
              <a:ds d="200000" sp="200000"/>
            </a:custDash>
            <a:miter lim="400000"/>
          </a:ln>
        </p:spPr>
        <p:txBody>
          <a:bodyPr tIns="45720" bIns="45720" anchor="ctr"/>
          <a:lstStyle/>
          <a:p>
            <a:pPr defTabSz="914400">
              <a:lnSpc>
                <a:spcPct val="100000"/>
              </a:lnSpc>
              <a:defRPr sz="3600"/>
            </a:pPr>
            <a:endParaRPr sz="1800"/>
          </a:p>
        </p:txBody>
      </p:sp>
      <p:sp>
        <p:nvSpPr>
          <p:cNvPr id="20" name="Line">
            <a:extLst>
              <a:ext uri="{FF2B5EF4-FFF2-40B4-BE49-F238E27FC236}">
                <a16:creationId xmlns:a16="http://schemas.microsoft.com/office/drawing/2014/main" id="{BFAA111B-4AF5-4261-B839-5512B1176DD5}"/>
              </a:ext>
            </a:extLst>
          </p:cNvPr>
          <p:cNvSpPr/>
          <p:nvPr userDrawn="1"/>
        </p:nvSpPr>
        <p:spPr>
          <a:xfrm>
            <a:off x="4704492" y="1082893"/>
            <a:ext cx="2098329" cy="1"/>
          </a:xfrm>
          <a:prstGeom prst="line">
            <a:avLst/>
          </a:prstGeom>
          <a:ln w="25400">
            <a:solidFill>
              <a:srgbClr val="000000"/>
            </a:solidFill>
            <a:custDash>
              <a:ds d="200000" sp="200000"/>
            </a:custDash>
            <a:miter lim="400000"/>
          </a:ln>
        </p:spPr>
        <p:txBody>
          <a:bodyPr tIns="45720" bIns="45720"/>
          <a:lstStyle/>
          <a:p>
            <a:pPr defTabSz="914400">
              <a:lnSpc>
                <a:spcPct val="100000"/>
              </a:lnSpc>
              <a:defRPr sz="3600">
                <a:solidFill>
                  <a:srgbClr val="414359"/>
                </a:solidFill>
              </a:defRPr>
            </a:pPr>
            <a:endParaRPr sz="1800"/>
          </a:p>
        </p:txBody>
      </p:sp>
      <p:sp>
        <p:nvSpPr>
          <p:cNvPr id="21" name="Text Placeholder 2">
            <a:extLst>
              <a:ext uri="{FF2B5EF4-FFF2-40B4-BE49-F238E27FC236}">
                <a16:creationId xmlns:a16="http://schemas.microsoft.com/office/drawing/2014/main" id="{123EC830-EE71-46B7-B2B7-C7D7B91E4FE5}"/>
              </a:ext>
            </a:extLst>
          </p:cNvPr>
          <p:cNvSpPr>
            <a:spLocks noGrp="1"/>
          </p:cNvSpPr>
          <p:nvPr>
            <p:ph type="body" sz="quarter" idx="14"/>
          </p:nvPr>
        </p:nvSpPr>
        <p:spPr>
          <a:xfrm>
            <a:off x="6854625" y="4758725"/>
            <a:ext cx="2136775" cy="344488"/>
          </a:xfrm>
        </p:spPr>
        <p:txBody>
          <a:bodyPr anchor="t" anchorCtr="0"/>
          <a:lstStyle>
            <a:lvl1pPr marL="0" indent="0" algn="l">
              <a:lnSpc>
                <a:spcPct val="100000"/>
              </a:lnSpc>
              <a:buNone/>
              <a:defRPr sz="1000" b="0"/>
            </a:lvl1pPr>
            <a:lvl2pPr marL="457200" indent="0">
              <a:buNone/>
              <a:defRPr/>
            </a:lvl2pPr>
          </a:lstStyle>
          <a:p>
            <a:pPr lvl="0"/>
            <a:r>
              <a:rPr lang="en-GB"/>
              <a:t>Click to edit Master text styles</a:t>
            </a:r>
          </a:p>
        </p:txBody>
      </p:sp>
      <p:sp>
        <p:nvSpPr>
          <p:cNvPr id="22" name="Text Placeholder 2">
            <a:extLst>
              <a:ext uri="{FF2B5EF4-FFF2-40B4-BE49-F238E27FC236}">
                <a16:creationId xmlns:a16="http://schemas.microsoft.com/office/drawing/2014/main" id="{6BA17D7C-4D8C-4AD3-8CE8-0EB5C67B6B67}"/>
              </a:ext>
            </a:extLst>
          </p:cNvPr>
          <p:cNvSpPr>
            <a:spLocks noGrp="1"/>
          </p:cNvSpPr>
          <p:nvPr>
            <p:ph type="body" sz="quarter" idx="15"/>
          </p:nvPr>
        </p:nvSpPr>
        <p:spPr>
          <a:xfrm>
            <a:off x="6854625" y="3710975"/>
            <a:ext cx="2136775" cy="344488"/>
          </a:xfrm>
        </p:spPr>
        <p:txBody>
          <a:bodyPr anchor="t" anchorCtr="0"/>
          <a:lstStyle>
            <a:lvl1pPr marL="0" indent="0" algn="l">
              <a:lnSpc>
                <a:spcPct val="100000"/>
              </a:lnSpc>
              <a:buNone/>
              <a:defRPr sz="1000" b="0"/>
            </a:lvl1pPr>
            <a:lvl2pPr marL="457200" indent="0">
              <a:buNone/>
              <a:defRPr/>
            </a:lvl2pPr>
          </a:lstStyle>
          <a:p>
            <a:pPr lvl="0"/>
            <a:r>
              <a:rPr lang="en-GB"/>
              <a:t>Click to edit Master text styles</a:t>
            </a:r>
          </a:p>
        </p:txBody>
      </p:sp>
      <p:sp>
        <p:nvSpPr>
          <p:cNvPr id="23" name="Text Placeholder 2">
            <a:extLst>
              <a:ext uri="{FF2B5EF4-FFF2-40B4-BE49-F238E27FC236}">
                <a16:creationId xmlns:a16="http://schemas.microsoft.com/office/drawing/2014/main" id="{E9656009-8C67-4CEC-9616-CD2FE680809E}"/>
              </a:ext>
            </a:extLst>
          </p:cNvPr>
          <p:cNvSpPr>
            <a:spLocks noGrp="1"/>
          </p:cNvSpPr>
          <p:nvPr>
            <p:ph type="body" sz="quarter" idx="16"/>
          </p:nvPr>
        </p:nvSpPr>
        <p:spPr>
          <a:xfrm>
            <a:off x="6854625" y="2879125"/>
            <a:ext cx="2136775" cy="344488"/>
          </a:xfrm>
        </p:spPr>
        <p:txBody>
          <a:bodyPr anchor="t" anchorCtr="0"/>
          <a:lstStyle>
            <a:lvl1pPr marL="0" indent="0" algn="l">
              <a:lnSpc>
                <a:spcPct val="100000"/>
              </a:lnSpc>
              <a:buNone/>
              <a:defRPr sz="1000" b="0"/>
            </a:lvl1pPr>
            <a:lvl2pPr marL="457200" indent="0">
              <a:buNone/>
              <a:defRPr/>
            </a:lvl2pPr>
          </a:lstStyle>
          <a:p>
            <a:pPr lvl="0"/>
            <a:r>
              <a:rPr lang="en-GB"/>
              <a:t>Click to edit Master text styles</a:t>
            </a:r>
          </a:p>
        </p:txBody>
      </p:sp>
      <p:sp>
        <p:nvSpPr>
          <p:cNvPr id="24" name="Text Placeholder 2">
            <a:extLst>
              <a:ext uri="{FF2B5EF4-FFF2-40B4-BE49-F238E27FC236}">
                <a16:creationId xmlns:a16="http://schemas.microsoft.com/office/drawing/2014/main" id="{D36F9762-B249-480A-B5FD-292AC88436DE}"/>
              </a:ext>
            </a:extLst>
          </p:cNvPr>
          <p:cNvSpPr>
            <a:spLocks noGrp="1"/>
          </p:cNvSpPr>
          <p:nvPr>
            <p:ph type="body" sz="quarter" idx="17"/>
          </p:nvPr>
        </p:nvSpPr>
        <p:spPr>
          <a:xfrm>
            <a:off x="6854625" y="2009175"/>
            <a:ext cx="2136775" cy="344488"/>
          </a:xfrm>
        </p:spPr>
        <p:txBody>
          <a:bodyPr anchor="t" anchorCtr="0"/>
          <a:lstStyle>
            <a:lvl1pPr marL="0" indent="0" algn="l">
              <a:lnSpc>
                <a:spcPct val="100000"/>
              </a:lnSpc>
              <a:buNone/>
              <a:defRPr sz="1000" b="0"/>
            </a:lvl1pPr>
            <a:lvl2pPr marL="457200" indent="0">
              <a:buNone/>
              <a:defRPr/>
            </a:lvl2pPr>
          </a:lstStyle>
          <a:p>
            <a:pPr lvl="0"/>
            <a:r>
              <a:rPr lang="en-GB"/>
              <a:t>Click to edit Master text styles</a:t>
            </a:r>
          </a:p>
        </p:txBody>
      </p:sp>
      <p:sp>
        <p:nvSpPr>
          <p:cNvPr id="25" name="Text Placeholder 2">
            <a:extLst>
              <a:ext uri="{FF2B5EF4-FFF2-40B4-BE49-F238E27FC236}">
                <a16:creationId xmlns:a16="http://schemas.microsoft.com/office/drawing/2014/main" id="{98B5E0C1-45B9-4587-8C33-061092680D4F}"/>
              </a:ext>
            </a:extLst>
          </p:cNvPr>
          <p:cNvSpPr>
            <a:spLocks noGrp="1"/>
          </p:cNvSpPr>
          <p:nvPr>
            <p:ph type="body" sz="quarter" idx="18"/>
          </p:nvPr>
        </p:nvSpPr>
        <p:spPr>
          <a:xfrm>
            <a:off x="6854625" y="1024925"/>
            <a:ext cx="2136775" cy="344488"/>
          </a:xfrm>
        </p:spPr>
        <p:txBody>
          <a:bodyPr anchor="t" anchorCtr="0"/>
          <a:lstStyle>
            <a:lvl1pPr marL="0" indent="0" algn="l">
              <a:lnSpc>
                <a:spcPct val="100000"/>
              </a:lnSpc>
              <a:buNone/>
              <a:defRPr sz="1000" b="0"/>
            </a:lvl1pPr>
            <a:lvl2pPr marL="457200" indent="0">
              <a:buNone/>
              <a:defRPr/>
            </a:lvl2pPr>
          </a:lstStyle>
          <a:p>
            <a:pPr lvl="0"/>
            <a:r>
              <a:rPr lang="en-GB"/>
              <a:t>Click to edit Master text styles</a:t>
            </a:r>
          </a:p>
        </p:txBody>
      </p:sp>
      <p:sp>
        <p:nvSpPr>
          <p:cNvPr id="26" name="Text Placeholder 2">
            <a:extLst>
              <a:ext uri="{FF2B5EF4-FFF2-40B4-BE49-F238E27FC236}">
                <a16:creationId xmlns:a16="http://schemas.microsoft.com/office/drawing/2014/main" id="{70165B78-9A46-4434-A181-060E23D8F068}"/>
              </a:ext>
            </a:extLst>
          </p:cNvPr>
          <p:cNvSpPr>
            <a:spLocks noGrp="1"/>
          </p:cNvSpPr>
          <p:nvPr>
            <p:ph type="body" sz="quarter" idx="19"/>
          </p:nvPr>
        </p:nvSpPr>
        <p:spPr>
          <a:xfrm>
            <a:off x="2710910" y="4654550"/>
            <a:ext cx="1320963" cy="344488"/>
          </a:xfrm>
        </p:spPr>
        <p:txBody>
          <a:bodyPr anchor="ctr" anchorCtr="0"/>
          <a:lstStyle>
            <a:lvl1pPr marL="0" indent="0" algn="ctr">
              <a:lnSpc>
                <a:spcPct val="100000"/>
              </a:lnSpc>
              <a:buNone/>
              <a:defRPr sz="1000" b="1"/>
            </a:lvl1pPr>
            <a:lvl2pPr marL="457200" indent="0">
              <a:buNone/>
              <a:defRPr/>
            </a:lvl2pPr>
          </a:lstStyle>
          <a:p>
            <a:pPr lvl="0"/>
            <a:r>
              <a:rPr lang="en-GB"/>
              <a:t>Click to edit Master text styles</a:t>
            </a:r>
          </a:p>
        </p:txBody>
      </p:sp>
      <p:sp>
        <p:nvSpPr>
          <p:cNvPr id="27" name="Text Placeholder 2">
            <a:extLst>
              <a:ext uri="{FF2B5EF4-FFF2-40B4-BE49-F238E27FC236}">
                <a16:creationId xmlns:a16="http://schemas.microsoft.com/office/drawing/2014/main" id="{E450ACCA-71B6-45C7-85DF-D1D0C33B5CE1}"/>
              </a:ext>
            </a:extLst>
          </p:cNvPr>
          <p:cNvSpPr>
            <a:spLocks noGrp="1"/>
          </p:cNvSpPr>
          <p:nvPr>
            <p:ph type="body" sz="quarter" idx="20"/>
          </p:nvPr>
        </p:nvSpPr>
        <p:spPr>
          <a:xfrm>
            <a:off x="2597151" y="3606800"/>
            <a:ext cx="1574800" cy="344488"/>
          </a:xfrm>
        </p:spPr>
        <p:txBody>
          <a:bodyPr anchor="ctr" anchorCtr="0"/>
          <a:lstStyle>
            <a:lvl1pPr marL="0" indent="0" algn="ctr">
              <a:lnSpc>
                <a:spcPct val="100000"/>
              </a:lnSpc>
              <a:buNone/>
              <a:defRPr sz="1000" b="1"/>
            </a:lvl1pPr>
            <a:lvl2pPr marL="457200" indent="0">
              <a:buNone/>
              <a:defRPr/>
            </a:lvl2pPr>
          </a:lstStyle>
          <a:p>
            <a:pPr lvl="0"/>
            <a:r>
              <a:rPr lang="en-GB"/>
              <a:t>Click to edit Master text styles</a:t>
            </a:r>
          </a:p>
        </p:txBody>
      </p:sp>
      <p:sp>
        <p:nvSpPr>
          <p:cNvPr id="28" name="Text Placeholder 2">
            <a:extLst>
              <a:ext uri="{FF2B5EF4-FFF2-40B4-BE49-F238E27FC236}">
                <a16:creationId xmlns:a16="http://schemas.microsoft.com/office/drawing/2014/main" id="{081CD895-9C4F-4A67-95DB-332B52628C82}"/>
              </a:ext>
            </a:extLst>
          </p:cNvPr>
          <p:cNvSpPr>
            <a:spLocks noGrp="1"/>
          </p:cNvSpPr>
          <p:nvPr>
            <p:ph type="body" sz="quarter" idx="21"/>
          </p:nvPr>
        </p:nvSpPr>
        <p:spPr>
          <a:xfrm>
            <a:off x="2520951" y="2774950"/>
            <a:ext cx="1720850" cy="344488"/>
          </a:xfrm>
        </p:spPr>
        <p:txBody>
          <a:bodyPr anchor="ctr" anchorCtr="0"/>
          <a:lstStyle>
            <a:lvl1pPr marL="0" indent="0" algn="ctr">
              <a:lnSpc>
                <a:spcPct val="100000"/>
              </a:lnSpc>
              <a:buNone/>
              <a:defRPr sz="1000" b="1"/>
            </a:lvl1pPr>
            <a:lvl2pPr marL="457200" indent="0">
              <a:buNone/>
              <a:defRPr/>
            </a:lvl2pPr>
          </a:lstStyle>
          <a:p>
            <a:pPr lvl="0"/>
            <a:r>
              <a:rPr lang="en-GB"/>
              <a:t>Click to edit Master text styles</a:t>
            </a:r>
          </a:p>
        </p:txBody>
      </p:sp>
      <p:sp>
        <p:nvSpPr>
          <p:cNvPr id="29" name="Text Placeholder 2">
            <a:extLst>
              <a:ext uri="{FF2B5EF4-FFF2-40B4-BE49-F238E27FC236}">
                <a16:creationId xmlns:a16="http://schemas.microsoft.com/office/drawing/2014/main" id="{FBAF47B3-CE20-4529-812A-6F592B41665C}"/>
              </a:ext>
            </a:extLst>
          </p:cNvPr>
          <p:cNvSpPr>
            <a:spLocks noGrp="1"/>
          </p:cNvSpPr>
          <p:nvPr>
            <p:ph type="body" sz="quarter" idx="22"/>
          </p:nvPr>
        </p:nvSpPr>
        <p:spPr>
          <a:xfrm>
            <a:off x="2305050" y="1905000"/>
            <a:ext cx="2136775" cy="344488"/>
          </a:xfrm>
        </p:spPr>
        <p:txBody>
          <a:bodyPr anchor="ctr" anchorCtr="0"/>
          <a:lstStyle>
            <a:lvl1pPr marL="0" indent="0" algn="ctr">
              <a:lnSpc>
                <a:spcPct val="100000"/>
              </a:lnSpc>
              <a:buNone/>
              <a:defRPr sz="1000" b="1"/>
            </a:lvl1pPr>
            <a:lvl2pPr marL="457200" indent="0">
              <a:buNone/>
              <a:defRPr/>
            </a:lvl2pPr>
          </a:lstStyle>
          <a:p>
            <a:pPr lvl="0"/>
            <a:r>
              <a:rPr lang="en-GB"/>
              <a:t>Click to edit Master text styles</a:t>
            </a:r>
          </a:p>
        </p:txBody>
      </p:sp>
      <p:sp>
        <p:nvSpPr>
          <p:cNvPr id="30" name="Text Placeholder 2">
            <a:extLst>
              <a:ext uri="{FF2B5EF4-FFF2-40B4-BE49-F238E27FC236}">
                <a16:creationId xmlns:a16="http://schemas.microsoft.com/office/drawing/2014/main" id="{A5DCC6F6-962B-4362-AF42-BEE41946D69E}"/>
              </a:ext>
            </a:extLst>
          </p:cNvPr>
          <p:cNvSpPr>
            <a:spLocks noGrp="1"/>
          </p:cNvSpPr>
          <p:nvPr>
            <p:ph type="body" sz="quarter" idx="23"/>
          </p:nvPr>
        </p:nvSpPr>
        <p:spPr>
          <a:xfrm>
            <a:off x="2305050" y="920750"/>
            <a:ext cx="2136775" cy="344488"/>
          </a:xfrm>
        </p:spPr>
        <p:txBody>
          <a:bodyPr anchor="ctr" anchorCtr="0"/>
          <a:lstStyle>
            <a:lvl1pPr marL="0" indent="0" algn="ctr">
              <a:lnSpc>
                <a:spcPct val="100000"/>
              </a:lnSpc>
              <a:buNone/>
              <a:defRPr sz="1000" b="1"/>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36611275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What to we do 1">
    <p:bg>
      <p:bgPr>
        <a:solidFill>
          <a:srgbClr val="E5E5E7"/>
        </a:solidFill>
        <a:effectLst/>
      </p:bgPr>
    </p:bg>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18CAFECC-645A-1F44-B5EC-FDAADA4CFD91}"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11" name="Circle">
            <a:extLst>
              <a:ext uri="{FF2B5EF4-FFF2-40B4-BE49-F238E27FC236}">
                <a16:creationId xmlns:a16="http://schemas.microsoft.com/office/drawing/2014/main" id="{A735AE84-4D9F-441B-9F49-80E6C18CF64B}"/>
              </a:ext>
            </a:extLst>
          </p:cNvPr>
          <p:cNvSpPr/>
          <p:nvPr userDrawn="1"/>
        </p:nvSpPr>
        <p:spPr>
          <a:xfrm>
            <a:off x="1398785" y="1501860"/>
            <a:ext cx="3955439" cy="3955439"/>
          </a:xfrm>
          <a:prstGeom prst="ellipse">
            <a:avLst/>
          </a:prstGeom>
          <a:noFill/>
          <a:ln w="25400">
            <a:solidFill>
              <a:srgbClr val="000000"/>
            </a:solidFill>
            <a:miter lim="400000"/>
          </a:ln>
        </p:spPr>
        <p:txBody>
          <a:bodyPr tIns="45720" bIns="45720" anchor="ctr"/>
          <a:lstStyle/>
          <a:p>
            <a:pPr defTabSz="914400">
              <a:lnSpc>
                <a:spcPct val="100000"/>
              </a:lnSpc>
              <a:defRPr sz="3600">
                <a:solidFill>
                  <a:srgbClr val="414359"/>
                </a:solidFill>
              </a:defRPr>
            </a:pPr>
            <a:endParaRPr sz="1800"/>
          </a:p>
        </p:txBody>
      </p:sp>
      <p:sp>
        <p:nvSpPr>
          <p:cNvPr id="12" name="Circle">
            <a:extLst>
              <a:ext uri="{FF2B5EF4-FFF2-40B4-BE49-F238E27FC236}">
                <a16:creationId xmlns:a16="http://schemas.microsoft.com/office/drawing/2014/main" id="{4FE909B8-C39D-403A-AEFE-6D7AA36E8B58}"/>
              </a:ext>
            </a:extLst>
          </p:cNvPr>
          <p:cNvSpPr/>
          <p:nvPr userDrawn="1"/>
        </p:nvSpPr>
        <p:spPr>
          <a:xfrm>
            <a:off x="1867531" y="2449827"/>
            <a:ext cx="3017948" cy="3017947"/>
          </a:xfrm>
          <a:prstGeom prst="ellipse">
            <a:avLst/>
          </a:prstGeom>
          <a:no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3" name="Circle">
            <a:extLst>
              <a:ext uri="{FF2B5EF4-FFF2-40B4-BE49-F238E27FC236}">
                <a16:creationId xmlns:a16="http://schemas.microsoft.com/office/drawing/2014/main" id="{22DD989D-FC45-4DA2-8643-61BAB57C80DD}"/>
              </a:ext>
            </a:extLst>
          </p:cNvPr>
          <p:cNvSpPr/>
          <p:nvPr userDrawn="1"/>
        </p:nvSpPr>
        <p:spPr>
          <a:xfrm>
            <a:off x="2277638" y="3264867"/>
            <a:ext cx="2197734" cy="2197734"/>
          </a:xfrm>
          <a:prstGeom prst="ellipse">
            <a:avLst/>
          </a:prstGeom>
          <a:no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4" name="Circle">
            <a:extLst>
              <a:ext uri="{FF2B5EF4-FFF2-40B4-BE49-F238E27FC236}">
                <a16:creationId xmlns:a16="http://schemas.microsoft.com/office/drawing/2014/main" id="{37672681-A3BB-4C4F-BCEF-304CD044F6F7}"/>
              </a:ext>
            </a:extLst>
          </p:cNvPr>
          <p:cNvSpPr/>
          <p:nvPr userDrawn="1"/>
        </p:nvSpPr>
        <p:spPr>
          <a:xfrm>
            <a:off x="2710910" y="4132702"/>
            <a:ext cx="1331189" cy="1331189"/>
          </a:xfrm>
          <a:prstGeom prst="ellipse">
            <a:avLst/>
          </a:prstGeom>
          <a:solidFill>
            <a:schemeClr val="tx1"/>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5" name="Line">
            <a:extLst>
              <a:ext uri="{FF2B5EF4-FFF2-40B4-BE49-F238E27FC236}">
                <a16:creationId xmlns:a16="http://schemas.microsoft.com/office/drawing/2014/main" id="{630E6A8B-6EE9-4DC1-ACD0-BDA34D4692EB}"/>
              </a:ext>
            </a:extLst>
          </p:cNvPr>
          <p:cNvSpPr/>
          <p:nvPr userDrawn="1"/>
        </p:nvSpPr>
        <p:spPr>
          <a:xfrm>
            <a:off x="4045444" y="4811770"/>
            <a:ext cx="2760885" cy="1"/>
          </a:xfrm>
          <a:prstGeom prst="line">
            <a:avLst/>
          </a:prstGeom>
          <a:ln w="2540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19" name="Oval">
            <a:extLst>
              <a:ext uri="{FF2B5EF4-FFF2-40B4-BE49-F238E27FC236}">
                <a16:creationId xmlns:a16="http://schemas.microsoft.com/office/drawing/2014/main" id="{7BFCEECC-CEA4-4455-BA07-76891F2399B5}"/>
              </a:ext>
            </a:extLst>
          </p:cNvPr>
          <p:cNvSpPr/>
          <p:nvPr userDrawn="1"/>
        </p:nvSpPr>
        <p:spPr>
          <a:xfrm>
            <a:off x="687791" y="763142"/>
            <a:ext cx="5401682" cy="5420617"/>
          </a:xfrm>
          <a:prstGeom prst="ellipse">
            <a:avLst/>
          </a:prstGeom>
          <a:ln w="25400">
            <a:solidFill>
              <a:srgbClr val="000000"/>
            </a:solidFill>
            <a:custDash>
              <a:ds d="200000" sp="200000"/>
            </a:custDash>
            <a:miter lim="400000"/>
          </a:ln>
        </p:spPr>
        <p:txBody>
          <a:bodyPr tIns="45720" bIns="45720" anchor="ctr"/>
          <a:lstStyle/>
          <a:p>
            <a:pPr defTabSz="914400">
              <a:lnSpc>
                <a:spcPct val="100000"/>
              </a:lnSpc>
              <a:defRPr sz="3600"/>
            </a:pPr>
            <a:endParaRPr sz="1800"/>
          </a:p>
        </p:txBody>
      </p:sp>
      <p:sp>
        <p:nvSpPr>
          <p:cNvPr id="26" name="Text Placeholder 2">
            <a:extLst>
              <a:ext uri="{FF2B5EF4-FFF2-40B4-BE49-F238E27FC236}">
                <a16:creationId xmlns:a16="http://schemas.microsoft.com/office/drawing/2014/main" id="{70165B78-9A46-4434-A181-060E23D8F068}"/>
              </a:ext>
            </a:extLst>
          </p:cNvPr>
          <p:cNvSpPr>
            <a:spLocks noGrp="1"/>
          </p:cNvSpPr>
          <p:nvPr>
            <p:ph type="body" sz="quarter" idx="19"/>
          </p:nvPr>
        </p:nvSpPr>
        <p:spPr>
          <a:xfrm>
            <a:off x="2710910" y="4654550"/>
            <a:ext cx="1320963" cy="344488"/>
          </a:xfrm>
        </p:spPr>
        <p:txBody>
          <a:bodyPr anchor="ctr" anchorCtr="0"/>
          <a:lstStyle>
            <a:lvl1pPr marL="0" indent="0" algn="ctr">
              <a:lnSpc>
                <a:spcPct val="100000"/>
              </a:lnSpc>
              <a:buNone/>
              <a:defRPr sz="1000" b="1">
                <a:solidFill>
                  <a:schemeClr val="bg1"/>
                </a:solidFill>
              </a:defRPr>
            </a:lvl1pPr>
            <a:lvl2pPr marL="457200" indent="0">
              <a:buNone/>
              <a:defRPr/>
            </a:lvl2pPr>
          </a:lstStyle>
          <a:p>
            <a:pPr lvl="0"/>
            <a:r>
              <a:rPr lang="en-GB"/>
              <a:t>Click to edit Master text styles</a:t>
            </a:r>
          </a:p>
        </p:txBody>
      </p:sp>
      <p:sp>
        <p:nvSpPr>
          <p:cNvPr id="27" name="Text Placeholder 2">
            <a:extLst>
              <a:ext uri="{FF2B5EF4-FFF2-40B4-BE49-F238E27FC236}">
                <a16:creationId xmlns:a16="http://schemas.microsoft.com/office/drawing/2014/main" id="{E450ACCA-71B6-45C7-85DF-D1D0C33B5CE1}"/>
              </a:ext>
            </a:extLst>
          </p:cNvPr>
          <p:cNvSpPr>
            <a:spLocks noGrp="1"/>
          </p:cNvSpPr>
          <p:nvPr>
            <p:ph type="body" sz="quarter" idx="20"/>
          </p:nvPr>
        </p:nvSpPr>
        <p:spPr>
          <a:xfrm>
            <a:off x="2597151" y="3606800"/>
            <a:ext cx="1574800" cy="344488"/>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28" name="Text Placeholder 2">
            <a:extLst>
              <a:ext uri="{FF2B5EF4-FFF2-40B4-BE49-F238E27FC236}">
                <a16:creationId xmlns:a16="http://schemas.microsoft.com/office/drawing/2014/main" id="{081CD895-9C4F-4A67-95DB-332B52628C82}"/>
              </a:ext>
            </a:extLst>
          </p:cNvPr>
          <p:cNvSpPr>
            <a:spLocks noGrp="1"/>
          </p:cNvSpPr>
          <p:nvPr>
            <p:ph type="body" sz="quarter" idx="21"/>
          </p:nvPr>
        </p:nvSpPr>
        <p:spPr>
          <a:xfrm>
            <a:off x="2520951" y="2774950"/>
            <a:ext cx="1720850" cy="344488"/>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29" name="Text Placeholder 2">
            <a:extLst>
              <a:ext uri="{FF2B5EF4-FFF2-40B4-BE49-F238E27FC236}">
                <a16:creationId xmlns:a16="http://schemas.microsoft.com/office/drawing/2014/main" id="{FBAF47B3-CE20-4529-812A-6F592B41665C}"/>
              </a:ext>
            </a:extLst>
          </p:cNvPr>
          <p:cNvSpPr>
            <a:spLocks noGrp="1"/>
          </p:cNvSpPr>
          <p:nvPr>
            <p:ph type="body" sz="quarter" idx="22"/>
          </p:nvPr>
        </p:nvSpPr>
        <p:spPr>
          <a:xfrm>
            <a:off x="2305050" y="1905000"/>
            <a:ext cx="2136775" cy="344488"/>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30" name="Text Placeholder 2">
            <a:extLst>
              <a:ext uri="{FF2B5EF4-FFF2-40B4-BE49-F238E27FC236}">
                <a16:creationId xmlns:a16="http://schemas.microsoft.com/office/drawing/2014/main" id="{A5DCC6F6-962B-4362-AF42-BEE41946D69E}"/>
              </a:ext>
            </a:extLst>
          </p:cNvPr>
          <p:cNvSpPr>
            <a:spLocks noGrp="1"/>
          </p:cNvSpPr>
          <p:nvPr>
            <p:ph type="body" sz="quarter" idx="23"/>
          </p:nvPr>
        </p:nvSpPr>
        <p:spPr>
          <a:xfrm>
            <a:off x="2305050" y="920750"/>
            <a:ext cx="2136775" cy="344488"/>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20" name="Text Placeholder 2">
            <a:extLst>
              <a:ext uri="{FF2B5EF4-FFF2-40B4-BE49-F238E27FC236}">
                <a16:creationId xmlns:a16="http://schemas.microsoft.com/office/drawing/2014/main" id="{17FE656E-691C-A440-AB03-091697748EC3}"/>
              </a:ext>
            </a:extLst>
          </p:cNvPr>
          <p:cNvSpPr>
            <a:spLocks noGrp="1"/>
          </p:cNvSpPr>
          <p:nvPr>
            <p:ph type="body" sz="quarter" idx="14"/>
          </p:nvPr>
        </p:nvSpPr>
        <p:spPr>
          <a:xfrm>
            <a:off x="6854625" y="4758725"/>
            <a:ext cx="2136775" cy="344488"/>
          </a:xfrm>
        </p:spPr>
        <p:txBody>
          <a:bodyPr anchor="t" anchorCtr="0"/>
          <a:lstStyle>
            <a:lvl1pPr marL="0" indent="0" algn="l">
              <a:lnSpc>
                <a:spcPct val="100000"/>
              </a:lnSpc>
              <a:buNone/>
              <a:defRPr sz="1000" b="0"/>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131961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ditable Title Slide 2">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437881" y="2953116"/>
            <a:ext cx="10915917" cy="1655762"/>
          </a:xfrm>
        </p:spPr>
        <p:txBody>
          <a:bodyPr/>
          <a:lstStyle>
            <a:lvl1pPr marL="0" indent="0" algn="l">
              <a:buNone/>
              <a:defRPr sz="9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title</a:t>
            </a:r>
            <a:endParaRPr lang="en-GB"/>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lvl1pPr>
              <a:defRPr>
                <a:solidFill>
                  <a:schemeClr val="bg1"/>
                </a:solidFill>
              </a:defRPr>
            </a:lvl1pPr>
          </a:lstStyle>
          <a:p>
            <a:fld id="{D9E00A3A-C3FB-F545-8630-0CF839DA719E}"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lvl1pPr>
              <a:defRPr>
                <a:solidFill>
                  <a:schemeClr val="bg1"/>
                </a:solidFill>
              </a:defRPr>
            </a:lvl1p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smtClean="0"/>
              <a:pPr/>
              <a:t>‹#›</a:t>
            </a:fld>
            <a:endParaRPr lang="fi-FI"/>
          </a:p>
        </p:txBody>
      </p:sp>
      <p:sp>
        <p:nvSpPr>
          <p:cNvPr id="12" name="Title 1">
            <a:extLst>
              <a:ext uri="{FF2B5EF4-FFF2-40B4-BE49-F238E27FC236}">
                <a16:creationId xmlns:a16="http://schemas.microsoft.com/office/drawing/2014/main" id="{A5720796-F651-9C40-8F64-B2757E9CEA90}"/>
              </a:ext>
            </a:extLst>
          </p:cNvPr>
          <p:cNvSpPr>
            <a:spLocks noGrp="1"/>
          </p:cNvSpPr>
          <p:nvPr>
            <p:ph type="ctrTitle" hasCustomPrompt="1"/>
          </p:nvPr>
        </p:nvSpPr>
        <p:spPr>
          <a:xfrm>
            <a:off x="437882" y="1661374"/>
            <a:ext cx="10915918" cy="1415629"/>
          </a:xfrm>
        </p:spPr>
        <p:txBody>
          <a:bodyPr anchor="b" anchorCtr="0"/>
          <a:lstStyle>
            <a:lvl1pPr algn="l">
              <a:defRPr sz="9200" b="1">
                <a:solidFill>
                  <a:schemeClr val="bg1"/>
                </a:solidFill>
              </a:defRPr>
            </a:lvl1pPr>
          </a:lstStyle>
          <a:p>
            <a:r>
              <a:rPr lang="fi-FI" err="1"/>
              <a:t>title</a:t>
            </a:r>
            <a:endParaRPr lang="en-GB"/>
          </a:p>
        </p:txBody>
      </p:sp>
      <p:sp>
        <p:nvSpPr>
          <p:cNvPr id="10" name="Text Placeholder 2">
            <a:extLst>
              <a:ext uri="{FF2B5EF4-FFF2-40B4-BE49-F238E27FC236}">
                <a16:creationId xmlns:a16="http://schemas.microsoft.com/office/drawing/2014/main" id="{3DCA2B04-15C4-4EBC-81C0-06B1D67FBAE5}"/>
              </a:ext>
            </a:extLst>
          </p:cNvPr>
          <p:cNvSpPr>
            <a:spLocks noGrp="1"/>
          </p:cNvSpPr>
          <p:nvPr>
            <p:ph type="body" sz="quarter" idx="26" hasCustomPrompt="1"/>
          </p:nvPr>
        </p:nvSpPr>
        <p:spPr>
          <a:xfrm>
            <a:off x="2624345" y="1589820"/>
            <a:ext cx="1833769" cy="1620839"/>
          </a:xfrm>
          <a:blipFill>
            <a:blip r:embed="rId2" cstate="email">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200">
                <a:solidFill>
                  <a:schemeClr val="bg1"/>
                </a:solidFill>
              </a:defRPr>
            </a:lvl1pPr>
          </a:lstStyle>
          <a:p>
            <a:pPr lvl="0"/>
            <a:r>
              <a:rPr lang="fi-FI"/>
              <a:t>  </a:t>
            </a:r>
            <a:endParaRPr lang="en-GB"/>
          </a:p>
        </p:txBody>
      </p:sp>
      <p:pic>
        <p:nvPicPr>
          <p:cNvPr id="11" name="Miltton_Text_White.png">
            <a:extLst>
              <a:ext uri="{FF2B5EF4-FFF2-40B4-BE49-F238E27FC236}">
                <a16:creationId xmlns:a16="http://schemas.microsoft.com/office/drawing/2014/main" id="{2DEA3167-7802-496E-8C01-2F283DAFE273}"/>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89200" y="108000"/>
            <a:ext cx="1148400" cy="546416"/>
          </a:xfrm>
          <a:prstGeom prst="rect">
            <a:avLst/>
          </a:prstGeom>
          <a:ln w="12700">
            <a:miter lim="400000"/>
          </a:ln>
        </p:spPr>
      </p:pic>
    </p:spTree>
    <p:extLst>
      <p:ext uri="{BB962C8B-B14F-4D97-AF65-F5344CB8AC3E}">
        <p14:creationId xmlns:p14="http://schemas.microsoft.com/office/powerpoint/2010/main" val="3256133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hat to we do 2">
    <p:bg>
      <p:bgPr>
        <a:solidFill>
          <a:srgbClr val="E5E5E7"/>
        </a:solidFill>
        <a:effectLst/>
      </p:bgPr>
    </p:bg>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F52AF036-8F05-BA45-A101-B2D519422E9C}"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11" name="Circle">
            <a:extLst>
              <a:ext uri="{FF2B5EF4-FFF2-40B4-BE49-F238E27FC236}">
                <a16:creationId xmlns:a16="http://schemas.microsoft.com/office/drawing/2014/main" id="{A735AE84-4D9F-441B-9F49-80E6C18CF64B}"/>
              </a:ext>
            </a:extLst>
          </p:cNvPr>
          <p:cNvSpPr/>
          <p:nvPr userDrawn="1"/>
        </p:nvSpPr>
        <p:spPr>
          <a:xfrm>
            <a:off x="1398785" y="1501860"/>
            <a:ext cx="3955439" cy="3955439"/>
          </a:xfrm>
          <a:prstGeom prst="ellipse">
            <a:avLst/>
          </a:prstGeom>
          <a:noFill/>
          <a:ln w="25400">
            <a:solidFill>
              <a:srgbClr val="000000"/>
            </a:solidFill>
            <a:miter lim="400000"/>
          </a:ln>
        </p:spPr>
        <p:txBody>
          <a:bodyPr tIns="45720" bIns="45720" anchor="ctr"/>
          <a:lstStyle/>
          <a:p>
            <a:pPr defTabSz="914400">
              <a:lnSpc>
                <a:spcPct val="100000"/>
              </a:lnSpc>
              <a:defRPr sz="3600">
                <a:solidFill>
                  <a:srgbClr val="414359"/>
                </a:solidFill>
              </a:defRPr>
            </a:pPr>
            <a:endParaRPr sz="1800"/>
          </a:p>
        </p:txBody>
      </p:sp>
      <p:sp>
        <p:nvSpPr>
          <p:cNvPr id="12" name="Circle">
            <a:extLst>
              <a:ext uri="{FF2B5EF4-FFF2-40B4-BE49-F238E27FC236}">
                <a16:creationId xmlns:a16="http://schemas.microsoft.com/office/drawing/2014/main" id="{4FE909B8-C39D-403A-AEFE-6D7AA36E8B58}"/>
              </a:ext>
            </a:extLst>
          </p:cNvPr>
          <p:cNvSpPr/>
          <p:nvPr userDrawn="1"/>
        </p:nvSpPr>
        <p:spPr>
          <a:xfrm>
            <a:off x="1867531" y="2449827"/>
            <a:ext cx="3017948" cy="3017947"/>
          </a:xfrm>
          <a:prstGeom prst="ellipse">
            <a:avLst/>
          </a:prstGeom>
          <a:no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3" name="Circle">
            <a:extLst>
              <a:ext uri="{FF2B5EF4-FFF2-40B4-BE49-F238E27FC236}">
                <a16:creationId xmlns:a16="http://schemas.microsoft.com/office/drawing/2014/main" id="{22DD989D-FC45-4DA2-8643-61BAB57C80DD}"/>
              </a:ext>
            </a:extLst>
          </p:cNvPr>
          <p:cNvSpPr/>
          <p:nvPr userDrawn="1"/>
        </p:nvSpPr>
        <p:spPr>
          <a:xfrm>
            <a:off x="2277638" y="3264867"/>
            <a:ext cx="2197734" cy="2197734"/>
          </a:xfrm>
          <a:prstGeom prst="ellipse">
            <a:avLst/>
          </a:prstGeom>
          <a:solidFill>
            <a:schemeClr val="tx1"/>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4" name="Circle">
            <a:extLst>
              <a:ext uri="{FF2B5EF4-FFF2-40B4-BE49-F238E27FC236}">
                <a16:creationId xmlns:a16="http://schemas.microsoft.com/office/drawing/2014/main" id="{37672681-A3BB-4C4F-BCEF-304CD044F6F7}"/>
              </a:ext>
            </a:extLst>
          </p:cNvPr>
          <p:cNvSpPr/>
          <p:nvPr userDrawn="1"/>
        </p:nvSpPr>
        <p:spPr>
          <a:xfrm>
            <a:off x="2710910" y="4132702"/>
            <a:ext cx="1331189" cy="1331189"/>
          </a:xfrm>
          <a:prstGeom prst="ellipse">
            <a:avLst/>
          </a:prstGeom>
          <a:solidFill>
            <a:srgbClr val="E5E5E7"/>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8" name="Line">
            <a:extLst>
              <a:ext uri="{FF2B5EF4-FFF2-40B4-BE49-F238E27FC236}">
                <a16:creationId xmlns:a16="http://schemas.microsoft.com/office/drawing/2014/main" id="{EF18AF69-7C62-4C28-949C-C566B7916677}"/>
              </a:ext>
            </a:extLst>
          </p:cNvPr>
          <p:cNvSpPr/>
          <p:nvPr userDrawn="1"/>
        </p:nvSpPr>
        <p:spPr>
          <a:xfrm>
            <a:off x="4301415" y="3769752"/>
            <a:ext cx="2504914" cy="1"/>
          </a:xfrm>
          <a:prstGeom prst="line">
            <a:avLst/>
          </a:prstGeom>
          <a:ln w="2540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19" name="Oval">
            <a:extLst>
              <a:ext uri="{FF2B5EF4-FFF2-40B4-BE49-F238E27FC236}">
                <a16:creationId xmlns:a16="http://schemas.microsoft.com/office/drawing/2014/main" id="{7BFCEECC-CEA4-4455-BA07-76891F2399B5}"/>
              </a:ext>
            </a:extLst>
          </p:cNvPr>
          <p:cNvSpPr/>
          <p:nvPr userDrawn="1"/>
        </p:nvSpPr>
        <p:spPr>
          <a:xfrm>
            <a:off x="687791" y="763142"/>
            <a:ext cx="5401682" cy="5420617"/>
          </a:xfrm>
          <a:prstGeom prst="ellipse">
            <a:avLst/>
          </a:prstGeom>
          <a:ln w="25400">
            <a:solidFill>
              <a:srgbClr val="000000"/>
            </a:solidFill>
            <a:custDash>
              <a:ds d="200000" sp="200000"/>
            </a:custDash>
            <a:miter lim="400000"/>
          </a:ln>
        </p:spPr>
        <p:txBody>
          <a:bodyPr tIns="45720" bIns="45720" anchor="ctr"/>
          <a:lstStyle/>
          <a:p>
            <a:pPr defTabSz="914400">
              <a:lnSpc>
                <a:spcPct val="100000"/>
              </a:lnSpc>
              <a:defRPr sz="3600"/>
            </a:pPr>
            <a:endParaRPr sz="1800"/>
          </a:p>
        </p:txBody>
      </p:sp>
      <p:sp>
        <p:nvSpPr>
          <p:cNvPr id="26" name="Text Placeholder 2">
            <a:extLst>
              <a:ext uri="{FF2B5EF4-FFF2-40B4-BE49-F238E27FC236}">
                <a16:creationId xmlns:a16="http://schemas.microsoft.com/office/drawing/2014/main" id="{70165B78-9A46-4434-A181-060E23D8F068}"/>
              </a:ext>
            </a:extLst>
          </p:cNvPr>
          <p:cNvSpPr>
            <a:spLocks noGrp="1"/>
          </p:cNvSpPr>
          <p:nvPr>
            <p:ph type="body" sz="quarter" idx="19"/>
          </p:nvPr>
        </p:nvSpPr>
        <p:spPr>
          <a:xfrm>
            <a:off x="2710910" y="4654550"/>
            <a:ext cx="1320963" cy="344488"/>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27" name="Text Placeholder 2">
            <a:extLst>
              <a:ext uri="{FF2B5EF4-FFF2-40B4-BE49-F238E27FC236}">
                <a16:creationId xmlns:a16="http://schemas.microsoft.com/office/drawing/2014/main" id="{E450ACCA-71B6-45C7-85DF-D1D0C33B5CE1}"/>
              </a:ext>
            </a:extLst>
          </p:cNvPr>
          <p:cNvSpPr>
            <a:spLocks noGrp="1"/>
          </p:cNvSpPr>
          <p:nvPr>
            <p:ph type="body" sz="quarter" idx="20"/>
          </p:nvPr>
        </p:nvSpPr>
        <p:spPr>
          <a:xfrm>
            <a:off x="2597151" y="3606800"/>
            <a:ext cx="1574800" cy="344488"/>
          </a:xfrm>
        </p:spPr>
        <p:txBody>
          <a:bodyPr anchor="ctr" anchorCtr="0"/>
          <a:lstStyle>
            <a:lvl1pPr marL="0" indent="0" algn="ctr">
              <a:lnSpc>
                <a:spcPct val="100000"/>
              </a:lnSpc>
              <a:buNone/>
              <a:defRPr sz="1000" b="1">
                <a:solidFill>
                  <a:schemeClr val="bg1"/>
                </a:solidFill>
              </a:defRPr>
            </a:lvl1pPr>
            <a:lvl2pPr marL="457200" indent="0">
              <a:buNone/>
              <a:defRPr/>
            </a:lvl2pPr>
          </a:lstStyle>
          <a:p>
            <a:pPr lvl="0"/>
            <a:r>
              <a:rPr lang="en-GB"/>
              <a:t>Click to edit Master text styles</a:t>
            </a:r>
          </a:p>
        </p:txBody>
      </p:sp>
      <p:sp>
        <p:nvSpPr>
          <p:cNvPr id="28" name="Text Placeholder 2">
            <a:extLst>
              <a:ext uri="{FF2B5EF4-FFF2-40B4-BE49-F238E27FC236}">
                <a16:creationId xmlns:a16="http://schemas.microsoft.com/office/drawing/2014/main" id="{081CD895-9C4F-4A67-95DB-332B52628C82}"/>
              </a:ext>
            </a:extLst>
          </p:cNvPr>
          <p:cNvSpPr>
            <a:spLocks noGrp="1"/>
          </p:cNvSpPr>
          <p:nvPr>
            <p:ph type="body" sz="quarter" idx="21"/>
          </p:nvPr>
        </p:nvSpPr>
        <p:spPr>
          <a:xfrm>
            <a:off x="2520951" y="2774950"/>
            <a:ext cx="1720850" cy="344488"/>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29" name="Text Placeholder 2">
            <a:extLst>
              <a:ext uri="{FF2B5EF4-FFF2-40B4-BE49-F238E27FC236}">
                <a16:creationId xmlns:a16="http://schemas.microsoft.com/office/drawing/2014/main" id="{FBAF47B3-CE20-4529-812A-6F592B41665C}"/>
              </a:ext>
            </a:extLst>
          </p:cNvPr>
          <p:cNvSpPr>
            <a:spLocks noGrp="1"/>
          </p:cNvSpPr>
          <p:nvPr>
            <p:ph type="body" sz="quarter" idx="22"/>
          </p:nvPr>
        </p:nvSpPr>
        <p:spPr>
          <a:xfrm>
            <a:off x="2305050" y="1905000"/>
            <a:ext cx="2136775" cy="344488"/>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30" name="Text Placeholder 2">
            <a:extLst>
              <a:ext uri="{FF2B5EF4-FFF2-40B4-BE49-F238E27FC236}">
                <a16:creationId xmlns:a16="http://schemas.microsoft.com/office/drawing/2014/main" id="{A5DCC6F6-962B-4362-AF42-BEE41946D69E}"/>
              </a:ext>
            </a:extLst>
          </p:cNvPr>
          <p:cNvSpPr>
            <a:spLocks noGrp="1"/>
          </p:cNvSpPr>
          <p:nvPr>
            <p:ph type="body" sz="quarter" idx="23"/>
          </p:nvPr>
        </p:nvSpPr>
        <p:spPr>
          <a:xfrm>
            <a:off x="2305050" y="920750"/>
            <a:ext cx="2136775" cy="344488"/>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21" name="Text Placeholder 2">
            <a:extLst>
              <a:ext uri="{FF2B5EF4-FFF2-40B4-BE49-F238E27FC236}">
                <a16:creationId xmlns:a16="http://schemas.microsoft.com/office/drawing/2014/main" id="{AF676F71-19ED-E64B-9769-FD12C1997D07}"/>
              </a:ext>
            </a:extLst>
          </p:cNvPr>
          <p:cNvSpPr>
            <a:spLocks noGrp="1"/>
          </p:cNvSpPr>
          <p:nvPr>
            <p:ph type="body" sz="quarter" idx="15"/>
          </p:nvPr>
        </p:nvSpPr>
        <p:spPr>
          <a:xfrm>
            <a:off x="6854625" y="3710975"/>
            <a:ext cx="2136775" cy="344488"/>
          </a:xfrm>
        </p:spPr>
        <p:txBody>
          <a:bodyPr anchor="t" anchorCtr="0"/>
          <a:lstStyle>
            <a:lvl1pPr marL="0" indent="0" algn="l">
              <a:lnSpc>
                <a:spcPct val="100000"/>
              </a:lnSpc>
              <a:buNone/>
              <a:defRPr sz="1000" b="0"/>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27443342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What to we do 3">
    <p:bg>
      <p:bgPr>
        <a:solidFill>
          <a:srgbClr val="E5E5E7"/>
        </a:solidFill>
        <a:effectLst/>
      </p:bgPr>
    </p:bg>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FA27992B-574E-E147-BD5C-DCDBC5B3C44C}"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11" name="Circle">
            <a:extLst>
              <a:ext uri="{FF2B5EF4-FFF2-40B4-BE49-F238E27FC236}">
                <a16:creationId xmlns:a16="http://schemas.microsoft.com/office/drawing/2014/main" id="{A735AE84-4D9F-441B-9F49-80E6C18CF64B}"/>
              </a:ext>
            </a:extLst>
          </p:cNvPr>
          <p:cNvSpPr/>
          <p:nvPr userDrawn="1"/>
        </p:nvSpPr>
        <p:spPr>
          <a:xfrm>
            <a:off x="1398785" y="1501860"/>
            <a:ext cx="3955439" cy="3955439"/>
          </a:xfrm>
          <a:prstGeom prst="ellipse">
            <a:avLst/>
          </a:prstGeom>
          <a:noFill/>
          <a:ln w="25400">
            <a:solidFill>
              <a:srgbClr val="000000"/>
            </a:solidFill>
            <a:miter lim="400000"/>
          </a:ln>
        </p:spPr>
        <p:txBody>
          <a:bodyPr tIns="45720" bIns="45720" anchor="ctr"/>
          <a:lstStyle/>
          <a:p>
            <a:pPr defTabSz="914400">
              <a:lnSpc>
                <a:spcPct val="100000"/>
              </a:lnSpc>
              <a:defRPr sz="3600">
                <a:solidFill>
                  <a:srgbClr val="414359"/>
                </a:solidFill>
              </a:defRPr>
            </a:pPr>
            <a:endParaRPr sz="1800"/>
          </a:p>
        </p:txBody>
      </p:sp>
      <p:sp>
        <p:nvSpPr>
          <p:cNvPr id="12" name="Circle">
            <a:extLst>
              <a:ext uri="{FF2B5EF4-FFF2-40B4-BE49-F238E27FC236}">
                <a16:creationId xmlns:a16="http://schemas.microsoft.com/office/drawing/2014/main" id="{4FE909B8-C39D-403A-AEFE-6D7AA36E8B58}"/>
              </a:ext>
            </a:extLst>
          </p:cNvPr>
          <p:cNvSpPr/>
          <p:nvPr userDrawn="1"/>
        </p:nvSpPr>
        <p:spPr>
          <a:xfrm>
            <a:off x="1867531" y="2449827"/>
            <a:ext cx="3017948" cy="3017947"/>
          </a:xfrm>
          <a:prstGeom prst="ellipse">
            <a:avLst/>
          </a:prstGeom>
          <a:solidFill>
            <a:schemeClr val="tx1"/>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3" name="Circle">
            <a:extLst>
              <a:ext uri="{FF2B5EF4-FFF2-40B4-BE49-F238E27FC236}">
                <a16:creationId xmlns:a16="http://schemas.microsoft.com/office/drawing/2014/main" id="{22DD989D-FC45-4DA2-8643-61BAB57C80DD}"/>
              </a:ext>
            </a:extLst>
          </p:cNvPr>
          <p:cNvSpPr/>
          <p:nvPr userDrawn="1"/>
        </p:nvSpPr>
        <p:spPr>
          <a:xfrm>
            <a:off x="2277638" y="3264867"/>
            <a:ext cx="2197734" cy="2197734"/>
          </a:xfrm>
          <a:prstGeom prst="ellipse">
            <a:avLst/>
          </a:prstGeom>
          <a:solidFill>
            <a:srgbClr val="E5E5E7"/>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4" name="Circle">
            <a:extLst>
              <a:ext uri="{FF2B5EF4-FFF2-40B4-BE49-F238E27FC236}">
                <a16:creationId xmlns:a16="http://schemas.microsoft.com/office/drawing/2014/main" id="{37672681-A3BB-4C4F-BCEF-304CD044F6F7}"/>
              </a:ext>
            </a:extLst>
          </p:cNvPr>
          <p:cNvSpPr/>
          <p:nvPr userDrawn="1"/>
        </p:nvSpPr>
        <p:spPr>
          <a:xfrm>
            <a:off x="2710910" y="4132702"/>
            <a:ext cx="1331189" cy="1331189"/>
          </a:xfrm>
          <a:prstGeom prst="ellipse">
            <a:avLst/>
          </a:prstGeom>
          <a:solidFill>
            <a:srgbClr val="E5E5E7"/>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7" name="Line">
            <a:extLst>
              <a:ext uri="{FF2B5EF4-FFF2-40B4-BE49-F238E27FC236}">
                <a16:creationId xmlns:a16="http://schemas.microsoft.com/office/drawing/2014/main" id="{37CAD827-0032-4635-901E-B4AAB106679C}"/>
              </a:ext>
            </a:extLst>
          </p:cNvPr>
          <p:cNvSpPr/>
          <p:nvPr userDrawn="1"/>
        </p:nvSpPr>
        <p:spPr>
          <a:xfrm>
            <a:off x="4484343" y="2934162"/>
            <a:ext cx="2321986" cy="1"/>
          </a:xfrm>
          <a:prstGeom prst="line">
            <a:avLst/>
          </a:prstGeom>
          <a:ln w="2540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19" name="Oval">
            <a:extLst>
              <a:ext uri="{FF2B5EF4-FFF2-40B4-BE49-F238E27FC236}">
                <a16:creationId xmlns:a16="http://schemas.microsoft.com/office/drawing/2014/main" id="{7BFCEECC-CEA4-4455-BA07-76891F2399B5}"/>
              </a:ext>
            </a:extLst>
          </p:cNvPr>
          <p:cNvSpPr/>
          <p:nvPr userDrawn="1"/>
        </p:nvSpPr>
        <p:spPr>
          <a:xfrm>
            <a:off x="687791" y="763142"/>
            <a:ext cx="5401682" cy="5420617"/>
          </a:xfrm>
          <a:prstGeom prst="ellipse">
            <a:avLst/>
          </a:prstGeom>
          <a:ln w="25400">
            <a:solidFill>
              <a:srgbClr val="000000"/>
            </a:solidFill>
            <a:custDash>
              <a:ds d="200000" sp="200000"/>
            </a:custDash>
            <a:miter lim="400000"/>
          </a:ln>
        </p:spPr>
        <p:txBody>
          <a:bodyPr tIns="45720" bIns="45720" anchor="ctr"/>
          <a:lstStyle/>
          <a:p>
            <a:pPr defTabSz="914400">
              <a:lnSpc>
                <a:spcPct val="100000"/>
              </a:lnSpc>
              <a:defRPr sz="3600"/>
            </a:pPr>
            <a:endParaRPr sz="1800"/>
          </a:p>
        </p:txBody>
      </p:sp>
      <p:sp>
        <p:nvSpPr>
          <p:cNvPr id="26" name="Text Placeholder 2">
            <a:extLst>
              <a:ext uri="{FF2B5EF4-FFF2-40B4-BE49-F238E27FC236}">
                <a16:creationId xmlns:a16="http://schemas.microsoft.com/office/drawing/2014/main" id="{70165B78-9A46-4434-A181-060E23D8F068}"/>
              </a:ext>
            </a:extLst>
          </p:cNvPr>
          <p:cNvSpPr>
            <a:spLocks noGrp="1"/>
          </p:cNvSpPr>
          <p:nvPr>
            <p:ph type="body" sz="quarter" idx="19"/>
          </p:nvPr>
        </p:nvSpPr>
        <p:spPr>
          <a:xfrm>
            <a:off x="2710910" y="4654550"/>
            <a:ext cx="1320963" cy="344488"/>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27" name="Text Placeholder 2">
            <a:extLst>
              <a:ext uri="{FF2B5EF4-FFF2-40B4-BE49-F238E27FC236}">
                <a16:creationId xmlns:a16="http://schemas.microsoft.com/office/drawing/2014/main" id="{E450ACCA-71B6-45C7-85DF-D1D0C33B5CE1}"/>
              </a:ext>
            </a:extLst>
          </p:cNvPr>
          <p:cNvSpPr>
            <a:spLocks noGrp="1"/>
          </p:cNvSpPr>
          <p:nvPr>
            <p:ph type="body" sz="quarter" idx="20"/>
          </p:nvPr>
        </p:nvSpPr>
        <p:spPr>
          <a:xfrm>
            <a:off x="2597151" y="3606800"/>
            <a:ext cx="1574800" cy="344488"/>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28" name="Text Placeholder 2">
            <a:extLst>
              <a:ext uri="{FF2B5EF4-FFF2-40B4-BE49-F238E27FC236}">
                <a16:creationId xmlns:a16="http://schemas.microsoft.com/office/drawing/2014/main" id="{081CD895-9C4F-4A67-95DB-332B52628C82}"/>
              </a:ext>
            </a:extLst>
          </p:cNvPr>
          <p:cNvSpPr>
            <a:spLocks noGrp="1"/>
          </p:cNvSpPr>
          <p:nvPr>
            <p:ph type="body" sz="quarter" idx="21"/>
          </p:nvPr>
        </p:nvSpPr>
        <p:spPr>
          <a:xfrm>
            <a:off x="2520951" y="2774950"/>
            <a:ext cx="1720850" cy="344488"/>
          </a:xfrm>
        </p:spPr>
        <p:txBody>
          <a:bodyPr anchor="ctr" anchorCtr="0"/>
          <a:lstStyle>
            <a:lvl1pPr marL="0" indent="0" algn="ctr">
              <a:lnSpc>
                <a:spcPct val="100000"/>
              </a:lnSpc>
              <a:buNone/>
              <a:defRPr sz="1000" b="1">
                <a:solidFill>
                  <a:schemeClr val="bg1"/>
                </a:solidFill>
              </a:defRPr>
            </a:lvl1pPr>
            <a:lvl2pPr marL="457200" indent="0">
              <a:buNone/>
              <a:defRPr/>
            </a:lvl2pPr>
          </a:lstStyle>
          <a:p>
            <a:pPr lvl="0"/>
            <a:r>
              <a:rPr lang="en-GB"/>
              <a:t>Click to edit Master text styles</a:t>
            </a:r>
          </a:p>
        </p:txBody>
      </p:sp>
      <p:sp>
        <p:nvSpPr>
          <p:cNvPr id="29" name="Text Placeholder 2">
            <a:extLst>
              <a:ext uri="{FF2B5EF4-FFF2-40B4-BE49-F238E27FC236}">
                <a16:creationId xmlns:a16="http://schemas.microsoft.com/office/drawing/2014/main" id="{FBAF47B3-CE20-4529-812A-6F592B41665C}"/>
              </a:ext>
            </a:extLst>
          </p:cNvPr>
          <p:cNvSpPr>
            <a:spLocks noGrp="1"/>
          </p:cNvSpPr>
          <p:nvPr>
            <p:ph type="body" sz="quarter" idx="22"/>
          </p:nvPr>
        </p:nvSpPr>
        <p:spPr>
          <a:xfrm>
            <a:off x="2305050" y="1905000"/>
            <a:ext cx="2136775" cy="344488"/>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30" name="Text Placeholder 2">
            <a:extLst>
              <a:ext uri="{FF2B5EF4-FFF2-40B4-BE49-F238E27FC236}">
                <a16:creationId xmlns:a16="http://schemas.microsoft.com/office/drawing/2014/main" id="{A5DCC6F6-962B-4362-AF42-BEE41946D69E}"/>
              </a:ext>
            </a:extLst>
          </p:cNvPr>
          <p:cNvSpPr>
            <a:spLocks noGrp="1"/>
          </p:cNvSpPr>
          <p:nvPr>
            <p:ph type="body" sz="quarter" idx="23"/>
          </p:nvPr>
        </p:nvSpPr>
        <p:spPr>
          <a:xfrm>
            <a:off x="2305050" y="920750"/>
            <a:ext cx="2136775" cy="344488"/>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22" name="Text Placeholder 2">
            <a:extLst>
              <a:ext uri="{FF2B5EF4-FFF2-40B4-BE49-F238E27FC236}">
                <a16:creationId xmlns:a16="http://schemas.microsoft.com/office/drawing/2014/main" id="{C296510B-9DEB-9440-B1E3-D28FA1ADEF29}"/>
              </a:ext>
            </a:extLst>
          </p:cNvPr>
          <p:cNvSpPr>
            <a:spLocks noGrp="1"/>
          </p:cNvSpPr>
          <p:nvPr>
            <p:ph type="body" sz="quarter" idx="16"/>
          </p:nvPr>
        </p:nvSpPr>
        <p:spPr>
          <a:xfrm>
            <a:off x="6854625" y="2879125"/>
            <a:ext cx="2136775" cy="344488"/>
          </a:xfrm>
        </p:spPr>
        <p:txBody>
          <a:bodyPr anchor="t" anchorCtr="0"/>
          <a:lstStyle>
            <a:lvl1pPr marL="0" indent="0" algn="l">
              <a:lnSpc>
                <a:spcPct val="100000"/>
              </a:lnSpc>
              <a:buNone/>
              <a:defRPr sz="1000" b="0"/>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1861299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What to we do 4">
    <p:bg>
      <p:bgPr>
        <a:solidFill>
          <a:srgbClr val="E5E5E7"/>
        </a:solidFill>
        <a:effectLst/>
      </p:bgPr>
    </p:bg>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03B87FBF-D4C5-FE41-88EF-2C59BCDBF279}"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11" name="Circle">
            <a:extLst>
              <a:ext uri="{FF2B5EF4-FFF2-40B4-BE49-F238E27FC236}">
                <a16:creationId xmlns:a16="http://schemas.microsoft.com/office/drawing/2014/main" id="{A735AE84-4D9F-441B-9F49-80E6C18CF64B}"/>
              </a:ext>
            </a:extLst>
          </p:cNvPr>
          <p:cNvSpPr/>
          <p:nvPr userDrawn="1"/>
        </p:nvSpPr>
        <p:spPr>
          <a:xfrm>
            <a:off x="1398785" y="1501860"/>
            <a:ext cx="3955439" cy="3955439"/>
          </a:xfrm>
          <a:prstGeom prst="ellipse">
            <a:avLst/>
          </a:prstGeom>
          <a:solidFill>
            <a:schemeClr val="tx1"/>
          </a:solidFill>
          <a:ln w="25400">
            <a:solidFill>
              <a:srgbClr val="000000"/>
            </a:solidFill>
            <a:miter lim="400000"/>
          </a:ln>
        </p:spPr>
        <p:txBody>
          <a:bodyPr tIns="45720" bIns="45720" anchor="ctr"/>
          <a:lstStyle/>
          <a:p>
            <a:pPr defTabSz="914400">
              <a:lnSpc>
                <a:spcPct val="100000"/>
              </a:lnSpc>
              <a:defRPr sz="3600">
                <a:solidFill>
                  <a:srgbClr val="414359"/>
                </a:solidFill>
              </a:defRPr>
            </a:pPr>
            <a:endParaRPr sz="1800"/>
          </a:p>
        </p:txBody>
      </p:sp>
      <p:sp>
        <p:nvSpPr>
          <p:cNvPr id="12" name="Circle">
            <a:extLst>
              <a:ext uri="{FF2B5EF4-FFF2-40B4-BE49-F238E27FC236}">
                <a16:creationId xmlns:a16="http://schemas.microsoft.com/office/drawing/2014/main" id="{4FE909B8-C39D-403A-AEFE-6D7AA36E8B58}"/>
              </a:ext>
            </a:extLst>
          </p:cNvPr>
          <p:cNvSpPr/>
          <p:nvPr userDrawn="1"/>
        </p:nvSpPr>
        <p:spPr>
          <a:xfrm>
            <a:off x="1867531" y="2449827"/>
            <a:ext cx="3017948" cy="3017947"/>
          </a:xfrm>
          <a:prstGeom prst="ellipse">
            <a:avLst/>
          </a:prstGeom>
          <a:solidFill>
            <a:srgbClr val="E5E5E7"/>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3" name="Circle">
            <a:extLst>
              <a:ext uri="{FF2B5EF4-FFF2-40B4-BE49-F238E27FC236}">
                <a16:creationId xmlns:a16="http://schemas.microsoft.com/office/drawing/2014/main" id="{22DD989D-FC45-4DA2-8643-61BAB57C80DD}"/>
              </a:ext>
            </a:extLst>
          </p:cNvPr>
          <p:cNvSpPr/>
          <p:nvPr userDrawn="1"/>
        </p:nvSpPr>
        <p:spPr>
          <a:xfrm>
            <a:off x="2277638" y="3264867"/>
            <a:ext cx="2197734" cy="2197734"/>
          </a:xfrm>
          <a:prstGeom prst="ellipse">
            <a:avLst/>
          </a:prstGeom>
          <a:solidFill>
            <a:srgbClr val="E5E5E7"/>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4" name="Circle">
            <a:extLst>
              <a:ext uri="{FF2B5EF4-FFF2-40B4-BE49-F238E27FC236}">
                <a16:creationId xmlns:a16="http://schemas.microsoft.com/office/drawing/2014/main" id="{37672681-A3BB-4C4F-BCEF-304CD044F6F7}"/>
              </a:ext>
            </a:extLst>
          </p:cNvPr>
          <p:cNvSpPr/>
          <p:nvPr userDrawn="1"/>
        </p:nvSpPr>
        <p:spPr>
          <a:xfrm>
            <a:off x="2710910" y="4132702"/>
            <a:ext cx="1331189" cy="1331189"/>
          </a:xfrm>
          <a:prstGeom prst="ellipse">
            <a:avLst/>
          </a:prstGeom>
          <a:solidFill>
            <a:srgbClr val="E5E5E7"/>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6" name="Line">
            <a:extLst>
              <a:ext uri="{FF2B5EF4-FFF2-40B4-BE49-F238E27FC236}">
                <a16:creationId xmlns:a16="http://schemas.microsoft.com/office/drawing/2014/main" id="{424739AF-955E-4666-9A10-6D0A2EE3A189}"/>
              </a:ext>
            </a:extLst>
          </p:cNvPr>
          <p:cNvSpPr/>
          <p:nvPr userDrawn="1"/>
        </p:nvSpPr>
        <p:spPr>
          <a:xfrm>
            <a:off x="4756903" y="2063119"/>
            <a:ext cx="2049426" cy="1"/>
          </a:xfrm>
          <a:prstGeom prst="line">
            <a:avLst/>
          </a:prstGeom>
          <a:ln w="2540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19" name="Oval">
            <a:extLst>
              <a:ext uri="{FF2B5EF4-FFF2-40B4-BE49-F238E27FC236}">
                <a16:creationId xmlns:a16="http://schemas.microsoft.com/office/drawing/2014/main" id="{7BFCEECC-CEA4-4455-BA07-76891F2399B5}"/>
              </a:ext>
            </a:extLst>
          </p:cNvPr>
          <p:cNvSpPr/>
          <p:nvPr userDrawn="1"/>
        </p:nvSpPr>
        <p:spPr>
          <a:xfrm>
            <a:off x="687791" y="763142"/>
            <a:ext cx="5401682" cy="5420617"/>
          </a:xfrm>
          <a:prstGeom prst="ellipse">
            <a:avLst/>
          </a:prstGeom>
          <a:ln w="25400">
            <a:solidFill>
              <a:srgbClr val="000000"/>
            </a:solidFill>
            <a:custDash>
              <a:ds d="200000" sp="200000"/>
            </a:custDash>
            <a:miter lim="400000"/>
          </a:ln>
        </p:spPr>
        <p:txBody>
          <a:bodyPr tIns="45720" bIns="45720" anchor="ctr"/>
          <a:lstStyle/>
          <a:p>
            <a:pPr defTabSz="914400">
              <a:lnSpc>
                <a:spcPct val="100000"/>
              </a:lnSpc>
              <a:defRPr sz="3600"/>
            </a:pPr>
            <a:endParaRPr sz="1800"/>
          </a:p>
        </p:txBody>
      </p:sp>
      <p:sp>
        <p:nvSpPr>
          <p:cNvPr id="26" name="Text Placeholder 2">
            <a:extLst>
              <a:ext uri="{FF2B5EF4-FFF2-40B4-BE49-F238E27FC236}">
                <a16:creationId xmlns:a16="http://schemas.microsoft.com/office/drawing/2014/main" id="{70165B78-9A46-4434-A181-060E23D8F068}"/>
              </a:ext>
            </a:extLst>
          </p:cNvPr>
          <p:cNvSpPr>
            <a:spLocks noGrp="1"/>
          </p:cNvSpPr>
          <p:nvPr>
            <p:ph type="body" sz="quarter" idx="19"/>
          </p:nvPr>
        </p:nvSpPr>
        <p:spPr>
          <a:xfrm>
            <a:off x="2710910" y="4654550"/>
            <a:ext cx="1320963" cy="344488"/>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27" name="Text Placeholder 2">
            <a:extLst>
              <a:ext uri="{FF2B5EF4-FFF2-40B4-BE49-F238E27FC236}">
                <a16:creationId xmlns:a16="http://schemas.microsoft.com/office/drawing/2014/main" id="{E450ACCA-71B6-45C7-85DF-D1D0C33B5CE1}"/>
              </a:ext>
            </a:extLst>
          </p:cNvPr>
          <p:cNvSpPr>
            <a:spLocks noGrp="1"/>
          </p:cNvSpPr>
          <p:nvPr>
            <p:ph type="body" sz="quarter" idx="20"/>
          </p:nvPr>
        </p:nvSpPr>
        <p:spPr>
          <a:xfrm>
            <a:off x="2597151" y="3606800"/>
            <a:ext cx="1574800" cy="344488"/>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28" name="Text Placeholder 2">
            <a:extLst>
              <a:ext uri="{FF2B5EF4-FFF2-40B4-BE49-F238E27FC236}">
                <a16:creationId xmlns:a16="http://schemas.microsoft.com/office/drawing/2014/main" id="{081CD895-9C4F-4A67-95DB-332B52628C82}"/>
              </a:ext>
            </a:extLst>
          </p:cNvPr>
          <p:cNvSpPr>
            <a:spLocks noGrp="1"/>
          </p:cNvSpPr>
          <p:nvPr>
            <p:ph type="body" sz="quarter" idx="21"/>
          </p:nvPr>
        </p:nvSpPr>
        <p:spPr>
          <a:xfrm>
            <a:off x="2520951" y="2774950"/>
            <a:ext cx="1720850" cy="344488"/>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29" name="Text Placeholder 2">
            <a:extLst>
              <a:ext uri="{FF2B5EF4-FFF2-40B4-BE49-F238E27FC236}">
                <a16:creationId xmlns:a16="http://schemas.microsoft.com/office/drawing/2014/main" id="{FBAF47B3-CE20-4529-812A-6F592B41665C}"/>
              </a:ext>
            </a:extLst>
          </p:cNvPr>
          <p:cNvSpPr>
            <a:spLocks noGrp="1"/>
          </p:cNvSpPr>
          <p:nvPr>
            <p:ph type="body" sz="quarter" idx="22"/>
          </p:nvPr>
        </p:nvSpPr>
        <p:spPr>
          <a:xfrm>
            <a:off x="2305050" y="1905000"/>
            <a:ext cx="2136775" cy="344488"/>
          </a:xfrm>
        </p:spPr>
        <p:txBody>
          <a:bodyPr anchor="ctr" anchorCtr="0"/>
          <a:lstStyle>
            <a:lvl1pPr marL="0" indent="0" algn="ctr">
              <a:lnSpc>
                <a:spcPct val="100000"/>
              </a:lnSpc>
              <a:buNone/>
              <a:defRPr sz="1000" b="1">
                <a:solidFill>
                  <a:schemeClr val="bg1"/>
                </a:solidFill>
              </a:defRPr>
            </a:lvl1pPr>
            <a:lvl2pPr marL="457200" indent="0">
              <a:buNone/>
              <a:defRPr/>
            </a:lvl2pPr>
          </a:lstStyle>
          <a:p>
            <a:pPr lvl="0"/>
            <a:r>
              <a:rPr lang="en-GB"/>
              <a:t>Click to edit Master text styles</a:t>
            </a:r>
          </a:p>
        </p:txBody>
      </p:sp>
      <p:sp>
        <p:nvSpPr>
          <p:cNvPr id="30" name="Text Placeholder 2">
            <a:extLst>
              <a:ext uri="{FF2B5EF4-FFF2-40B4-BE49-F238E27FC236}">
                <a16:creationId xmlns:a16="http://schemas.microsoft.com/office/drawing/2014/main" id="{A5DCC6F6-962B-4362-AF42-BEE41946D69E}"/>
              </a:ext>
            </a:extLst>
          </p:cNvPr>
          <p:cNvSpPr>
            <a:spLocks noGrp="1"/>
          </p:cNvSpPr>
          <p:nvPr>
            <p:ph type="body" sz="quarter" idx="23"/>
          </p:nvPr>
        </p:nvSpPr>
        <p:spPr>
          <a:xfrm>
            <a:off x="2305050" y="920750"/>
            <a:ext cx="2136775" cy="344488"/>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23" name="Text Placeholder 2">
            <a:extLst>
              <a:ext uri="{FF2B5EF4-FFF2-40B4-BE49-F238E27FC236}">
                <a16:creationId xmlns:a16="http://schemas.microsoft.com/office/drawing/2014/main" id="{D4E0D44F-7F60-8D48-B4D2-78F5AA0D129A}"/>
              </a:ext>
            </a:extLst>
          </p:cNvPr>
          <p:cNvSpPr>
            <a:spLocks noGrp="1"/>
          </p:cNvSpPr>
          <p:nvPr>
            <p:ph type="body" sz="quarter" idx="17"/>
          </p:nvPr>
        </p:nvSpPr>
        <p:spPr>
          <a:xfrm>
            <a:off x="6854625" y="2009175"/>
            <a:ext cx="2136775" cy="344488"/>
          </a:xfrm>
        </p:spPr>
        <p:txBody>
          <a:bodyPr anchor="t" anchorCtr="0"/>
          <a:lstStyle>
            <a:lvl1pPr marL="0" indent="0" algn="l">
              <a:lnSpc>
                <a:spcPct val="100000"/>
              </a:lnSpc>
              <a:buNone/>
              <a:defRPr sz="1000" b="0"/>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19829276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What to we do 5">
    <p:bg>
      <p:bgPr>
        <a:solidFill>
          <a:srgbClr val="E5E5E7"/>
        </a:solidFill>
        <a:effectLst/>
      </p:bgPr>
    </p:bg>
    <p:spTree>
      <p:nvGrpSpPr>
        <p:cNvPr id="1" name=""/>
        <p:cNvGrpSpPr/>
        <p:nvPr/>
      </p:nvGrpSpPr>
      <p:grpSpPr>
        <a:xfrm>
          <a:off x="0" y="0"/>
          <a:ext cx="0" cy="0"/>
          <a:chOff x="0" y="0"/>
          <a:chExt cx="0" cy="0"/>
        </a:xfrm>
      </p:grpSpPr>
      <p:sp>
        <p:nvSpPr>
          <p:cNvPr id="19" name="Oval">
            <a:extLst>
              <a:ext uri="{FF2B5EF4-FFF2-40B4-BE49-F238E27FC236}">
                <a16:creationId xmlns:a16="http://schemas.microsoft.com/office/drawing/2014/main" id="{7BFCEECC-CEA4-4455-BA07-76891F2399B5}"/>
              </a:ext>
            </a:extLst>
          </p:cNvPr>
          <p:cNvSpPr/>
          <p:nvPr userDrawn="1"/>
        </p:nvSpPr>
        <p:spPr>
          <a:xfrm>
            <a:off x="687791" y="763142"/>
            <a:ext cx="5401682" cy="5420617"/>
          </a:xfrm>
          <a:prstGeom prst="ellipse">
            <a:avLst/>
          </a:prstGeom>
          <a:solidFill>
            <a:schemeClr val="tx1"/>
          </a:solidFill>
          <a:ln w="25400">
            <a:solidFill>
              <a:srgbClr val="000000"/>
            </a:solidFill>
            <a:custDash>
              <a:ds d="200000" sp="200000"/>
            </a:custDash>
            <a:miter lim="400000"/>
          </a:ln>
        </p:spPr>
        <p:txBody>
          <a:bodyPr tIns="45720" bIns="45720" anchor="ctr"/>
          <a:lstStyle/>
          <a:p>
            <a:pPr defTabSz="914400">
              <a:lnSpc>
                <a:spcPct val="100000"/>
              </a:lnSpc>
              <a:defRPr sz="3600"/>
            </a:pPr>
            <a:endParaRPr sz="1800"/>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29E64D56-8B34-E647-8015-C7974EB92377}"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11" name="Circle">
            <a:extLst>
              <a:ext uri="{FF2B5EF4-FFF2-40B4-BE49-F238E27FC236}">
                <a16:creationId xmlns:a16="http://schemas.microsoft.com/office/drawing/2014/main" id="{A735AE84-4D9F-441B-9F49-80E6C18CF64B}"/>
              </a:ext>
            </a:extLst>
          </p:cNvPr>
          <p:cNvSpPr/>
          <p:nvPr userDrawn="1"/>
        </p:nvSpPr>
        <p:spPr>
          <a:xfrm>
            <a:off x="1398785" y="1501860"/>
            <a:ext cx="3955439" cy="3955439"/>
          </a:xfrm>
          <a:prstGeom prst="ellipse">
            <a:avLst/>
          </a:prstGeom>
          <a:solidFill>
            <a:srgbClr val="E5E5E7"/>
          </a:solidFill>
          <a:ln w="25400">
            <a:solidFill>
              <a:srgbClr val="000000"/>
            </a:solidFill>
            <a:miter lim="400000"/>
          </a:ln>
        </p:spPr>
        <p:txBody>
          <a:bodyPr tIns="45720" bIns="45720" anchor="ctr"/>
          <a:lstStyle/>
          <a:p>
            <a:pPr defTabSz="914400">
              <a:lnSpc>
                <a:spcPct val="100000"/>
              </a:lnSpc>
              <a:defRPr sz="3600">
                <a:solidFill>
                  <a:srgbClr val="414359"/>
                </a:solidFill>
              </a:defRPr>
            </a:pPr>
            <a:endParaRPr sz="1800"/>
          </a:p>
        </p:txBody>
      </p:sp>
      <p:sp>
        <p:nvSpPr>
          <p:cNvPr id="12" name="Circle">
            <a:extLst>
              <a:ext uri="{FF2B5EF4-FFF2-40B4-BE49-F238E27FC236}">
                <a16:creationId xmlns:a16="http://schemas.microsoft.com/office/drawing/2014/main" id="{4FE909B8-C39D-403A-AEFE-6D7AA36E8B58}"/>
              </a:ext>
            </a:extLst>
          </p:cNvPr>
          <p:cNvSpPr/>
          <p:nvPr userDrawn="1"/>
        </p:nvSpPr>
        <p:spPr>
          <a:xfrm>
            <a:off x="1867531" y="2449827"/>
            <a:ext cx="3017948" cy="3017947"/>
          </a:xfrm>
          <a:prstGeom prst="ellipse">
            <a:avLst/>
          </a:prstGeom>
          <a:solidFill>
            <a:srgbClr val="E5E5E7"/>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3" name="Circle">
            <a:extLst>
              <a:ext uri="{FF2B5EF4-FFF2-40B4-BE49-F238E27FC236}">
                <a16:creationId xmlns:a16="http://schemas.microsoft.com/office/drawing/2014/main" id="{22DD989D-FC45-4DA2-8643-61BAB57C80DD}"/>
              </a:ext>
            </a:extLst>
          </p:cNvPr>
          <p:cNvSpPr/>
          <p:nvPr userDrawn="1"/>
        </p:nvSpPr>
        <p:spPr>
          <a:xfrm>
            <a:off x="2277638" y="3264867"/>
            <a:ext cx="2197734" cy="2197734"/>
          </a:xfrm>
          <a:prstGeom prst="ellipse">
            <a:avLst/>
          </a:prstGeom>
          <a:solidFill>
            <a:srgbClr val="E5E5E7"/>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4" name="Circle">
            <a:extLst>
              <a:ext uri="{FF2B5EF4-FFF2-40B4-BE49-F238E27FC236}">
                <a16:creationId xmlns:a16="http://schemas.microsoft.com/office/drawing/2014/main" id="{37672681-A3BB-4C4F-BCEF-304CD044F6F7}"/>
              </a:ext>
            </a:extLst>
          </p:cNvPr>
          <p:cNvSpPr/>
          <p:nvPr userDrawn="1"/>
        </p:nvSpPr>
        <p:spPr>
          <a:xfrm>
            <a:off x="2710910" y="4132702"/>
            <a:ext cx="1331189" cy="1331189"/>
          </a:xfrm>
          <a:prstGeom prst="ellipse">
            <a:avLst/>
          </a:prstGeom>
          <a:solidFill>
            <a:srgbClr val="E5E5E7"/>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20" name="Line">
            <a:extLst>
              <a:ext uri="{FF2B5EF4-FFF2-40B4-BE49-F238E27FC236}">
                <a16:creationId xmlns:a16="http://schemas.microsoft.com/office/drawing/2014/main" id="{BFAA111B-4AF5-4261-B839-5512B1176DD5}"/>
              </a:ext>
            </a:extLst>
          </p:cNvPr>
          <p:cNvSpPr/>
          <p:nvPr userDrawn="1"/>
        </p:nvSpPr>
        <p:spPr>
          <a:xfrm>
            <a:off x="4704492" y="1082893"/>
            <a:ext cx="2098329" cy="1"/>
          </a:xfrm>
          <a:prstGeom prst="line">
            <a:avLst/>
          </a:prstGeom>
          <a:ln w="25400">
            <a:solidFill>
              <a:srgbClr val="000000"/>
            </a:solidFill>
            <a:custDash>
              <a:ds d="200000" sp="200000"/>
            </a:custDash>
            <a:miter lim="400000"/>
          </a:ln>
        </p:spPr>
        <p:txBody>
          <a:bodyPr tIns="45720" bIns="45720"/>
          <a:lstStyle/>
          <a:p>
            <a:pPr defTabSz="914400">
              <a:lnSpc>
                <a:spcPct val="100000"/>
              </a:lnSpc>
              <a:defRPr sz="3600">
                <a:solidFill>
                  <a:srgbClr val="414359"/>
                </a:solidFill>
              </a:defRPr>
            </a:pPr>
            <a:endParaRPr sz="1800"/>
          </a:p>
        </p:txBody>
      </p:sp>
      <p:sp>
        <p:nvSpPr>
          <p:cNvPr id="26" name="Text Placeholder 2">
            <a:extLst>
              <a:ext uri="{FF2B5EF4-FFF2-40B4-BE49-F238E27FC236}">
                <a16:creationId xmlns:a16="http://schemas.microsoft.com/office/drawing/2014/main" id="{70165B78-9A46-4434-A181-060E23D8F068}"/>
              </a:ext>
            </a:extLst>
          </p:cNvPr>
          <p:cNvSpPr>
            <a:spLocks noGrp="1"/>
          </p:cNvSpPr>
          <p:nvPr>
            <p:ph type="body" sz="quarter" idx="19"/>
          </p:nvPr>
        </p:nvSpPr>
        <p:spPr>
          <a:xfrm>
            <a:off x="2710910" y="4654550"/>
            <a:ext cx="1320963" cy="344488"/>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27" name="Text Placeholder 2">
            <a:extLst>
              <a:ext uri="{FF2B5EF4-FFF2-40B4-BE49-F238E27FC236}">
                <a16:creationId xmlns:a16="http://schemas.microsoft.com/office/drawing/2014/main" id="{E450ACCA-71B6-45C7-85DF-D1D0C33B5CE1}"/>
              </a:ext>
            </a:extLst>
          </p:cNvPr>
          <p:cNvSpPr>
            <a:spLocks noGrp="1"/>
          </p:cNvSpPr>
          <p:nvPr>
            <p:ph type="body" sz="quarter" idx="20"/>
          </p:nvPr>
        </p:nvSpPr>
        <p:spPr>
          <a:xfrm>
            <a:off x="2597151" y="3606800"/>
            <a:ext cx="1574800" cy="344488"/>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28" name="Text Placeholder 2">
            <a:extLst>
              <a:ext uri="{FF2B5EF4-FFF2-40B4-BE49-F238E27FC236}">
                <a16:creationId xmlns:a16="http://schemas.microsoft.com/office/drawing/2014/main" id="{081CD895-9C4F-4A67-95DB-332B52628C82}"/>
              </a:ext>
            </a:extLst>
          </p:cNvPr>
          <p:cNvSpPr>
            <a:spLocks noGrp="1"/>
          </p:cNvSpPr>
          <p:nvPr>
            <p:ph type="body" sz="quarter" idx="21"/>
          </p:nvPr>
        </p:nvSpPr>
        <p:spPr>
          <a:xfrm>
            <a:off x="2520951" y="2774950"/>
            <a:ext cx="1720850" cy="344488"/>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29" name="Text Placeholder 2">
            <a:extLst>
              <a:ext uri="{FF2B5EF4-FFF2-40B4-BE49-F238E27FC236}">
                <a16:creationId xmlns:a16="http://schemas.microsoft.com/office/drawing/2014/main" id="{FBAF47B3-CE20-4529-812A-6F592B41665C}"/>
              </a:ext>
            </a:extLst>
          </p:cNvPr>
          <p:cNvSpPr>
            <a:spLocks noGrp="1"/>
          </p:cNvSpPr>
          <p:nvPr>
            <p:ph type="body" sz="quarter" idx="22"/>
          </p:nvPr>
        </p:nvSpPr>
        <p:spPr>
          <a:xfrm>
            <a:off x="2305050" y="1905000"/>
            <a:ext cx="2136775" cy="344488"/>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30" name="Text Placeholder 2">
            <a:extLst>
              <a:ext uri="{FF2B5EF4-FFF2-40B4-BE49-F238E27FC236}">
                <a16:creationId xmlns:a16="http://schemas.microsoft.com/office/drawing/2014/main" id="{A5DCC6F6-962B-4362-AF42-BEE41946D69E}"/>
              </a:ext>
            </a:extLst>
          </p:cNvPr>
          <p:cNvSpPr>
            <a:spLocks noGrp="1"/>
          </p:cNvSpPr>
          <p:nvPr>
            <p:ph type="body" sz="quarter" idx="23"/>
          </p:nvPr>
        </p:nvSpPr>
        <p:spPr>
          <a:xfrm>
            <a:off x="2305050" y="920750"/>
            <a:ext cx="2136775" cy="344488"/>
          </a:xfrm>
        </p:spPr>
        <p:txBody>
          <a:bodyPr anchor="ctr" anchorCtr="0"/>
          <a:lstStyle>
            <a:lvl1pPr marL="0" indent="0" algn="ctr">
              <a:lnSpc>
                <a:spcPct val="100000"/>
              </a:lnSpc>
              <a:buNone/>
              <a:defRPr sz="1000" b="1">
                <a:solidFill>
                  <a:schemeClr val="bg1"/>
                </a:solidFill>
              </a:defRPr>
            </a:lvl1pPr>
            <a:lvl2pPr marL="457200" indent="0">
              <a:buNone/>
              <a:defRPr/>
            </a:lvl2pPr>
          </a:lstStyle>
          <a:p>
            <a:pPr lvl="0"/>
            <a:r>
              <a:rPr lang="en-GB"/>
              <a:t>Click to edit Master text styles</a:t>
            </a:r>
          </a:p>
        </p:txBody>
      </p:sp>
      <p:sp>
        <p:nvSpPr>
          <p:cNvPr id="31" name="Text Placeholder 2">
            <a:extLst>
              <a:ext uri="{FF2B5EF4-FFF2-40B4-BE49-F238E27FC236}">
                <a16:creationId xmlns:a16="http://schemas.microsoft.com/office/drawing/2014/main" id="{C58DA0A1-BA34-CA45-B40A-ED6F574357DE}"/>
              </a:ext>
            </a:extLst>
          </p:cNvPr>
          <p:cNvSpPr>
            <a:spLocks noGrp="1"/>
          </p:cNvSpPr>
          <p:nvPr>
            <p:ph type="body" sz="quarter" idx="18"/>
          </p:nvPr>
        </p:nvSpPr>
        <p:spPr>
          <a:xfrm>
            <a:off x="6854625" y="1024925"/>
            <a:ext cx="2136775" cy="344488"/>
          </a:xfrm>
        </p:spPr>
        <p:txBody>
          <a:bodyPr anchor="t" anchorCtr="0"/>
          <a:lstStyle>
            <a:lvl1pPr marL="0" indent="0" algn="l">
              <a:lnSpc>
                <a:spcPct val="100000"/>
              </a:lnSpc>
              <a:buNone/>
              <a:defRPr sz="1000" b="0"/>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42937860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re 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a:xfrm>
            <a:off x="3435351" y="757029"/>
            <a:ext cx="5327649" cy="552121"/>
          </a:xfrm>
          <a:solidFill>
            <a:srgbClr val="E9F352"/>
          </a:solidFill>
        </p:spPr>
        <p:txBody>
          <a:bodyPr anchor="ctr" anchorCtr="0"/>
          <a:lstStyle>
            <a:lvl1pPr algn="ctr">
              <a:defRPr/>
            </a:lvl1pPr>
          </a:lstStyle>
          <a:p>
            <a:r>
              <a:rPr lang="en-GB"/>
              <a:t>Click to edit Master title style</a:t>
            </a:r>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FDB07E7C-6DC1-374B-82DD-A0B3369CC5B9}"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sp>
        <p:nvSpPr>
          <p:cNvPr id="11" name="Picture Placeholder 7">
            <a:extLst>
              <a:ext uri="{FF2B5EF4-FFF2-40B4-BE49-F238E27FC236}">
                <a16:creationId xmlns:a16="http://schemas.microsoft.com/office/drawing/2014/main" id="{38AD1496-6668-4319-A8C6-CEB56216F39F}"/>
              </a:ext>
            </a:extLst>
          </p:cNvPr>
          <p:cNvSpPr>
            <a:spLocks noGrp="1"/>
          </p:cNvSpPr>
          <p:nvPr>
            <p:ph type="pic" sz="quarter" idx="14"/>
          </p:nvPr>
        </p:nvSpPr>
        <p:spPr>
          <a:xfrm>
            <a:off x="1790698" y="1746250"/>
            <a:ext cx="1296000" cy="1296000"/>
          </a:xfrm>
          <a:prstGeom prst="ellipse">
            <a:avLst/>
          </a:prstGeom>
          <a:solidFill>
            <a:schemeClr val="bg1">
              <a:lumMod val="95000"/>
            </a:schemeClr>
          </a:solidFill>
        </p:spPr>
        <p:txBody>
          <a:bodyPr anchor="ctr" anchorCtr="0"/>
          <a:lstStyle>
            <a:lvl1pPr marL="0" indent="0" algn="ctr">
              <a:buNone/>
              <a:defRPr sz="1400"/>
            </a:lvl1pPr>
          </a:lstStyle>
          <a:p>
            <a:r>
              <a:rPr lang="en-GB"/>
              <a:t>Click icon to add picture</a:t>
            </a:r>
          </a:p>
        </p:txBody>
      </p:sp>
      <p:sp>
        <p:nvSpPr>
          <p:cNvPr id="12" name="Text Placeholder 2">
            <a:extLst>
              <a:ext uri="{FF2B5EF4-FFF2-40B4-BE49-F238E27FC236}">
                <a16:creationId xmlns:a16="http://schemas.microsoft.com/office/drawing/2014/main" id="{A8DF3BE4-FF84-4DFC-98C7-D385AABD7AE8}"/>
              </a:ext>
            </a:extLst>
          </p:cNvPr>
          <p:cNvSpPr>
            <a:spLocks noGrp="1"/>
          </p:cNvSpPr>
          <p:nvPr>
            <p:ph type="body" sz="quarter" idx="15"/>
          </p:nvPr>
        </p:nvSpPr>
        <p:spPr>
          <a:xfrm>
            <a:off x="1554460" y="3190874"/>
            <a:ext cx="1768475" cy="181023"/>
          </a:xfrm>
        </p:spPr>
        <p:txBody>
          <a:bodyPr anchor="ctr" anchorCtr="0"/>
          <a:lstStyle>
            <a:lvl1pPr marL="0" indent="0" algn="ctr">
              <a:lnSpc>
                <a:spcPct val="100000"/>
              </a:lnSpc>
              <a:buNone/>
              <a:defRPr sz="1000" b="1"/>
            </a:lvl1pPr>
            <a:lvl2pPr marL="457200" indent="0">
              <a:buNone/>
              <a:defRPr/>
            </a:lvl2pPr>
          </a:lstStyle>
          <a:p>
            <a:pPr lvl="0"/>
            <a:r>
              <a:rPr lang="en-GB"/>
              <a:t>Click to edit Master text styles</a:t>
            </a:r>
          </a:p>
        </p:txBody>
      </p:sp>
      <p:sp>
        <p:nvSpPr>
          <p:cNvPr id="13" name="Text Placeholder 2">
            <a:extLst>
              <a:ext uri="{FF2B5EF4-FFF2-40B4-BE49-F238E27FC236}">
                <a16:creationId xmlns:a16="http://schemas.microsoft.com/office/drawing/2014/main" id="{884357E7-2FC3-4A33-8B12-E96527F12E3F}"/>
              </a:ext>
            </a:extLst>
          </p:cNvPr>
          <p:cNvSpPr>
            <a:spLocks noGrp="1"/>
          </p:cNvSpPr>
          <p:nvPr>
            <p:ph type="body" sz="quarter" idx="16"/>
          </p:nvPr>
        </p:nvSpPr>
        <p:spPr>
          <a:xfrm>
            <a:off x="1554460" y="3381374"/>
            <a:ext cx="1768475" cy="181023"/>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14" name="Picture Placeholder 7">
            <a:extLst>
              <a:ext uri="{FF2B5EF4-FFF2-40B4-BE49-F238E27FC236}">
                <a16:creationId xmlns:a16="http://schemas.microsoft.com/office/drawing/2014/main" id="{E1B8B420-9B1B-41F0-AA10-3B2CE55FFD22}"/>
              </a:ext>
            </a:extLst>
          </p:cNvPr>
          <p:cNvSpPr>
            <a:spLocks noGrp="1"/>
          </p:cNvSpPr>
          <p:nvPr>
            <p:ph type="pic" sz="quarter" idx="17"/>
          </p:nvPr>
        </p:nvSpPr>
        <p:spPr>
          <a:xfrm>
            <a:off x="3537932" y="1746250"/>
            <a:ext cx="1296000" cy="1296000"/>
          </a:xfrm>
          <a:prstGeom prst="ellipse">
            <a:avLst/>
          </a:prstGeom>
          <a:solidFill>
            <a:schemeClr val="bg1">
              <a:lumMod val="95000"/>
            </a:schemeClr>
          </a:solidFill>
        </p:spPr>
        <p:txBody>
          <a:bodyPr anchor="ctr" anchorCtr="0"/>
          <a:lstStyle>
            <a:lvl1pPr marL="0" indent="0" algn="ctr">
              <a:buNone/>
              <a:defRPr sz="1400"/>
            </a:lvl1pPr>
          </a:lstStyle>
          <a:p>
            <a:r>
              <a:rPr lang="en-GB"/>
              <a:t>Click icon to add picture</a:t>
            </a:r>
          </a:p>
        </p:txBody>
      </p:sp>
      <p:sp>
        <p:nvSpPr>
          <p:cNvPr id="15" name="Text Placeholder 2">
            <a:extLst>
              <a:ext uri="{FF2B5EF4-FFF2-40B4-BE49-F238E27FC236}">
                <a16:creationId xmlns:a16="http://schemas.microsoft.com/office/drawing/2014/main" id="{CDF26D91-ABDF-4602-A87F-2E8330C42D41}"/>
              </a:ext>
            </a:extLst>
          </p:cNvPr>
          <p:cNvSpPr>
            <a:spLocks noGrp="1"/>
          </p:cNvSpPr>
          <p:nvPr>
            <p:ph type="body" sz="quarter" idx="18"/>
          </p:nvPr>
        </p:nvSpPr>
        <p:spPr>
          <a:xfrm>
            <a:off x="3301694" y="3190874"/>
            <a:ext cx="1768475" cy="181023"/>
          </a:xfrm>
        </p:spPr>
        <p:txBody>
          <a:bodyPr anchor="ctr" anchorCtr="0"/>
          <a:lstStyle>
            <a:lvl1pPr marL="0" indent="0" algn="ctr">
              <a:lnSpc>
                <a:spcPct val="100000"/>
              </a:lnSpc>
              <a:buNone/>
              <a:defRPr sz="1000" b="1"/>
            </a:lvl1pPr>
            <a:lvl2pPr marL="457200" indent="0">
              <a:buNone/>
              <a:defRPr/>
            </a:lvl2pPr>
          </a:lstStyle>
          <a:p>
            <a:pPr lvl="0"/>
            <a:r>
              <a:rPr lang="en-GB"/>
              <a:t>Click to edit Master text styles</a:t>
            </a:r>
          </a:p>
        </p:txBody>
      </p:sp>
      <p:sp>
        <p:nvSpPr>
          <p:cNvPr id="16" name="Text Placeholder 2">
            <a:extLst>
              <a:ext uri="{FF2B5EF4-FFF2-40B4-BE49-F238E27FC236}">
                <a16:creationId xmlns:a16="http://schemas.microsoft.com/office/drawing/2014/main" id="{61D1B484-6AF4-4BA1-A053-8C1008C6B0AC}"/>
              </a:ext>
            </a:extLst>
          </p:cNvPr>
          <p:cNvSpPr>
            <a:spLocks noGrp="1"/>
          </p:cNvSpPr>
          <p:nvPr>
            <p:ph type="body" sz="quarter" idx="19"/>
          </p:nvPr>
        </p:nvSpPr>
        <p:spPr>
          <a:xfrm>
            <a:off x="3301694" y="3381374"/>
            <a:ext cx="1768475" cy="181023"/>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17" name="Picture Placeholder 7">
            <a:extLst>
              <a:ext uri="{FF2B5EF4-FFF2-40B4-BE49-F238E27FC236}">
                <a16:creationId xmlns:a16="http://schemas.microsoft.com/office/drawing/2014/main" id="{E83ED3DA-F97D-44DF-AEAF-8E95AACA45D1}"/>
              </a:ext>
            </a:extLst>
          </p:cNvPr>
          <p:cNvSpPr>
            <a:spLocks noGrp="1"/>
          </p:cNvSpPr>
          <p:nvPr>
            <p:ph type="pic" sz="quarter" idx="20"/>
          </p:nvPr>
        </p:nvSpPr>
        <p:spPr>
          <a:xfrm>
            <a:off x="5272287" y="1746250"/>
            <a:ext cx="1296000" cy="1296000"/>
          </a:xfrm>
          <a:prstGeom prst="ellipse">
            <a:avLst/>
          </a:prstGeom>
          <a:solidFill>
            <a:schemeClr val="bg1">
              <a:lumMod val="95000"/>
            </a:schemeClr>
          </a:solidFill>
        </p:spPr>
        <p:txBody>
          <a:bodyPr anchor="ctr" anchorCtr="0"/>
          <a:lstStyle>
            <a:lvl1pPr marL="0" indent="0" algn="ctr">
              <a:buNone/>
              <a:defRPr sz="1400"/>
            </a:lvl1pPr>
          </a:lstStyle>
          <a:p>
            <a:r>
              <a:rPr lang="en-GB"/>
              <a:t>Click icon to add picture</a:t>
            </a:r>
          </a:p>
        </p:txBody>
      </p:sp>
      <p:sp>
        <p:nvSpPr>
          <p:cNvPr id="18" name="Text Placeholder 2">
            <a:extLst>
              <a:ext uri="{FF2B5EF4-FFF2-40B4-BE49-F238E27FC236}">
                <a16:creationId xmlns:a16="http://schemas.microsoft.com/office/drawing/2014/main" id="{2AE8F4BB-D2E4-4FF2-B362-E92CB74AC0A5}"/>
              </a:ext>
            </a:extLst>
          </p:cNvPr>
          <p:cNvSpPr>
            <a:spLocks noGrp="1"/>
          </p:cNvSpPr>
          <p:nvPr>
            <p:ph type="body" sz="quarter" idx="21"/>
          </p:nvPr>
        </p:nvSpPr>
        <p:spPr>
          <a:xfrm>
            <a:off x="5036049" y="3190874"/>
            <a:ext cx="1768475" cy="181023"/>
          </a:xfrm>
        </p:spPr>
        <p:txBody>
          <a:bodyPr anchor="ctr" anchorCtr="0"/>
          <a:lstStyle>
            <a:lvl1pPr marL="0" indent="0" algn="ctr">
              <a:lnSpc>
                <a:spcPct val="100000"/>
              </a:lnSpc>
              <a:buNone/>
              <a:defRPr sz="1000" b="1"/>
            </a:lvl1pPr>
            <a:lvl2pPr marL="457200" indent="0">
              <a:buNone/>
              <a:defRPr/>
            </a:lvl2pPr>
          </a:lstStyle>
          <a:p>
            <a:pPr lvl="0"/>
            <a:r>
              <a:rPr lang="en-GB"/>
              <a:t>Click to edit Master text styles</a:t>
            </a:r>
          </a:p>
        </p:txBody>
      </p:sp>
      <p:sp>
        <p:nvSpPr>
          <p:cNvPr id="19" name="Text Placeholder 2">
            <a:extLst>
              <a:ext uri="{FF2B5EF4-FFF2-40B4-BE49-F238E27FC236}">
                <a16:creationId xmlns:a16="http://schemas.microsoft.com/office/drawing/2014/main" id="{661E8F60-12CB-4027-9997-EA5C20A1DBE1}"/>
              </a:ext>
            </a:extLst>
          </p:cNvPr>
          <p:cNvSpPr>
            <a:spLocks noGrp="1"/>
          </p:cNvSpPr>
          <p:nvPr>
            <p:ph type="body" sz="quarter" idx="22"/>
          </p:nvPr>
        </p:nvSpPr>
        <p:spPr>
          <a:xfrm>
            <a:off x="5036049" y="3381374"/>
            <a:ext cx="1768475" cy="181023"/>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20" name="Picture Placeholder 7">
            <a:extLst>
              <a:ext uri="{FF2B5EF4-FFF2-40B4-BE49-F238E27FC236}">
                <a16:creationId xmlns:a16="http://schemas.microsoft.com/office/drawing/2014/main" id="{8C0A156B-3B85-48A7-9D88-08CE94DD34BA}"/>
              </a:ext>
            </a:extLst>
          </p:cNvPr>
          <p:cNvSpPr>
            <a:spLocks noGrp="1"/>
          </p:cNvSpPr>
          <p:nvPr>
            <p:ph type="pic" sz="quarter" idx="23"/>
          </p:nvPr>
        </p:nvSpPr>
        <p:spPr>
          <a:xfrm>
            <a:off x="7032400" y="1746250"/>
            <a:ext cx="1296000" cy="1296000"/>
          </a:xfrm>
          <a:prstGeom prst="ellipse">
            <a:avLst/>
          </a:prstGeom>
          <a:solidFill>
            <a:schemeClr val="bg1">
              <a:lumMod val="95000"/>
            </a:schemeClr>
          </a:solidFill>
        </p:spPr>
        <p:txBody>
          <a:bodyPr anchor="ctr" anchorCtr="0"/>
          <a:lstStyle>
            <a:lvl1pPr marL="0" indent="0" algn="ctr">
              <a:buNone/>
              <a:defRPr sz="1400"/>
            </a:lvl1pPr>
          </a:lstStyle>
          <a:p>
            <a:r>
              <a:rPr lang="en-GB"/>
              <a:t>Click icon to add picture</a:t>
            </a:r>
          </a:p>
        </p:txBody>
      </p:sp>
      <p:sp>
        <p:nvSpPr>
          <p:cNvPr id="21" name="Text Placeholder 2">
            <a:extLst>
              <a:ext uri="{FF2B5EF4-FFF2-40B4-BE49-F238E27FC236}">
                <a16:creationId xmlns:a16="http://schemas.microsoft.com/office/drawing/2014/main" id="{A887C101-67F1-4460-B225-6404117DFFDF}"/>
              </a:ext>
            </a:extLst>
          </p:cNvPr>
          <p:cNvSpPr>
            <a:spLocks noGrp="1"/>
          </p:cNvSpPr>
          <p:nvPr>
            <p:ph type="body" sz="quarter" idx="24"/>
          </p:nvPr>
        </p:nvSpPr>
        <p:spPr>
          <a:xfrm>
            <a:off x="6796162" y="3190874"/>
            <a:ext cx="1768475" cy="181023"/>
          </a:xfrm>
        </p:spPr>
        <p:txBody>
          <a:bodyPr anchor="ctr" anchorCtr="0"/>
          <a:lstStyle>
            <a:lvl1pPr marL="0" indent="0" algn="ctr">
              <a:lnSpc>
                <a:spcPct val="100000"/>
              </a:lnSpc>
              <a:buNone/>
              <a:defRPr sz="1000" b="1"/>
            </a:lvl1pPr>
            <a:lvl2pPr marL="457200" indent="0">
              <a:buNone/>
              <a:defRPr/>
            </a:lvl2pPr>
          </a:lstStyle>
          <a:p>
            <a:pPr lvl="0"/>
            <a:r>
              <a:rPr lang="en-GB"/>
              <a:t>Click to edit Master text styles</a:t>
            </a:r>
          </a:p>
        </p:txBody>
      </p:sp>
      <p:sp>
        <p:nvSpPr>
          <p:cNvPr id="22" name="Text Placeholder 2">
            <a:extLst>
              <a:ext uri="{FF2B5EF4-FFF2-40B4-BE49-F238E27FC236}">
                <a16:creationId xmlns:a16="http://schemas.microsoft.com/office/drawing/2014/main" id="{DDC41F53-CCBD-4FB1-B123-9B2ECD5ECA15}"/>
              </a:ext>
            </a:extLst>
          </p:cNvPr>
          <p:cNvSpPr>
            <a:spLocks noGrp="1"/>
          </p:cNvSpPr>
          <p:nvPr>
            <p:ph type="body" sz="quarter" idx="25"/>
          </p:nvPr>
        </p:nvSpPr>
        <p:spPr>
          <a:xfrm>
            <a:off x="6796162" y="3381374"/>
            <a:ext cx="1768475" cy="181023"/>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23" name="Picture Placeholder 7">
            <a:extLst>
              <a:ext uri="{FF2B5EF4-FFF2-40B4-BE49-F238E27FC236}">
                <a16:creationId xmlns:a16="http://schemas.microsoft.com/office/drawing/2014/main" id="{6F76030B-5D0A-4CC1-9988-EACE31D7262A}"/>
              </a:ext>
            </a:extLst>
          </p:cNvPr>
          <p:cNvSpPr>
            <a:spLocks noGrp="1"/>
          </p:cNvSpPr>
          <p:nvPr>
            <p:ph type="pic" sz="quarter" idx="26"/>
          </p:nvPr>
        </p:nvSpPr>
        <p:spPr>
          <a:xfrm>
            <a:off x="8771048" y="1746250"/>
            <a:ext cx="1296000" cy="1296000"/>
          </a:xfrm>
          <a:prstGeom prst="ellipse">
            <a:avLst/>
          </a:prstGeom>
          <a:solidFill>
            <a:schemeClr val="bg1">
              <a:lumMod val="95000"/>
            </a:schemeClr>
          </a:solidFill>
        </p:spPr>
        <p:txBody>
          <a:bodyPr anchor="ctr" anchorCtr="0"/>
          <a:lstStyle>
            <a:lvl1pPr marL="0" indent="0" algn="ctr">
              <a:buNone/>
              <a:defRPr sz="1400"/>
            </a:lvl1pPr>
          </a:lstStyle>
          <a:p>
            <a:r>
              <a:rPr lang="en-GB"/>
              <a:t>Click icon to add picture</a:t>
            </a:r>
          </a:p>
        </p:txBody>
      </p:sp>
      <p:sp>
        <p:nvSpPr>
          <p:cNvPr id="24" name="Text Placeholder 2">
            <a:extLst>
              <a:ext uri="{FF2B5EF4-FFF2-40B4-BE49-F238E27FC236}">
                <a16:creationId xmlns:a16="http://schemas.microsoft.com/office/drawing/2014/main" id="{DA0C8FF8-19DC-4C66-B98B-6C5184B2D770}"/>
              </a:ext>
            </a:extLst>
          </p:cNvPr>
          <p:cNvSpPr>
            <a:spLocks noGrp="1"/>
          </p:cNvSpPr>
          <p:nvPr>
            <p:ph type="body" sz="quarter" idx="27"/>
          </p:nvPr>
        </p:nvSpPr>
        <p:spPr>
          <a:xfrm>
            <a:off x="8534810" y="3190874"/>
            <a:ext cx="1768475" cy="181023"/>
          </a:xfrm>
        </p:spPr>
        <p:txBody>
          <a:bodyPr anchor="ctr" anchorCtr="0"/>
          <a:lstStyle>
            <a:lvl1pPr marL="0" indent="0" algn="ctr">
              <a:lnSpc>
                <a:spcPct val="100000"/>
              </a:lnSpc>
              <a:buNone/>
              <a:defRPr sz="1000" b="1"/>
            </a:lvl1pPr>
            <a:lvl2pPr marL="457200" indent="0">
              <a:buNone/>
              <a:defRPr/>
            </a:lvl2pPr>
          </a:lstStyle>
          <a:p>
            <a:pPr lvl="0"/>
            <a:r>
              <a:rPr lang="en-GB"/>
              <a:t>Click to edit Master text styles</a:t>
            </a:r>
          </a:p>
        </p:txBody>
      </p:sp>
      <p:sp>
        <p:nvSpPr>
          <p:cNvPr id="25" name="Text Placeholder 2">
            <a:extLst>
              <a:ext uri="{FF2B5EF4-FFF2-40B4-BE49-F238E27FC236}">
                <a16:creationId xmlns:a16="http://schemas.microsoft.com/office/drawing/2014/main" id="{B41CB217-6944-46D0-94A0-8FB0E6B5778D}"/>
              </a:ext>
            </a:extLst>
          </p:cNvPr>
          <p:cNvSpPr>
            <a:spLocks noGrp="1"/>
          </p:cNvSpPr>
          <p:nvPr>
            <p:ph type="body" sz="quarter" idx="28"/>
          </p:nvPr>
        </p:nvSpPr>
        <p:spPr>
          <a:xfrm>
            <a:off x="8534810" y="3381374"/>
            <a:ext cx="1768475" cy="181023"/>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26" name="Picture Placeholder 7">
            <a:extLst>
              <a:ext uri="{FF2B5EF4-FFF2-40B4-BE49-F238E27FC236}">
                <a16:creationId xmlns:a16="http://schemas.microsoft.com/office/drawing/2014/main" id="{75FE6480-A587-423B-A865-7520A70C9785}"/>
              </a:ext>
            </a:extLst>
          </p:cNvPr>
          <p:cNvSpPr>
            <a:spLocks noGrp="1"/>
          </p:cNvSpPr>
          <p:nvPr>
            <p:ph type="pic" sz="quarter" idx="29"/>
          </p:nvPr>
        </p:nvSpPr>
        <p:spPr>
          <a:xfrm>
            <a:off x="1790698" y="3875557"/>
            <a:ext cx="1296000" cy="1296000"/>
          </a:xfrm>
          <a:prstGeom prst="ellipse">
            <a:avLst/>
          </a:prstGeom>
          <a:solidFill>
            <a:schemeClr val="bg1">
              <a:lumMod val="95000"/>
            </a:schemeClr>
          </a:solidFill>
        </p:spPr>
        <p:txBody>
          <a:bodyPr anchor="ctr" anchorCtr="0"/>
          <a:lstStyle>
            <a:lvl1pPr marL="0" indent="0" algn="ctr">
              <a:buNone/>
              <a:defRPr sz="1400"/>
            </a:lvl1pPr>
          </a:lstStyle>
          <a:p>
            <a:r>
              <a:rPr lang="en-GB"/>
              <a:t>Click icon to add picture</a:t>
            </a:r>
          </a:p>
        </p:txBody>
      </p:sp>
      <p:sp>
        <p:nvSpPr>
          <p:cNvPr id="27" name="Text Placeholder 2">
            <a:extLst>
              <a:ext uri="{FF2B5EF4-FFF2-40B4-BE49-F238E27FC236}">
                <a16:creationId xmlns:a16="http://schemas.microsoft.com/office/drawing/2014/main" id="{D7E412C4-74FE-4AD8-9D1F-2651A977DEBC}"/>
              </a:ext>
            </a:extLst>
          </p:cNvPr>
          <p:cNvSpPr>
            <a:spLocks noGrp="1"/>
          </p:cNvSpPr>
          <p:nvPr>
            <p:ph type="body" sz="quarter" idx="30"/>
          </p:nvPr>
        </p:nvSpPr>
        <p:spPr>
          <a:xfrm>
            <a:off x="1554460" y="5320181"/>
            <a:ext cx="1768475" cy="181023"/>
          </a:xfrm>
        </p:spPr>
        <p:txBody>
          <a:bodyPr anchor="ctr" anchorCtr="0"/>
          <a:lstStyle>
            <a:lvl1pPr marL="0" indent="0" algn="ctr">
              <a:lnSpc>
                <a:spcPct val="100000"/>
              </a:lnSpc>
              <a:buNone/>
              <a:defRPr sz="1000" b="1"/>
            </a:lvl1pPr>
            <a:lvl2pPr marL="457200" indent="0">
              <a:buNone/>
              <a:defRPr/>
            </a:lvl2pPr>
          </a:lstStyle>
          <a:p>
            <a:pPr lvl="0"/>
            <a:r>
              <a:rPr lang="en-GB"/>
              <a:t>Click to edit Master text styles</a:t>
            </a:r>
          </a:p>
        </p:txBody>
      </p:sp>
      <p:sp>
        <p:nvSpPr>
          <p:cNvPr id="28" name="Text Placeholder 2">
            <a:extLst>
              <a:ext uri="{FF2B5EF4-FFF2-40B4-BE49-F238E27FC236}">
                <a16:creationId xmlns:a16="http://schemas.microsoft.com/office/drawing/2014/main" id="{D2CCBAE6-4AAD-4720-A2E3-E99EBB9FD23B}"/>
              </a:ext>
            </a:extLst>
          </p:cNvPr>
          <p:cNvSpPr>
            <a:spLocks noGrp="1"/>
          </p:cNvSpPr>
          <p:nvPr>
            <p:ph type="body" sz="quarter" idx="31"/>
          </p:nvPr>
        </p:nvSpPr>
        <p:spPr>
          <a:xfrm>
            <a:off x="1554460" y="5510681"/>
            <a:ext cx="1768475" cy="181023"/>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29" name="Picture Placeholder 7">
            <a:extLst>
              <a:ext uri="{FF2B5EF4-FFF2-40B4-BE49-F238E27FC236}">
                <a16:creationId xmlns:a16="http://schemas.microsoft.com/office/drawing/2014/main" id="{9E051171-C60A-41A4-A727-05E164F2B139}"/>
              </a:ext>
            </a:extLst>
          </p:cNvPr>
          <p:cNvSpPr>
            <a:spLocks noGrp="1"/>
          </p:cNvSpPr>
          <p:nvPr>
            <p:ph type="pic" sz="quarter" idx="32"/>
          </p:nvPr>
        </p:nvSpPr>
        <p:spPr>
          <a:xfrm>
            <a:off x="3537932" y="3875557"/>
            <a:ext cx="1296000" cy="1296000"/>
          </a:xfrm>
          <a:prstGeom prst="ellipse">
            <a:avLst/>
          </a:prstGeom>
          <a:solidFill>
            <a:schemeClr val="bg1">
              <a:lumMod val="95000"/>
            </a:schemeClr>
          </a:solidFill>
        </p:spPr>
        <p:txBody>
          <a:bodyPr anchor="ctr" anchorCtr="0"/>
          <a:lstStyle>
            <a:lvl1pPr marL="0" indent="0" algn="ctr">
              <a:buNone/>
              <a:defRPr sz="1400"/>
            </a:lvl1pPr>
          </a:lstStyle>
          <a:p>
            <a:r>
              <a:rPr lang="en-GB"/>
              <a:t>Click icon to add picture</a:t>
            </a:r>
          </a:p>
        </p:txBody>
      </p:sp>
      <p:sp>
        <p:nvSpPr>
          <p:cNvPr id="30" name="Text Placeholder 2">
            <a:extLst>
              <a:ext uri="{FF2B5EF4-FFF2-40B4-BE49-F238E27FC236}">
                <a16:creationId xmlns:a16="http://schemas.microsoft.com/office/drawing/2014/main" id="{B41FA89C-BAEA-4B7A-A147-1006224FE9AA}"/>
              </a:ext>
            </a:extLst>
          </p:cNvPr>
          <p:cNvSpPr>
            <a:spLocks noGrp="1"/>
          </p:cNvSpPr>
          <p:nvPr>
            <p:ph type="body" sz="quarter" idx="33"/>
          </p:nvPr>
        </p:nvSpPr>
        <p:spPr>
          <a:xfrm>
            <a:off x="3301694" y="5320181"/>
            <a:ext cx="1768475" cy="181023"/>
          </a:xfrm>
        </p:spPr>
        <p:txBody>
          <a:bodyPr anchor="ctr" anchorCtr="0"/>
          <a:lstStyle>
            <a:lvl1pPr marL="0" indent="0" algn="ctr">
              <a:lnSpc>
                <a:spcPct val="100000"/>
              </a:lnSpc>
              <a:buNone/>
              <a:defRPr sz="1000" b="1"/>
            </a:lvl1pPr>
            <a:lvl2pPr marL="457200" indent="0">
              <a:buNone/>
              <a:defRPr/>
            </a:lvl2pPr>
          </a:lstStyle>
          <a:p>
            <a:pPr lvl="0"/>
            <a:r>
              <a:rPr lang="en-GB"/>
              <a:t>Click to edit Master text styles</a:t>
            </a:r>
          </a:p>
        </p:txBody>
      </p:sp>
      <p:sp>
        <p:nvSpPr>
          <p:cNvPr id="31" name="Text Placeholder 2">
            <a:extLst>
              <a:ext uri="{FF2B5EF4-FFF2-40B4-BE49-F238E27FC236}">
                <a16:creationId xmlns:a16="http://schemas.microsoft.com/office/drawing/2014/main" id="{6E89C1D0-9BDC-4960-AF54-E8C809E219B8}"/>
              </a:ext>
            </a:extLst>
          </p:cNvPr>
          <p:cNvSpPr>
            <a:spLocks noGrp="1"/>
          </p:cNvSpPr>
          <p:nvPr>
            <p:ph type="body" sz="quarter" idx="34"/>
          </p:nvPr>
        </p:nvSpPr>
        <p:spPr>
          <a:xfrm>
            <a:off x="3301694" y="5510681"/>
            <a:ext cx="1768475" cy="181023"/>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32" name="Picture Placeholder 7">
            <a:extLst>
              <a:ext uri="{FF2B5EF4-FFF2-40B4-BE49-F238E27FC236}">
                <a16:creationId xmlns:a16="http://schemas.microsoft.com/office/drawing/2014/main" id="{BBAEFFF2-8EA7-4017-8E0E-2CCE0C03543E}"/>
              </a:ext>
            </a:extLst>
          </p:cNvPr>
          <p:cNvSpPr>
            <a:spLocks noGrp="1"/>
          </p:cNvSpPr>
          <p:nvPr>
            <p:ph type="pic" sz="quarter" idx="35"/>
          </p:nvPr>
        </p:nvSpPr>
        <p:spPr>
          <a:xfrm>
            <a:off x="5272287" y="3875557"/>
            <a:ext cx="1296000" cy="1296000"/>
          </a:xfrm>
          <a:prstGeom prst="ellipse">
            <a:avLst/>
          </a:prstGeom>
          <a:solidFill>
            <a:schemeClr val="bg1">
              <a:lumMod val="95000"/>
            </a:schemeClr>
          </a:solidFill>
        </p:spPr>
        <p:txBody>
          <a:bodyPr anchor="ctr" anchorCtr="0"/>
          <a:lstStyle>
            <a:lvl1pPr marL="0" indent="0" algn="ctr">
              <a:buNone/>
              <a:defRPr sz="1400"/>
            </a:lvl1pPr>
          </a:lstStyle>
          <a:p>
            <a:r>
              <a:rPr lang="en-GB"/>
              <a:t>Click icon to add picture</a:t>
            </a:r>
          </a:p>
        </p:txBody>
      </p:sp>
      <p:sp>
        <p:nvSpPr>
          <p:cNvPr id="33" name="Text Placeholder 2">
            <a:extLst>
              <a:ext uri="{FF2B5EF4-FFF2-40B4-BE49-F238E27FC236}">
                <a16:creationId xmlns:a16="http://schemas.microsoft.com/office/drawing/2014/main" id="{490737A3-56FC-49D3-A64A-0D0CB5852DBD}"/>
              </a:ext>
            </a:extLst>
          </p:cNvPr>
          <p:cNvSpPr>
            <a:spLocks noGrp="1"/>
          </p:cNvSpPr>
          <p:nvPr>
            <p:ph type="body" sz="quarter" idx="36"/>
          </p:nvPr>
        </p:nvSpPr>
        <p:spPr>
          <a:xfrm>
            <a:off x="5036049" y="5320181"/>
            <a:ext cx="1768475" cy="181023"/>
          </a:xfrm>
        </p:spPr>
        <p:txBody>
          <a:bodyPr anchor="ctr" anchorCtr="0"/>
          <a:lstStyle>
            <a:lvl1pPr marL="0" indent="0" algn="ctr">
              <a:lnSpc>
                <a:spcPct val="100000"/>
              </a:lnSpc>
              <a:buNone/>
              <a:defRPr sz="1000" b="1"/>
            </a:lvl1pPr>
            <a:lvl2pPr marL="457200" indent="0">
              <a:buNone/>
              <a:defRPr/>
            </a:lvl2pPr>
          </a:lstStyle>
          <a:p>
            <a:pPr lvl="0"/>
            <a:r>
              <a:rPr lang="en-GB"/>
              <a:t>Click to edit Master text styles</a:t>
            </a:r>
          </a:p>
        </p:txBody>
      </p:sp>
      <p:sp>
        <p:nvSpPr>
          <p:cNvPr id="34" name="Text Placeholder 2">
            <a:extLst>
              <a:ext uri="{FF2B5EF4-FFF2-40B4-BE49-F238E27FC236}">
                <a16:creationId xmlns:a16="http://schemas.microsoft.com/office/drawing/2014/main" id="{AF4AD077-65BB-48FA-AD1E-0EF56D295D95}"/>
              </a:ext>
            </a:extLst>
          </p:cNvPr>
          <p:cNvSpPr>
            <a:spLocks noGrp="1"/>
          </p:cNvSpPr>
          <p:nvPr>
            <p:ph type="body" sz="quarter" idx="37"/>
          </p:nvPr>
        </p:nvSpPr>
        <p:spPr>
          <a:xfrm>
            <a:off x="5036049" y="5510681"/>
            <a:ext cx="1768475" cy="181023"/>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35" name="Picture Placeholder 7">
            <a:extLst>
              <a:ext uri="{FF2B5EF4-FFF2-40B4-BE49-F238E27FC236}">
                <a16:creationId xmlns:a16="http://schemas.microsoft.com/office/drawing/2014/main" id="{BD1CD305-8529-4C0D-BA26-9319BBBC9B9D}"/>
              </a:ext>
            </a:extLst>
          </p:cNvPr>
          <p:cNvSpPr>
            <a:spLocks noGrp="1"/>
          </p:cNvSpPr>
          <p:nvPr>
            <p:ph type="pic" sz="quarter" idx="38"/>
          </p:nvPr>
        </p:nvSpPr>
        <p:spPr>
          <a:xfrm>
            <a:off x="7032400" y="3875557"/>
            <a:ext cx="1296000" cy="1296000"/>
          </a:xfrm>
          <a:prstGeom prst="ellipse">
            <a:avLst/>
          </a:prstGeom>
          <a:solidFill>
            <a:schemeClr val="bg1">
              <a:lumMod val="95000"/>
            </a:schemeClr>
          </a:solidFill>
        </p:spPr>
        <p:txBody>
          <a:bodyPr anchor="ctr" anchorCtr="0"/>
          <a:lstStyle>
            <a:lvl1pPr marL="0" indent="0" algn="ctr">
              <a:buNone/>
              <a:defRPr sz="1400"/>
            </a:lvl1pPr>
          </a:lstStyle>
          <a:p>
            <a:r>
              <a:rPr lang="en-GB"/>
              <a:t>Click icon to add picture</a:t>
            </a:r>
          </a:p>
        </p:txBody>
      </p:sp>
      <p:sp>
        <p:nvSpPr>
          <p:cNvPr id="36" name="Text Placeholder 2">
            <a:extLst>
              <a:ext uri="{FF2B5EF4-FFF2-40B4-BE49-F238E27FC236}">
                <a16:creationId xmlns:a16="http://schemas.microsoft.com/office/drawing/2014/main" id="{07DD91B5-145A-430A-B46D-8596A2B030E5}"/>
              </a:ext>
            </a:extLst>
          </p:cNvPr>
          <p:cNvSpPr>
            <a:spLocks noGrp="1"/>
          </p:cNvSpPr>
          <p:nvPr>
            <p:ph type="body" sz="quarter" idx="39"/>
          </p:nvPr>
        </p:nvSpPr>
        <p:spPr>
          <a:xfrm>
            <a:off x="6796162" y="5320181"/>
            <a:ext cx="1768475" cy="181023"/>
          </a:xfrm>
        </p:spPr>
        <p:txBody>
          <a:bodyPr anchor="ctr" anchorCtr="0"/>
          <a:lstStyle>
            <a:lvl1pPr marL="0" indent="0" algn="ctr">
              <a:lnSpc>
                <a:spcPct val="100000"/>
              </a:lnSpc>
              <a:buNone/>
              <a:defRPr sz="1000" b="1"/>
            </a:lvl1pPr>
            <a:lvl2pPr marL="457200" indent="0">
              <a:buNone/>
              <a:defRPr/>
            </a:lvl2pPr>
          </a:lstStyle>
          <a:p>
            <a:pPr lvl="0"/>
            <a:r>
              <a:rPr lang="en-GB"/>
              <a:t>Click to edit Master text styles</a:t>
            </a:r>
          </a:p>
        </p:txBody>
      </p:sp>
      <p:sp>
        <p:nvSpPr>
          <p:cNvPr id="37" name="Text Placeholder 2">
            <a:extLst>
              <a:ext uri="{FF2B5EF4-FFF2-40B4-BE49-F238E27FC236}">
                <a16:creationId xmlns:a16="http://schemas.microsoft.com/office/drawing/2014/main" id="{9741AEFD-8DE1-48A8-BE9C-C43D4DF97A98}"/>
              </a:ext>
            </a:extLst>
          </p:cNvPr>
          <p:cNvSpPr>
            <a:spLocks noGrp="1"/>
          </p:cNvSpPr>
          <p:nvPr>
            <p:ph type="body" sz="quarter" idx="40"/>
          </p:nvPr>
        </p:nvSpPr>
        <p:spPr>
          <a:xfrm>
            <a:off x="6796162" y="5510681"/>
            <a:ext cx="1768475" cy="181023"/>
          </a:xfrm>
        </p:spPr>
        <p:txBody>
          <a:bodyPr anchor="ctr" anchorCtr="0"/>
          <a:lstStyle>
            <a:lvl1pPr marL="0" indent="0" algn="ctr">
              <a:lnSpc>
                <a:spcPct val="100000"/>
              </a:lnSpc>
              <a:buNone/>
              <a:defRPr sz="1000" b="0"/>
            </a:lvl1pPr>
            <a:lvl2pPr marL="457200" indent="0">
              <a:buNone/>
              <a:defRPr/>
            </a:lvl2pPr>
          </a:lstStyle>
          <a:p>
            <a:pPr lvl="0"/>
            <a:r>
              <a:rPr lang="en-GB"/>
              <a:t>Click to edit Master text styles</a:t>
            </a:r>
          </a:p>
        </p:txBody>
      </p:sp>
      <p:sp>
        <p:nvSpPr>
          <p:cNvPr id="38" name="Text Placeholder 2">
            <a:extLst>
              <a:ext uri="{FF2B5EF4-FFF2-40B4-BE49-F238E27FC236}">
                <a16:creationId xmlns:a16="http://schemas.microsoft.com/office/drawing/2014/main" id="{3926CCC7-8E5E-43FC-AADB-FFA71B5F97D7}"/>
              </a:ext>
            </a:extLst>
          </p:cNvPr>
          <p:cNvSpPr>
            <a:spLocks noGrp="1"/>
          </p:cNvSpPr>
          <p:nvPr>
            <p:ph type="body" sz="quarter" idx="41"/>
          </p:nvPr>
        </p:nvSpPr>
        <p:spPr>
          <a:xfrm>
            <a:off x="8882316" y="4319386"/>
            <a:ext cx="1884422" cy="853628"/>
          </a:xfrm>
        </p:spPr>
        <p:txBody>
          <a:bodyPr anchor="t" anchorCtr="0"/>
          <a:lstStyle>
            <a:lvl1pPr marL="158750" indent="-158750" algn="l">
              <a:lnSpc>
                <a:spcPct val="100000"/>
              </a:lnSpc>
              <a:buNone/>
              <a:tabLst/>
              <a:defRPr sz="1500" b="0"/>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29686823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Extended Team">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16A4B978-12BF-0D48-A4ED-DB253787D08E}"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sp>
        <p:nvSpPr>
          <p:cNvPr id="11" name="Picture Placeholder 7">
            <a:extLst>
              <a:ext uri="{FF2B5EF4-FFF2-40B4-BE49-F238E27FC236}">
                <a16:creationId xmlns:a16="http://schemas.microsoft.com/office/drawing/2014/main" id="{38AD1496-6668-4319-A8C6-CEB56216F39F}"/>
              </a:ext>
            </a:extLst>
          </p:cNvPr>
          <p:cNvSpPr>
            <a:spLocks noGrp="1"/>
          </p:cNvSpPr>
          <p:nvPr>
            <p:ph type="pic" sz="quarter" idx="14"/>
          </p:nvPr>
        </p:nvSpPr>
        <p:spPr>
          <a:xfrm>
            <a:off x="939798" y="1781175"/>
            <a:ext cx="790577" cy="790577"/>
          </a:xfrm>
          <a:prstGeom prst="ellipse">
            <a:avLst/>
          </a:prstGeom>
          <a:solidFill>
            <a:schemeClr val="bg1">
              <a:lumMod val="95000"/>
            </a:schemeClr>
          </a:solidFill>
        </p:spPr>
        <p:txBody>
          <a:bodyPr anchor="ctr" anchorCtr="0"/>
          <a:lstStyle>
            <a:lvl1pPr marL="0" indent="0" algn="ctr">
              <a:buNone/>
              <a:defRPr sz="1200"/>
            </a:lvl1pPr>
          </a:lstStyle>
          <a:p>
            <a:r>
              <a:rPr lang="en-GB"/>
              <a:t>Click icon to add picture</a:t>
            </a:r>
          </a:p>
        </p:txBody>
      </p:sp>
      <p:sp>
        <p:nvSpPr>
          <p:cNvPr id="12" name="Text Placeholder 2">
            <a:extLst>
              <a:ext uri="{FF2B5EF4-FFF2-40B4-BE49-F238E27FC236}">
                <a16:creationId xmlns:a16="http://schemas.microsoft.com/office/drawing/2014/main" id="{A8DF3BE4-FF84-4DFC-98C7-D385AABD7AE8}"/>
              </a:ext>
            </a:extLst>
          </p:cNvPr>
          <p:cNvSpPr>
            <a:spLocks noGrp="1"/>
          </p:cNvSpPr>
          <p:nvPr>
            <p:ph type="body" sz="quarter" idx="15"/>
          </p:nvPr>
        </p:nvSpPr>
        <p:spPr>
          <a:xfrm>
            <a:off x="692150" y="2673349"/>
            <a:ext cx="1257300" cy="168276"/>
          </a:xfrm>
        </p:spPr>
        <p:txBody>
          <a:bodyPr anchor="ctr" anchorCtr="0"/>
          <a:lstStyle>
            <a:lvl1pPr marL="0" indent="0" algn="ctr">
              <a:lnSpc>
                <a:spcPct val="100000"/>
              </a:lnSpc>
              <a:buNone/>
              <a:defRPr sz="800" b="1"/>
            </a:lvl1pPr>
            <a:lvl2pPr marL="457200" indent="0">
              <a:buNone/>
              <a:defRPr/>
            </a:lvl2pPr>
          </a:lstStyle>
          <a:p>
            <a:pPr lvl="0"/>
            <a:r>
              <a:rPr lang="en-GB"/>
              <a:t>Click to edit Master text styles</a:t>
            </a:r>
          </a:p>
        </p:txBody>
      </p:sp>
      <p:sp>
        <p:nvSpPr>
          <p:cNvPr id="13" name="Text Placeholder 2">
            <a:extLst>
              <a:ext uri="{FF2B5EF4-FFF2-40B4-BE49-F238E27FC236}">
                <a16:creationId xmlns:a16="http://schemas.microsoft.com/office/drawing/2014/main" id="{884357E7-2FC3-4A33-8B12-E96527F12E3F}"/>
              </a:ext>
            </a:extLst>
          </p:cNvPr>
          <p:cNvSpPr>
            <a:spLocks noGrp="1"/>
          </p:cNvSpPr>
          <p:nvPr>
            <p:ph type="body" sz="quarter" idx="16"/>
          </p:nvPr>
        </p:nvSpPr>
        <p:spPr>
          <a:xfrm>
            <a:off x="692150" y="2844799"/>
            <a:ext cx="1257300" cy="146051"/>
          </a:xfrm>
        </p:spPr>
        <p:txBody>
          <a:bodyPr anchor="ctr" anchorCtr="0"/>
          <a:lstStyle>
            <a:lvl1pPr marL="0" indent="0" algn="ctr">
              <a:lnSpc>
                <a:spcPct val="100000"/>
              </a:lnSpc>
              <a:buNone/>
              <a:defRPr sz="800" b="0"/>
            </a:lvl1pPr>
            <a:lvl2pPr marL="457200" indent="0">
              <a:buNone/>
              <a:defRPr/>
            </a:lvl2pPr>
          </a:lstStyle>
          <a:p>
            <a:pPr lvl="0"/>
            <a:r>
              <a:rPr lang="en-GB"/>
              <a:t>Click to edit Master text styles</a:t>
            </a:r>
          </a:p>
        </p:txBody>
      </p:sp>
      <p:sp>
        <p:nvSpPr>
          <p:cNvPr id="39" name="Picture Placeholder 7">
            <a:extLst>
              <a:ext uri="{FF2B5EF4-FFF2-40B4-BE49-F238E27FC236}">
                <a16:creationId xmlns:a16="http://schemas.microsoft.com/office/drawing/2014/main" id="{FC6C7753-11BF-4C81-AF58-0E862561B5D1}"/>
              </a:ext>
            </a:extLst>
          </p:cNvPr>
          <p:cNvSpPr>
            <a:spLocks noGrp="1"/>
          </p:cNvSpPr>
          <p:nvPr>
            <p:ph type="pic" sz="quarter" idx="42"/>
          </p:nvPr>
        </p:nvSpPr>
        <p:spPr>
          <a:xfrm>
            <a:off x="2197098" y="1781175"/>
            <a:ext cx="790577" cy="790577"/>
          </a:xfrm>
          <a:prstGeom prst="ellipse">
            <a:avLst/>
          </a:prstGeom>
          <a:solidFill>
            <a:schemeClr val="bg1">
              <a:lumMod val="95000"/>
            </a:schemeClr>
          </a:solidFill>
        </p:spPr>
        <p:txBody>
          <a:bodyPr anchor="ctr" anchorCtr="0"/>
          <a:lstStyle>
            <a:lvl1pPr marL="0" indent="0" algn="ctr">
              <a:buNone/>
              <a:defRPr sz="1200"/>
            </a:lvl1pPr>
          </a:lstStyle>
          <a:p>
            <a:r>
              <a:rPr lang="en-GB"/>
              <a:t>Click icon to add picture</a:t>
            </a:r>
          </a:p>
        </p:txBody>
      </p:sp>
      <p:sp>
        <p:nvSpPr>
          <p:cNvPr id="40" name="Text Placeholder 2">
            <a:extLst>
              <a:ext uri="{FF2B5EF4-FFF2-40B4-BE49-F238E27FC236}">
                <a16:creationId xmlns:a16="http://schemas.microsoft.com/office/drawing/2014/main" id="{2EC454F0-EC62-48A1-ABC7-ECBC67111197}"/>
              </a:ext>
            </a:extLst>
          </p:cNvPr>
          <p:cNvSpPr>
            <a:spLocks noGrp="1"/>
          </p:cNvSpPr>
          <p:nvPr>
            <p:ph type="body" sz="quarter" idx="43"/>
          </p:nvPr>
        </p:nvSpPr>
        <p:spPr>
          <a:xfrm>
            <a:off x="1949450" y="2673349"/>
            <a:ext cx="1257300" cy="168276"/>
          </a:xfrm>
        </p:spPr>
        <p:txBody>
          <a:bodyPr anchor="ctr" anchorCtr="0"/>
          <a:lstStyle>
            <a:lvl1pPr marL="0" indent="0" algn="ctr">
              <a:lnSpc>
                <a:spcPct val="100000"/>
              </a:lnSpc>
              <a:buNone/>
              <a:defRPr sz="800" b="1"/>
            </a:lvl1pPr>
            <a:lvl2pPr marL="457200" indent="0">
              <a:buNone/>
              <a:defRPr/>
            </a:lvl2pPr>
          </a:lstStyle>
          <a:p>
            <a:pPr lvl="0"/>
            <a:r>
              <a:rPr lang="en-GB"/>
              <a:t>Click to edit Master text styles</a:t>
            </a:r>
          </a:p>
        </p:txBody>
      </p:sp>
      <p:sp>
        <p:nvSpPr>
          <p:cNvPr id="41" name="Text Placeholder 2">
            <a:extLst>
              <a:ext uri="{FF2B5EF4-FFF2-40B4-BE49-F238E27FC236}">
                <a16:creationId xmlns:a16="http://schemas.microsoft.com/office/drawing/2014/main" id="{DC5477FE-DA8A-496C-8B74-05B8FBFC7A76}"/>
              </a:ext>
            </a:extLst>
          </p:cNvPr>
          <p:cNvSpPr>
            <a:spLocks noGrp="1"/>
          </p:cNvSpPr>
          <p:nvPr>
            <p:ph type="body" sz="quarter" idx="44"/>
          </p:nvPr>
        </p:nvSpPr>
        <p:spPr>
          <a:xfrm>
            <a:off x="1949450" y="2844799"/>
            <a:ext cx="1257300" cy="146051"/>
          </a:xfrm>
        </p:spPr>
        <p:txBody>
          <a:bodyPr anchor="ctr" anchorCtr="0"/>
          <a:lstStyle>
            <a:lvl1pPr marL="0" indent="0" algn="ctr">
              <a:lnSpc>
                <a:spcPct val="100000"/>
              </a:lnSpc>
              <a:buNone/>
              <a:defRPr sz="800" b="0"/>
            </a:lvl1pPr>
            <a:lvl2pPr marL="457200" indent="0">
              <a:buNone/>
              <a:defRPr/>
            </a:lvl2pPr>
          </a:lstStyle>
          <a:p>
            <a:pPr lvl="0"/>
            <a:r>
              <a:rPr lang="en-GB"/>
              <a:t>Click to edit Master text styles</a:t>
            </a:r>
          </a:p>
        </p:txBody>
      </p:sp>
      <p:sp>
        <p:nvSpPr>
          <p:cNvPr id="43" name="Picture Placeholder 7">
            <a:extLst>
              <a:ext uri="{FF2B5EF4-FFF2-40B4-BE49-F238E27FC236}">
                <a16:creationId xmlns:a16="http://schemas.microsoft.com/office/drawing/2014/main" id="{8D97726A-9B35-4B5A-8751-AEEC7EB6DAEC}"/>
              </a:ext>
            </a:extLst>
          </p:cNvPr>
          <p:cNvSpPr>
            <a:spLocks noGrp="1"/>
          </p:cNvSpPr>
          <p:nvPr>
            <p:ph type="pic" sz="quarter" idx="45"/>
          </p:nvPr>
        </p:nvSpPr>
        <p:spPr>
          <a:xfrm>
            <a:off x="939798" y="3283710"/>
            <a:ext cx="790577" cy="790577"/>
          </a:xfrm>
          <a:prstGeom prst="ellipse">
            <a:avLst/>
          </a:prstGeom>
          <a:solidFill>
            <a:schemeClr val="bg1">
              <a:lumMod val="95000"/>
            </a:schemeClr>
          </a:solidFill>
        </p:spPr>
        <p:txBody>
          <a:bodyPr anchor="ctr" anchorCtr="0"/>
          <a:lstStyle>
            <a:lvl1pPr marL="0" indent="0" algn="ctr">
              <a:buNone/>
              <a:defRPr sz="1200"/>
            </a:lvl1pPr>
          </a:lstStyle>
          <a:p>
            <a:r>
              <a:rPr lang="en-GB"/>
              <a:t>Click icon to add picture</a:t>
            </a:r>
          </a:p>
        </p:txBody>
      </p:sp>
      <p:sp>
        <p:nvSpPr>
          <p:cNvPr id="44" name="Text Placeholder 2">
            <a:extLst>
              <a:ext uri="{FF2B5EF4-FFF2-40B4-BE49-F238E27FC236}">
                <a16:creationId xmlns:a16="http://schemas.microsoft.com/office/drawing/2014/main" id="{76A47E1C-E7B6-464B-80B5-FEEE136A86ED}"/>
              </a:ext>
            </a:extLst>
          </p:cNvPr>
          <p:cNvSpPr>
            <a:spLocks noGrp="1"/>
          </p:cNvSpPr>
          <p:nvPr>
            <p:ph type="body" sz="quarter" idx="46"/>
          </p:nvPr>
        </p:nvSpPr>
        <p:spPr>
          <a:xfrm>
            <a:off x="692150" y="4175884"/>
            <a:ext cx="1257300" cy="168276"/>
          </a:xfrm>
        </p:spPr>
        <p:txBody>
          <a:bodyPr anchor="ctr" anchorCtr="0"/>
          <a:lstStyle>
            <a:lvl1pPr marL="0" indent="0" algn="ctr">
              <a:lnSpc>
                <a:spcPct val="100000"/>
              </a:lnSpc>
              <a:buNone/>
              <a:defRPr sz="800" b="1"/>
            </a:lvl1pPr>
            <a:lvl2pPr marL="457200" indent="0">
              <a:buNone/>
              <a:defRPr/>
            </a:lvl2pPr>
          </a:lstStyle>
          <a:p>
            <a:pPr lvl="0"/>
            <a:r>
              <a:rPr lang="en-GB"/>
              <a:t>Click to edit Master text styles</a:t>
            </a:r>
          </a:p>
        </p:txBody>
      </p:sp>
      <p:sp>
        <p:nvSpPr>
          <p:cNvPr id="45" name="Text Placeholder 2">
            <a:extLst>
              <a:ext uri="{FF2B5EF4-FFF2-40B4-BE49-F238E27FC236}">
                <a16:creationId xmlns:a16="http://schemas.microsoft.com/office/drawing/2014/main" id="{E6DE5208-786D-4CC6-AAFE-B8D7A79429A1}"/>
              </a:ext>
            </a:extLst>
          </p:cNvPr>
          <p:cNvSpPr>
            <a:spLocks noGrp="1"/>
          </p:cNvSpPr>
          <p:nvPr>
            <p:ph type="body" sz="quarter" idx="47"/>
          </p:nvPr>
        </p:nvSpPr>
        <p:spPr>
          <a:xfrm>
            <a:off x="692150" y="4347334"/>
            <a:ext cx="1257300" cy="146051"/>
          </a:xfrm>
        </p:spPr>
        <p:txBody>
          <a:bodyPr anchor="ctr" anchorCtr="0"/>
          <a:lstStyle>
            <a:lvl1pPr marL="0" indent="0" algn="ctr">
              <a:lnSpc>
                <a:spcPct val="100000"/>
              </a:lnSpc>
              <a:buNone/>
              <a:defRPr sz="800" b="0"/>
            </a:lvl1pPr>
            <a:lvl2pPr marL="457200" indent="0">
              <a:buNone/>
              <a:defRPr/>
            </a:lvl2pPr>
          </a:lstStyle>
          <a:p>
            <a:pPr lvl="0"/>
            <a:r>
              <a:rPr lang="en-GB"/>
              <a:t>Click to edit Master text styles</a:t>
            </a:r>
          </a:p>
        </p:txBody>
      </p:sp>
      <p:sp>
        <p:nvSpPr>
          <p:cNvPr id="46" name="Picture Placeholder 7">
            <a:extLst>
              <a:ext uri="{FF2B5EF4-FFF2-40B4-BE49-F238E27FC236}">
                <a16:creationId xmlns:a16="http://schemas.microsoft.com/office/drawing/2014/main" id="{170FC4F6-9141-43F4-B1FB-8808EEDC6238}"/>
              </a:ext>
            </a:extLst>
          </p:cNvPr>
          <p:cNvSpPr>
            <a:spLocks noGrp="1"/>
          </p:cNvSpPr>
          <p:nvPr>
            <p:ph type="pic" sz="quarter" idx="48"/>
          </p:nvPr>
        </p:nvSpPr>
        <p:spPr>
          <a:xfrm>
            <a:off x="2197098" y="3283710"/>
            <a:ext cx="790577" cy="790577"/>
          </a:xfrm>
          <a:prstGeom prst="ellipse">
            <a:avLst/>
          </a:prstGeom>
          <a:solidFill>
            <a:schemeClr val="bg1">
              <a:lumMod val="95000"/>
            </a:schemeClr>
          </a:solidFill>
        </p:spPr>
        <p:txBody>
          <a:bodyPr anchor="ctr" anchorCtr="0"/>
          <a:lstStyle>
            <a:lvl1pPr marL="0" indent="0" algn="ctr">
              <a:buNone/>
              <a:defRPr sz="1200"/>
            </a:lvl1pPr>
          </a:lstStyle>
          <a:p>
            <a:r>
              <a:rPr lang="en-GB"/>
              <a:t>Click icon to add picture</a:t>
            </a:r>
          </a:p>
        </p:txBody>
      </p:sp>
      <p:sp>
        <p:nvSpPr>
          <p:cNvPr id="47" name="Text Placeholder 2">
            <a:extLst>
              <a:ext uri="{FF2B5EF4-FFF2-40B4-BE49-F238E27FC236}">
                <a16:creationId xmlns:a16="http://schemas.microsoft.com/office/drawing/2014/main" id="{09C7801E-5987-4F1F-A1A5-08FAD070578C}"/>
              </a:ext>
            </a:extLst>
          </p:cNvPr>
          <p:cNvSpPr>
            <a:spLocks noGrp="1"/>
          </p:cNvSpPr>
          <p:nvPr>
            <p:ph type="body" sz="quarter" idx="49"/>
          </p:nvPr>
        </p:nvSpPr>
        <p:spPr>
          <a:xfrm>
            <a:off x="1949450" y="4175884"/>
            <a:ext cx="1257300" cy="168276"/>
          </a:xfrm>
        </p:spPr>
        <p:txBody>
          <a:bodyPr anchor="ctr" anchorCtr="0"/>
          <a:lstStyle>
            <a:lvl1pPr marL="0" indent="0" algn="ctr">
              <a:lnSpc>
                <a:spcPct val="100000"/>
              </a:lnSpc>
              <a:buNone/>
              <a:defRPr sz="800" b="1"/>
            </a:lvl1pPr>
            <a:lvl2pPr marL="457200" indent="0">
              <a:buNone/>
              <a:defRPr/>
            </a:lvl2pPr>
          </a:lstStyle>
          <a:p>
            <a:pPr lvl="0"/>
            <a:r>
              <a:rPr lang="en-GB"/>
              <a:t>Click to edit Master text styles</a:t>
            </a:r>
          </a:p>
        </p:txBody>
      </p:sp>
      <p:sp>
        <p:nvSpPr>
          <p:cNvPr id="48" name="Text Placeholder 2">
            <a:extLst>
              <a:ext uri="{FF2B5EF4-FFF2-40B4-BE49-F238E27FC236}">
                <a16:creationId xmlns:a16="http://schemas.microsoft.com/office/drawing/2014/main" id="{6332DF15-E16A-4A17-B3EA-641F563FC4DF}"/>
              </a:ext>
            </a:extLst>
          </p:cNvPr>
          <p:cNvSpPr>
            <a:spLocks noGrp="1"/>
          </p:cNvSpPr>
          <p:nvPr>
            <p:ph type="body" sz="quarter" idx="50"/>
          </p:nvPr>
        </p:nvSpPr>
        <p:spPr>
          <a:xfrm>
            <a:off x="1949450" y="4347334"/>
            <a:ext cx="1257300" cy="146051"/>
          </a:xfrm>
        </p:spPr>
        <p:txBody>
          <a:bodyPr anchor="ctr" anchorCtr="0"/>
          <a:lstStyle>
            <a:lvl1pPr marL="0" indent="0" algn="ctr">
              <a:lnSpc>
                <a:spcPct val="100000"/>
              </a:lnSpc>
              <a:buNone/>
              <a:defRPr sz="800" b="0"/>
            </a:lvl1pPr>
            <a:lvl2pPr marL="457200" indent="0">
              <a:buNone/>
              <a:defRPr/>
            </a:lvl2pPr>
          </a:lstStyle>
          <a:p>
            <a:pPr lvl="0"/>
            <a:r>
              <a:rPr lang="en-GB"/>
              <a:t>Click to edit Master text styles</a:t>
            </a:r>
          </a:p>
        </p:txBody>
      </p:sp>
      <p:sp>
        <p:nvSpPr>
          <p:cNvPr id="49" name="Picture Placeholder 7">
            <a:extLst>
              <a:ext uri="{FF2B5EF4-FFF2-40B4-BE49-F238E27FC236}">
                <a16:creationId xmlns:a16="http://schemas.microsoft.com/office/drawing/2014/main" id="{D3D6C455-5EDB-4951-BB1C-BD8F305941F6}"/>
              </a:ext>
            </a:extLst>
          </p:cNvPr>
          <p:cNvSpPr>
            <a:spLocks noGrp="1"/>
          </p:cNvSpPr>
          <p:nvPr>
            <p:ph type="pic" sz="quarter" idx="51"/>
          </p:nvPr>
        </p:nvSpPr>
        <p:spPr>
          <a:xfrm>
            <a:off x="939798" y="4760487"/>
            <a:ext cx="790577" cy="790577"/>
          </a:xfrm>
          <a:prstGeom prst="ellipse">
            <a:avLst/>
          </a:prstGeom>
          <a:solidFill>
            <a:schemeClr val="bg1">
              <a:lumMod val="95000"/>
            </a:schemeClr>
          </a:solidFill>
        </p:spPr>
        <p:txBody>
          <a:bodyPr anchor="ctr" anchorCtr="0"/>
          <a:lstStyle>
            <a:lvl1pPr marL="0" indent="0" algn="ctr">
              <a:buNone/>
              <a:defRPr sz="1200"/>
            </a:lvl1pPr>
          </a:lstStyle>
          <a:p>
            <a:r>
              <a:rPr lang="en-GB"/>
              <a:t>Click icon to add picture</a:t>
            </a:r>
          </a:p>
        </p:txBody>
      </p:sp>
      <p:sp>
        <p:nvSpPr>
          <p:cNvPr id="50" name="Text Placeholder 2">
            <a:extLst>
              <a:ext uri="{FF2B5EF4-FFF2-40B4-BE49-F238E27FC236}">
                <a16:creationId xmlns:a16="http://schemas.microsoft.com/office/drawing/2014/main" id="{3336F89B-58A8-4AA8-9C61-3AC7EC0D6BEA}"/>
              </a:ext>
            </a:extLst>
          </p:cNvPr>
          <p:cNvSpPr>
            <a:spLocks noGrp="1"/>
          </p:cNvSpPr>
          <p:nvPr>
            <p:ph type="body" sz="quarter" idx="52"/>
          </p:nvPr>
        </p:nvSpPr>
        <p:spPr>
          <a:xfrm>
            <a:off x="692150" y="5652661"/>
            <a:ext cx="1257300" cy="168276"/>
          </a:xfrm>
        </p:spPr>
        <p:txBody>
          <a:bodyPr anchor="ctr" anchorCtr="0"/>
          <a:lstStyle>
            <a:lvl1pPr marL="0" indent="0" algn="ctr">
              <a:lnSpc>
                <a:spcPct val="100000"/>
              </a:lnSpc>
              <a:buNone/>
              <a:defRPr sz="800" b="1"/>
            </a:lvl1pPr>
            <a:lvl2pPr marL="457200" indent="0">
              <a:buNone/>
              <a:defRPr/>
            </a:lvl2pPr>
          </a:lstStyle>
          <a:p>
            <a:pPr lvl="0"/>
            <a:r>
              <a:rPr lang="en-GB"/>
              <a:t>Click to edit Master text styles</a:t>
            </a:r>
          </a:p>
        </p:txBody>
      </p:sp>
      <p:sp>
        <p:nvSpPr>
          <p:cNvPr id="51" name="Text Placeholder 2">
            <a:extLst>
              <a:ext uri="{FF2B5EF4-FFF2-40B4-BE49-F238E27FC236}">
                <a16:creationId xmlns:a16="http://schemas.microsoft.com/office/drawing/2014/main" id="{178E4FBD-01B1-4092-A849-D26A3B798C90}"/>
              </a:ext>
            </a:extLst>
          </p:cNvPr>
          <p:cNvSpPr>
            <a:spLocks noGrp="1"/>
          </p:cNvSpPr>
          <p:nvPr>
            <p:ph type="body" sz="quarter" idx="53"/>
          </p:nvPr>
        </p:nvSpPr>
        <p:spPr>
          <a:xfrm>
            <a:off x="692150" y="5824111"/>
            <a:ext cx="1257300" cy="146051"/>
          </a:xfrm>
        </p:spPr>
        <p:txBody>
          <a:bodyPr anchor="ctr" anchorCtr="0"/>
          <a:lstStyle>
            <a:lvl1pPr marL="0" indent="0" algn="ctr">
              <a:lnSpc>
                <a:spcPct val="100000"/>
              </a:lnSpc>
              <a:buNone/>
              <a:defRPr sz="800" b="0"/>
            </a:lvl1pPr>
            <a:lvl2pPr marL="457200" indent="0">
              <a:buNone/>
              <a:defRPr/>
            </a:lvl2pPr>
          </a:lstStyle>
          <a:p>
            <a:pPr lvl="0"/>
            <a:r>
              <a:rPr lang="en-GB"/>
              <a:t>Click to edit Master text styles</a:t>
            </a:r>
          </a:p>
        </p:txBody>
      </p:sp>
      <p:sp>
        <p:nvSpPr>
          <p:cNvPr id="52" name="Picture Placeholder 7">
            <a:extLst>
              <a:ext uri="{FF2B5EF4-FFF2-40B4-BE49-F238E27FC236}">
                <a16:creationId xmlns:a16="http://schemas.microsoft.com/office/drawing/2014/main" id="{8FAB93E7-3D37-486C-896E-5EBBF570DE80}"/>
              </a:ext>
            </a:extLst>
          </p:cNvPr>
          <p:cNvSpPr>
            <a:spLocks noGrp="1"/>
          </p:cNvSpPr>
          <p:nvPr>
            <p:ph type="pic" sz="quarter" idx="54"/>
          </p:nvPr>
        </p:nvSpPr>
        <p:spPr>
          <a:xfrm>
            <a:off x="2197098" y="4760487"/>
            <a:ext cx="790577" cy="790577"/>
          </a:xfrm>
          <a:prstGeom prst="ellipse">
            <a:avLst/>
          </a:prstGeom>
          <a:solidFill>
            <a:schemeClr val="bg1">
              <a:lumMod val="95000"/>
            </a:schemeClr>
          </a:solidFill>
        </p:spPr>
        <p:txBody>
          <a:bodyPr anchor="ctr" anchorCtr="0"/>
          <a:lstStyle>
            <a:lvl1pPr marL="0" indent="0" algn="ctr">
              <a:buNone/>
              <a:defRPr sz="1200"/>
            </a:lvl1pPr>
          </a:lstStyle>
          <a:p>
            <a:r>
              <a:rPr lang="en-GB"/>
              <a:t>Click icon to add picture</a:t>
            </a:r>
          </a:p>
        </p:txBody>
      </p:sp>
      <p:sp>
        <p:nvSpPr>
          <p:cNvPr id="53" name="Text Placeholder 2">
            <a:extLst>
              <a:ext uri="{FF2B5EF4-FFF2-40B4-BE49-F238E27FC236}">
                <a16:creationId xmlns:a16="http://schemas.microsoft.com/office/drawing/2014/main" id="{1DFF403A-CBE2-484E-B71C-DBF63FB0194D}"/>
              </a:ext>
            </a:extLst>
          </p:cNvPr>
          <p:cNvSpPr>
            <a:spLocks noGrp="1"/>
          </p:cNvSpPr>
          <p:nvPr>
            <p:ph type="body" sz="quarter" idx="55"/>
          </p:nvPr>
        </p:nvSpPr>
        <p:spPr>
          <a:xfrm>
            <a:off x="1949450" y="5652661"/>
            <a:ext cx="1257300" cy="168276"/>
          </a:xfrm>
        </p:spPr>
        <p:txBody>
          <a:bodyPr anchor="ctr" anchorCtr="0"/>
          <a:lstStyle>
            <a:lvl1pPr marL="0" indent="0" algn="ctr">
              <a:lnSpc>
                <a:spcPct val="100000"/>
              </a:lnSpc>
              <a:buNone/>
              <a:defRPr sz="800" b="1"/>
            </a:lvl1pPr>
            <a:lvl2pPr marL="457200" indent="0">
              <a:buNone/>
              <a:defRPr/>
            </a:lvl2pPr>
          </a:lstStyle>
          <a:p>
            <a:pPr lvl="0"/>
            <a:r>
              <a:rPr lang="en-GB"/>
              <a:t>Click to edit Master text styles</a:t>
            </a:r>
          </a:p>
        </p:txBody>
      </p:sp>
      <p:sp>
        <p:nvSpPr>
          <p:cNvPr id="54" name="Text Placeholder 2">
            <a:extLst>
              <a:ext uri="{FF2B5EF4-FFF2-40B4-BE49-F238E27FC236}">
                <a16:creationId xmlns:a16="http://schemas.microsoft.com/office/drawing/2014/main" id="{877A05C8-D6A0-4655-866F-B821F6CC89CE}"/>
              </a:ext>
            </a:extLst>
          </p:cNvPr>
          <p:cNvSpPr>
            <a:spLocks noGrp="1"/>
          </p:cNvSpPr>
          <p:nvPr>
            <p:ph type="body" sz="quarter" idx="56"/>
          </p:nvPr>
        </p:nvSpPr>
        <p:spPr>
          <a:xfrm>
            <a:off x="1949450" y="5824111"/>
            <a:ext cx="1257300" cy="146051"/>
          </a:xfrm>
        </p:spPr>
        <p:txBody>
          <a:bodyPr anchor="ctr" anchorCtr="0"/>
          <a:lstStyle>
            <a:lvl1pPr marL="0" indent="0" algn="ctr">
              <a:lnSpc>
                <a:spcPct val="100000"/>
              </a:lnSpc>
              <a:buNone/>
              <a:defRPr sz="800" b="0"/>
            </a:lvl1pPr>
            <a:lvl2pPr marL="457200" indent="0">
              <a:buNone/>
              <a:defRPr/>
            </a:lvl2pPr>
          </a:lstStyle>
          <a:p>
            <a:pPr lvl="0"/>
            <a:r>
              <a:rPr lang="en-GB"/>
              <a:t>Click to edit Master text styles</a:t>
            </a:r>
          </a:p>
        </p:txBody>
      </p:sp>
      <p:sp>
        <p:nvSpPr>
          <p:cNvPr id="55" name="Text Placeholder 2">
            <a:extLst>
              <a:ext uri="{FF2B5EF4-FFF2-40B4-BE49-F238E27FC236}">
                <a16:creationId xmlns:a16="http://schemas.microsoft.com/office/drawing/2014/main" id="{07F395FE-DE69-48AA-A3C2-0F4A26DB151A}"/>
              </a:ext>
            </a:extLst>
          </p:cNvPr>
          <p:cNvSpPr>
            <a:spLocks noGrp="1"/>
          </p:cNvSpPr>
          <p:nvPr>
            <p:ph type="body" sz="quarter" idx="57"/>
          </p:nvPr>
        </p:nvSpPr>
        <p:spPr>
          <a:xfrm>
            <a:off x="1132779" y="1044640"/>
            <a:ext cx="1688067" cy="322398"/>
          </a:xfrm>
          <a:solidFill>
            <a:srgbClr val="E9F352"/>
          </a:solidFill>
        </p:spPr>
        <p:txBody>
          <a:bodyPr anchor="ctr" anchorCtr="0"/>
          <a:lstStyle>
            <a:lvl1pPr marL="0" indent="0" algn="ctr">
              <a:lnSpc>
                <a:spcPct val="100000"/>
              </a:lnSpc>
              <a:buNone/>
              <a:defRPr sz="1600" b="1"/>
            </a:lvl1pPr>
            <a:lvl2pPr marL="457200" indent="0">
              <a:buNone/>
              <a:defRPr/>
            </a:lvl2pPr>
          </a:lstStyle>
          <a:p>
            <a:pPr lvl="0"/>
            <a:r>
              <a:rPr lang="en-GB"/>
              <a:t>Click to edit Master text styles</a:t>
            </a:r>
          </a:p>
        </p:txBody>
      </p:sp>
      <p:sp>
        <p:nvSpPr>
          <p:cNvPr id="56" name="Picture Placeholder 7">
            <a:extLst>
              <a:ext uri="{FF2B5EF4-FFF2-40B4-BE49-F238E27FC236}">
                <a16:creationId xmlns:a16="http://schemas.microsoft.com/office/drawing/2014/main" id="{A9302AFC-34E2-411F-8008-AF5B6436FBB3}"/>
              </a:ext>
            </a:extLst>
          </p:cNvPr>
          <p:cNvSpPr>
            <a:spLocks noGrp="1"/>
          </p:cNvSpPr>
          <p:nvPr>
            <p:ph type="pic" sz="quarter" idx="58"/>
          </p:nvPr>
        </p:nvSpPr>
        <p:spPr>
          <a:xfrm>
            <a:off x="4451437" y="1781175"/>
            <a:ext cx="790577" cy="790577"/>
          </a:xfrm>
          <a:prstGeom prst="ellipse">
            <a:avLst/>
          </a:prstGeom>
          <a:solidFill>
            <a:schemeClr val="bg1">
              <a:lumMod val="95000"/>
            </a:schemeClr>
          </a:solidFill>
        </p:spPr>
        <p:txBody>
          <a:bodyPr anchor="ctr" anchorCtr="0"/>
          <a:lstStyle>
            <a:lvl1pPr marL="0" indent="0" algn="ctr">
              <a:buNone/>
              <a:defRPr sz="1200"/>
            </a:lvl1pPr>
          </a:lstStyle>
          <a:p>
            <a:r>
              <a:rPr lang="en-GB"/>
              <a:t>Click icon to add picture</a:t>
            </a:r>
          </a:p>
        </p:txBody>
      </p:sp>
      <p:sp>
        <p:nvSpPr>
          <p:cNvPr id="57" name="Text Placeholder 2">
            <a:extLst>
              <a:ext uri="{FF2B5EF4-FFF2-40B4-BE49-F238E27FC236}">
                <a16:creationId xmlns:a16="http://schemas.microsoft.com/office/drawing/2014/main" id="{AC8F45BA-A6F8-46DD-9C36-060870286B51}"/>
              </a:ext>
            </a:extLst>
          </p:cNvPr>
          <p:cNvSpPr>
            <a:spLocks noGrp="1"/>
          </p:cNvSpPr>
          <p:nvPr>
            <p:ph type="body" sz="quarter" idx="59"/>
          </p:nvPr>
        </p:nvSpPr>
        <p:spPr>
          <a:xfrm>
            <a:off x="4203789" y="2673349"/>
            <a:ext cx="1257300" cy="168276"/>
          </a:xfrm>
        </p:spPr>
        <p:txBody>
          <a:bodyPr anchor="ctr" anchorCtr="0"/>
          <a:lstStyle>
            <a:lvl1pPr marL="0" indent="0" algn="ctr">
              <a:lnSpc>
                <a:spcPct val="100000"/>
              </a:lnSpc>
              <a:buNone/>
              <a:defRPr sz="800" b="1"/>
            </a:lvl1pPr>
            <a:lvl2pPr marL="457200" indent="0">
              <a:buNone/>
              <a:defRPr/>
            </a:lvl2pPr>
          </a:lstStyle>
          <a:p>
            <a:pPr lvl="0"/>
            <a:r>
              <a:rPr lang="en-GB"/>
              <a:t>Click to edit Master text styles</a:t>
            </a:r>
          </a:p>
        </p:txBody>
      </p:sp>
      <p:sp>
        <p:nvSpPr>
          <p:cNvPr id="58" name="Text Placeholder 2">
            <a:extLst>
              <a:ext uri="{FF2B5EF4-FFF2-40B4-BE49-F238E27FC236}">
                <a16:creationId xmlns:a16="http://schemas.microsoft.com/office/drawing/2014/main" id="{5976402F-315A-4E29-BCD4-35D7DFDEE87F}"/>
              </a:ext>
            </a:extLst>
          </p:cNvPr>
          <p:cNvSpPr>
            <a:spLocks noGrp="1"/>
          </p:cNvSpPr>
          <p:nvPr>
            <p:ph type="body" sz="quarter" idx="60"/>
          </p:nvPr>
        </p:nvSpPr>
        <p:spPr>
          <a:xfrm>
            <a:off x="4203789" y="2844799"/>
            <a:ext cx="1257300" cy="146051"/>
          </a:xfrm>
        </p:spPr>
        <p:txBody>
          <a:bodyPr anchor="ctr" anchorCtr="0"/>
          <a:lstStyle>
            <a:lvl1pPr marL="0" indent="0" algn="ctr">
              <a:lnSpc>
                <a:spcPct val="100000"/>
              </a:lnSpc>
              <a:buNone/>
              <a:defRPr sz="800" b="0"/>
            </a:lvl1pPr>
            <a:lvl2pPr marL="457200" indent="0">
              <a:buNone/>
              <a:defRPr/>
            </a:lvl2pPr>
          </a:lstStyle>
          <a:p>
            <a:pPr lvl="0"/>
            <a:r>
              <a:rPr lang="en-GB"/>
              <a:t>Click to edit Master text styles</a:t>
            </a:r>
          </a:p>
        </p:txBody>
      </p:sp>
      <p:sp>
        <p:nvSpPr>
          <p:cNvPr id="59" name="Picture Placeholder 7">
            <a:extLst>
              <a:ext uri="{FF2B5EF4-FFF2-40B4-BE49-F238E27FC236}">
                <a16:creationId xmlns:a16="http://schemas.microsoft.com/office/drawing/2014/main" id="{BF9F7E44-78E9-4680-9BEA-B40461702B73}"/>
              </a:ext>
            </a:extLst>
          </p:cNvPr>
          <p:cNvSpPr>
            <a:spLocks noGrp="1"/>
          </p:cNvSpPr>
          <p:nvPr>
            <p:ph type="pic" sz="quarter" idx="61"/>
          </p:nvPr>
        </p:nvSpPr>
        <p:spPr>
          <a:xfrm>
            <a:off x="5708737" y="1781175"/>
            <a:ext cx="790577" cy="790577"/>
          </a:xfrm>
          <a:prstGeom prst="ellipse">
            <a:avLst/>
          </a:prstGeom>
          <a:solidFill>
            <a:schemeClr val="bg1">
              <a:lumMod val="95000"/>
            </a:schemeClr>
          </a:solidFill>
        </p:spPr>
        <p:txBody>
          <a:bodyPr anchor="ctr" anchorCtr="0"/>
          <a:lstStyle>
            <a:lvl1pPr marL="0" indent="0" algn="ctr">
              <a:buNone/>
              <a:defRPr sz="1200"/>
            </a:lvl1pPr>
          </a:lstStyle>
          <a:p>
            <a:r>
              <a:rPr lang="en-GB"/>
              <a:t>Click icon to add picture</a:t>
            </a:r>
          </a:p>
        </p:txBody>
      </p:sp>
      <p:sp>
        <p:nvSpPr>
          <p:cNvPr id="60" name="Text Placeholder 2">
            <a:extLst>
              <a:ext uri="{FF2B5EF4-FFF2-40B4-BE49-F238E27FC236}">
                <a16:creationId xmlns:a16="http://schemas.microsoft.com/office/drawing/2014/main" id="{07E36EE5-1F82-4584-AB7A-5F33805F5AF4}"/>
              </a:ext>
            </a:extLst>
          </p:cNvPr>
          <p:cNvSpPr>
            <a:spLocks noGrp="1"/>
          </p:cNvSpPr>
          <p:nvPr>
            <p:ph type="body" sz="quarter" idx="62"/>
          </p:nvPr>
        </p:nvSpPr>
        <p:spPr>
          <a:xfrm>
            <a:off x="5461089" y="2673349"/>
            <a:ext cx="1257300" cy="168276"/>
          </a:xfrm>
        </p:spPr>
        <p:txBody>
          <a:bodyPr anchor="ctr" anchorCtr="0"/>
          <a:lstStyle>
            <a:lvl1pPr marL="0" indent="0" algn="ctr">
              <a:lnSpc>
                <a:spcPct val="100000"/>
              </a:lnSpc>
              <a:buNone/>
              <a:defRPr sz="800" b="1"/>
            </a:lvl1pPr>
            <a:lvl2pPr marL="457200" indent="0">
              <a:buNone/>
              <a:defRPr/>
            </a:lvl2pPr>
          </a:lstStyle>
          <a:p>
            <a:pPr lvl="0"/>
            <a:r>
              <a:rPr lang="en-GB"/>
              <a:t>Click to edit Master text styles</a:t>
            </a:r>
          </a:p>
        </p:txBody>
      </p:sp>
      <p:sp>
        <p:nvSpPr>
          <p:cNvPr id="61" name="Text Placeholder 2">
            <a:extLst>
              <a:ext uri="{FF2B5EF4-FFF2-40B4-BE49-F238E27FC236}">
                <a16:creationId xmlns:a16="http://schemas.microsoft.com/office/drawing/2014/main" id="{12F330D1-8040-4FDC-90CA-CCF8C38DC2D4}"/>
              </a:ext>
            </a:extLst>
          </p:cNvPr>
          <p:cNvSpPr>
            <a:spLocks noGrp="1"/>
          </p:cNvSpPr>
          <p:nvPr>
            <p:ph type="body" sz="quarter" idx="63"/>
          </p:nvPr>
        </p:nvSpPr>
        <p:spPr>
          <a:xfrm>
            <a:off x="5461089" y="2844799"/>
            <a:ext cx="1257300" cy="146051"/>
          </a:xfrm>
        </p:spPr>
        <p:txBody>
          <a:bodyPr anchor="ctr" anchorCtr="0"/>
          <a:lstStyle>
            <a:lvl1pPr marL="0" indent="0" algn="ctr">
              <a:lnSpc>
                <a:spcPct val="100000"/>
              </a:lnSpc>
              <a:buNone/>
              <a:defRPr sz="800" b="0"/>
            </a:lvl1pPr>
            <a:lvl2pPr marL="457200" indent="0">
              <a:buNone/>
              <a:defRPr/>
            </a:lvl2pPr>
          </a:lstStyle>
          <a:p>
            <a:pPr lvl="0"/>
            <a:r>
              <a:rPr lang="en-GB"/>
              <a:t>Click to edit Master text styles</a:t>
            </a:r>
          </a:p>
        </p:txBody>
      </p:sp>
      <p:sp>
        <p:nvSpPr>
          <p:cNvPr id="62" name="Picture Placeholder 7">
            <a:extLst>
              <a:ext uri="{FF2B5EF4-FFF2-40B4-BE49-F238E27FC236}">
                <a16:creationId xmlns:a16="http://schemas.microsoft.com/office/drawing/2014/main" id="{2D2E3CA8-2D7F-4590-BBC8-38D44EE51033}"/>
              </a:ext>
            </a:extLst>
          </p:cNvPr>
          <p:cNvSpPr>
            <a:spLocks noGrp="1"/>
          </p:cNvSpPr>
          <p:nvPr>
            <p:ph type="pic" sz="quarter" idx="64"/>
          </p:nvPr>
        </p:nvSpPr>
        <p:spPr>
          <a:xfrm>
            <a:off x="4451437" y="3283710"/>
            <a:ext cx="790577" cy="790577"/>
          </a:xfrm>
          <a:prstGeom prst="ellipse">
            <a:avLst/>
          </a:prstGeom>
          <a:solidFill>
            <a:schemeClr val="bg1">
              <a:lumMod val="95000"/>
            </a:schemeClr>
          </a:solidFill>
        </p:spPr>
        <p:txBody>
          <a:bodyPr anchor="ctr" anchorCtr="0"/>
          <a:lstStyle>
            <a:lvl1pPr marL="0" indent="0" algn="ctr">
              <a:buNone/>
              <a:defRPr sz="1200"/>
            </a:lvl1pPr>
          </a:lstStyle>
          <a:p>
            <a:r>
              <a:rPr lang="en-GB"/>
              <a:t>Click icon to add picture</a:t>
            </a:r>
          </a:p>
        </p:txBody>
      </p:sp>
      <p:sp>
        <p:nvSpPr>
          <p:cNvPr id="63" name="Text Placeholder 2">
            <a:extLst>
              <a:ext uri="{FF2B5EF4-FFF2-40B4-BE49-F238E27FC236}">
                <a16:creationId xmlns:a16="http://schemas.microsoft.com/office/drawing/2014/main" id="{AB8BA215-33A3-4734-88A5-1418CBE9D04F}"/>
              </a:ext>
            </a:extLst>
          </p:cNvPr>
          <p:cNvSpPr>
            <a:spLocks noGrp="1"/>
          </p:cNvSpPr>
          <p:nvPr>
            <p:ph type="body" sz="quarter" idx="65"/>
          </p:nvPr>
        </p:nvSpPr>
        <p:spPr>
          <a:xfrm>
            <a:off x="4203789" y="4175884"/>
            <a:ext cx="1257300" cy="168276"/>
          </a:xfrm>
        </p:spPr>
        <p:txBody>
          <a:bodyPr anchor="ctr" anchorCtr="0"/>
          <a:lstStyle>
            <a:lvl1pPr marL="0" indent="0" algn="ctr">
              <a:lnSpc>
                <a:spcPct val="100000"/>
              </a:lnSpc>
              <a:buNone/>
              <a:defRPr sz="800" b="1"/>
            </a:lvl1pPr>
            <a:lvl2pPr marL="457200" indent="0">
              <a:buNone/>
              <a:defRPr/>
            </a:lvl2pPr>
          </a:lstStyle>
          <a:p>
            <a:pPr lvl="0"/>
            <a:r>
              <a:rPr lang="en-GB"/>
              <a:t>Click to edit Master text styles</a:t>
            </a:r>
          </a:p>
        </p:txBody>
      </p:sp>
      <p:sp>
        <p:nvSpPr>
          <p:cNvPr id="64" name="Text Placeholder 2">
            <a:extLst>
              <a:ext uri="{FF2B5EF4-FFF2-40B4-BE49-F238E27FC236}">
                <a16:creationId xmlns:a16="http://schemas.microsoft.com/office/drawing/2014/main" id="{44336242-27F8-47A8-9DA9-26D551F12076}"/>
              </a:ext>
            </a:extLst>
          </p:cNvPr>
          <p:cNvSpPr>
            <a:spLocks noGrp="1"/>
          </p:cNvSpPr>
          <p:nvPr>
            <p:ph type="body" sz="quarter" idx="66"/>
          </p:nvPr>
        </p:nvSpPr>
        <p:spPr>
          <a:xfrm>
            <a:off x="4203789" y="4347334"/>
            <a:ext cx="1257300" cy="146051"/>
          </a:xfrm>
        </p:spPr>
        <p:txBody>
          <a:bodyPr anchor="ctr" anchorCtr="0"/>
          <a:lstStyle>
            <a:lvl1pPr marL="0" indent="0" algn="ctr">
              <a:lnSpc>
                <a:spcPct val="100000"/>
              </a:lnSpc>
              <a:buNone/>
              <a:defRPr sz="800" b="0"/>
            </a:lvl1pPr>
            <a:lvl2pPr marL="457200" indent="0">
              <a:buNone/>
              <a:defRPr/>
            </a:lvl2pPr>
          </a:lstStyle>
          <a:p>
            <a:pPr lvl="0"/>
            <a:r>
              <a:rPr lang="en-GB"/>
              <a:t>Click to edit Master text styles</a:t>
            </a:r>
          </a:p>
        </p:txBody>
      </p:sp>
      <p:sp>
        <p:nvSpPr>
          <p:cNvPr id="65" name="Picture Placeholder 7">
            <a:extLst>
              <a:ext uri="{FF2B5EF4-FFF2-40B4-BE49-F238E27FC236}">
                <a16:creationId xmlns:a16="http://schemas.microsoft.com/office/drawing/2014/main" id="{8A23EFA2-C155-4DF3-A953-69D9B210C806}"/>
              </a:ext>
            </a:extLst>
          </p:cNvPr>
          <p:cNvSpPr>
            <a:spLocks noGrp="1"/>
          </p:cNvSpPr>
          <p:nvPr>
            <p:ph type="pic" sz="quarter" idx="67"/>
          </p:nvPr>
        </p:nvSpPr>
        <p:spPr>
          <a:xfrm>
            <a:off x="5708737" y="3283710"/>
            <a:ext cx="790577" cy="790577"/>
          </a:xfrm>
          <a:prstGeom prst="ellipse">
            <a:avLst/>
          </a:prstGeom>
          <a:solidFill>
            <a:schemeClr val="bg1">
              <a:lumMod val="95000"/>
            </a:schemeClr>
          </a:solidFill>
        </p:spPr>
        <p:txBody>
          <a:bodyPr anchor="ctr" anchorCtr="0"/>
          <a:lstStyle>
            <a:lvl1pPr marL="0" indent="0" algn="ctr">
              <a:buNone/>
              <a:defRPr sz="1200"/>
            </a:lvl1pPr>
          </a:lstStyle>
          <a:p>
            <a:r>
              <a:rPr lang="en-GB"/>
              <a:t>Click icon to add picture</a:t>
            </a:r>
          </a:p>
        </p:txBody>
      </p:sp>
      <p:sp>
        <p:nvSpPr>
          <p:cNvPr id="66" name="Text Placeholder 2">
            <a:extLst>
              <a:ext uri="{FF2B5EF4-FFF2-40B4-BE49-F238E27FC236}">
                <a16:creationId xmlns:a16="http://schemas.microsoft.com/office/drawing/2014/main" id="{0062C3DC-76A9-40ED-BD78-2C41FE117AF9}"/>
              </a:ext>
            </a:extLst>
          </p:cNvPr>
          <p:cNvSpPr>
            <a:spLocks noGrp="1"/>
          </p:cNvSpPr>
          <p:nvPr>
            <p:ph type="body" sz="quarter" idx="68"/>
          </p:nvPr>
        </p:nvSpPr>
        <p:spPr>
          <a:xfrm>
            <a:off x="5461089" y="4175884"/>
            <a:ext cx="1257300" cy="168276"/>
          </a:xfrm>
        </p:spPr>
        <p:txBody>
          <a:bodyPr anchor="ctr" anchorCtr="0"/>
          <a:lstStyle>
            <a:lvl1pPr marL="0" indent="0" algn="ctr">
              <a:lnSpc>
                <a:spcPct val="100000"/>
              </a:lnSpc>
              <a:buNone/>
              <a:defRPr sz="800" b="1"/>
            </a:lvl1pPr>
            <a:lvl2pPr marL="457200" indent="0">
              <a:buNone/>
              <a:defRPr/>
            </a:lvl2pPr>
          </a:lstStyle>
          <a:p>
            <a:pPr lvl="0"/>
            <a:r>
              <a:rPr lang="en-GB"/>
              <a:t>Click to edit Master text styles</a:t>
            </a:r>
          </a:p>
        </p:txBody>
      </p:sp>
      <p:sp>
        <p:nvSpPr>
          <p:cNvPr id="67" name="Text Placeholder 2">
            <a:extLst>
              <a:ext uri="{FF2B5EF4-FFF2-40B4-BE49-F238E27FC236}">
                <a16:creationId xmlns:a16="http://schemas.microsoft.com/office/drawing/2014/main" id="{9CCE7514-6462-455B-8AB4-D0B420541DF6}"/>
              </a:ext>
            </a:extLst>
          </p:cNvPr>
          <p:cNvSpPr>
            <a:spLocks noGrp="1"/>
          </p:cNvSpPr>
          <p:nvPr>
            <p:ph type="body" sz="quarter" idx="69"/>
          </p:nvPr>
        </p:nvSpPr>
        <p:spPr>
          <a:xfrm>
            <a:off x="5461089" y="4347334"/>
            <a:ext cx="1257300" cy="146051"/>
          </a:xfrm>
        </p:spPr>
        <p:txBody>
          <a:bodyPr anchor="ctr" anchorCtr="0"/>
          <a:lstStyle>
            <a:lvl1pPr marL="0" indent="0" algn="ctr">
              <a:lnSpc>
                <a:spcPct val="100000"/>
              </a:lnSpc>
              <a:buNone/>
              <a:defRPr sz="800" b="0"/>
            </a:lvl1pPr>
            <a:lvl2pPr marL="457200" indent="0">
              <a:buNone/>
              <a:defRPr/>
            </a:lvl2pPr>
          </a:lstStyle>
          <a:p>
            <a:pPr lvl="0"/>
            <a:r>
              <a:rPr lang="en-GB"/>
              <a:t>Click to edit Master text styles</a:t>
            </a:r>
          </a:p>
        </p:txBody>
      </p:sp>
      <p:sp>
        <p:nvSpPr>
          <p:cNvPr id="68" name="Picture Placeholder 7">
            <a:extLst>
              <a:ext uri="{FF2B5EF4-FFF2-40B4-BE49-F238E27FC236}">
                <a16:creationId xmlns:a16="http://schemas.microsoft.com/office/drawing/2014/main" id="{92AE6854-05A3-4C91-9AAB-41C85EEBC2A0}"/>
              </a:ext>
            </a:extLst>
          </p:cNvPr>
          <p:cNvSpPr>
            <a:spLocks noGrp="1"/>
          </p:cNvSpPr>
          <p:nvPr>
            <p:ph type="pic" sz="quarter" idx="70"/>
          </p:nvPr>
        </p:nvSpPr>
        <p:spPr>
          <a:xfrm>
            <a:off x="4451437" y="4760487"/>
            <a:ext cx="790577" cy="790577"/>
          </a:xfrm>
          <a:prstGeom prst="ellipse">
            <a:avLst/>
          </a:prstGeom>
          <a:solidFill>
            <a:schemeClr val="bg1">
              <a:lumMod val="95000"/>
            </a:schemeClr>
          </a:solidFill>
        </p:spPr>
        <p:txBody>
          <a:bodyPr anchor="ctr" anchorCtr="0"/>
          <a:lstStyle>
            <a:lvl1pPr marL="0" indent="0" algn="ctr">
              <a:buNone/>
              <a:defRPr sz="1200"/>
            </a:lvl1pPr>
          </a:lstStyle>
          <a:p>
            <a:r>
              <a:rPr lang="en-GB"/>
              <a:t>Click icon to add picture</a:t>
            </a:r>
          </a:p>
        </p:txBody>
      </p:sp>
      <p:sp>
        <p:nvSpPr>
          <p:cNvPr id="69" name="Text Placeholder 2">
            <a:extLst>
              <a:ext uri="{FF2B5EF4-FFF2-40B4-BE49-F238E27FC236}">
                <a16:creationId xmlns:a16="http://schemas.microsoft.com/office/drawing/2014/main" id="{17CDBCD4-09E0-4900-8507-0130D2EE530D}"/>
              </a:ext>
            </a:extLst>
          </p:cNvPr>
          <p:cNvSpPr>
            <a:spLocks noGrp="1"/>
          </p:cNvSpPr>
          <p:nvPr>
            <p:ph type="body" sz="quarter" idx="71"/>
          </p:nvPr>
        </p:nvSpPr>
        <p:spPr>
          <a:xfrm>
            <a:off x="4203789" y="5652661"/>
            <a:ext cx="1257300" cy="168276"/>
          </a:xfrm>
        </p:spPr>
        <p:txBody>
          <a:bodyPr anchor="ctr" anchorCtr="0"/>
          <a:lstStyle>
            <a:lvl1pPr marL="0" indent="0" algn="ctr">
              <a:lnSpc>
                <a:spcPct val="100000"/>
              </a:lnSpc>
              <a:buNone/>
              <a:defRPr sz="800" b="1"/>
            </a:lvl1pPr>
            <a:lvl2pPr marL="457200" indent="0">
              <a:buNone/>
              <a:defRPr/>
            </a:lvl2pPr>
          </a:lstStyle>
          <a:p>
            <a:pPr lvl="0"/>
            <a:r>
              <a:rPr lang="en-GB"/>
              <a:t>Click to edit Master text styles</a:t>
            </a:r>
          </a:p>
        </p:txBody>
      </p:sp>
      <p:sp>
        <p:nvSpPr>
          <p:cNvPr id="70" name="Text Placeholder 2">
            <a:extLst>
              <a:ext uri="{FF2B5EF4-FFF2-40B4-BE49-F238E27FC236}">
                <a16:creationId xmlns:a16="http://schemas.microsoft.com/office/drawing/2014/main" id="{9C56191E-4511-4274-B674-07B5E0232C2E}"/>
              </a:ext>
            </a:extLst>
          </p:cNvPr>
          <p:cNvSpPr>
            <a:spLocks noGrp="1"/>
          </p:cNvSpPr>
          <p:nvPr>
            <p:ph type="body" sz="quarter" idx="72"/>
          </p:nvPr>
        </p:nvSpPr>
        <p:spPr>
          <a:xfrm>
            <a:off x="4203789" y="5824111"/>
            <a:ext cx="1257300" cy="146051"/>
          </a:xfrm>
        </p:spPr>
        <p:txBody>
          <a:bodyPr anchor="ctr" anchorCtr="0"/>
          <a:lstStyle>
            <a:lvl1pPr marL="0" indent="0" algn="ctr">
              <a:lnSpc>
                <a:spcPct val="100000"/>
              </a:lnSpc>
              <a:buNone/>
              <a:defRPr sz="800" b="0"/>
            </a:lvl1pPr>
            <a:lvl2pPr marL="457200" indent="0">
              <a:buNone/>
              <a:defRPr/>
            </a:lvl2pPr>
          </a:lstStyle>
          <a:p>
            <a:pPr lvl="0"/>
            <a:r>
              <a:rPr lang="en-GB"/>
              <a:t>Click to edit Master text styles</a:t>
            </a:r>
          </a:p>
        </p:txBody>
      </p:sp>
      <p:sp>
        <p:nvSpPr>
          <p:cNvPr id="71" name="Picture Placeholder 7">
            <a:extLst>
              <a:ext uri="{FF2B5EF4-FFF2-40B4-BE49-F238E27FC236}">
                <a16:creationId xmlns:a16="http://schemas.microsoft.com/office/drawing/2014/main" id="{F499C15C-30A2-4F66-888C-5DCC49EA5801}"/>
              </a:ext>
            </a:extLst>
          </p:cNvPr>
          <p:cNvSpPr>
            <a:spLocks noGrp="1"/>
          </p:cNvSpPr>
          <p:nvPr>
            <p:ph type="pic" sz="quarter" idx="73"/>
          </p:nvPr>
        </p:nvSpPr>
        <p:spPr>
          <a:xfrm>
            <a:off x="5708737" y="4760487"/>
            <a:ext cx="790577" cy="790577"/>
          </a:xfrm>
          <a:prstGeom prst="ellipse">
            <a:avLst/>
          </a:prstGeom>
          <a:solidFill>
            <a:schemeClr val="bg1">
              <a:lumMod val="95000"/>
            </a:schemeClr>
          </a:solidFill>
        </p:spPr>
        <p:txBody>
          <a:bodyPr anchor="ctr" anchorCtr="0"/>
          <a:lstStyle>
            <a:lvl1pPr marL="0" indent="0" algn="ctr">
              <a:buNone/>
              <a:defRPr sz="1200"/>
            </a:lvl1pPr>
          </a:lstStyle>
          <a:p>
            <a:r>
              <a:rPr lang="en-GB"/>
              <a:t>Click icon to add picture</a:t>
            </a:r>
          </a:p>
        </p:txBody>
      </p:sp>
      <p:sp>
        <p:nvSpPr>
          <p:cNvPr id="72" name="Text Placeholder 2">
            <a:extLst>
              <a:ext uri="{FF2B5EF4-FFF2-40B4-BE49-F238E27FC236}">
                <a16:creationId xmlns:a16="http://schemas.microsoft.com/office/drawing/2014/main" id="{FD34D09D-2749-43A6-A87A-4D33974D6342}"/>
              </a:ext>
            </a:extLst>
          </p:cNvPr>
          <p:cNvSpPr>
            <a:spLocks noGrp="1"/>
          </p:cNvSpPr>
          <p:nvPr>
            <p:ph type="body" sz="quarter" idx="74"/>
          </p:nvPr>
        </p:nvSpPr>
        <p:spPr>
          <a:xfrm>
            <a:off x="5461089" y="5652661"/>
            <a:ext cx="1257300" cy="168276"/>
          </a:xfrm>
        </p:spPr>
        <p:txBody>
          <a:bodyPr anchor="ctr" anchorCtr="0"/>
          <a:lstStyle>
            <a:lvl1pPr marL="0" indent="0" algn="ctr">
              <a:lnSpc>
                <a:spcPct val="100000"/>
              </a:lnSpc>
              <a:buNone/>
              <a:defRPr sz="800" b="1"/>
            </a:lvl1pPr>
            <a:lvl2pPr marL="457200" indent="0">
              <a:buNone/>
              <a:defRPr/>
            </a:lvl2pPr>
          </a:lstStyle>
          <a:p>
            <a:pPr lvl="0"/>
            <a:r>
              <a:rPr lang="en-GB"/>
              <a:t>Click to edit Master text styles</a:t>
            </a:r>
          </a:p>
        </p:txBody>
      </p:sp>
      <p:sp>
        <p:nvSpPr>
          <p:cNvPr id="73" name="Text Placeholder 2">
            <a:extLst>
              <a:ext uri="{FF2B5EF4-FFF2-40B4-BE49-F238E27FC236}">
                <a16:creationId xmlns:a16="http://schemas.microsoft.com/office/drawing/2014/main" id="{A83FD17A-E359-4BDF-8E6A-D26667C997AA}"/>
              </a:ext>
            </a:extLst>
          </p:cNvPr>
          <p:cNvSpPr>
            <a:spLocks noGrp="1"/>
          </p:cNvSpPr>
          <p:nvPr>
            <p:ph type="body" sz="quarter" idx="75"/>
          </p:nvPr>
        </p:nvSpPr>
        <p:spPr>
          <a:xfrm>
            <a:off x="5461089" y="5824111"/>
            <a:ext cx="1257300" cy="146051"/>
          </a:xfrm>
        </p:spPr>
        <p:txBody>
          <a:bodyPr anchor="ctr" anchorCtr="0"/>
          <a:lstStyle>
            <a:lvl1pPr marL="0" indent="0" algn="ctr">
              <a:lnSpc>
                <a:spcPct val="100000"/>
              </a:lnSpc>
              <a:buNone/>
              <a:defRPr sz="800" b="0"/>
            </a:lvl1pPr>
            <a:lvl2pPr marL="457200" indent="0">
              <a:buNone/>
              <a:defRPr/>
            </a:lvl2pPr>
          </a:lstStyle>
          <a:p>
            <a:pPr lvl="0"/>
            <a:r>
              <a:rPr lang="en-GB"/>
              <a:t>Click to edit Master text styles</a:t>
            </a:r>
          </a:p>
        </p:txBody>
      </p:sp>
      <p:sp>
        <p:nvSpPr>
          <p:cNvPr id="74" name="Text Placeholder 2">
            <a:extLst>
              <a:ext uri="{FF2B5EF4-FFF2-40B4-BE49-F238E27FC236}">
                <a16:creationId xmlns:a16="http://schemas.microsoft.com/office/drawing/2014/main" id="{F390C353-82C0-4C83-9358-239018456BF5}"/>
              </a:ext>
            </a:extLst>
          </p:cNvPr>
          <p:cNvSpPr>
            <a:spLocks noGrp="1"/>
          </p:cNvSpPr>
          <p:nvPr>
            <p:ph type="body" sz="quarter" idx="76"/>
          </p:nvPr>
        </p:nvSpPr>
        <p:spPr>
          <a:xfrm>
            <a:off x="5266897" y="1044640"/>
            <a:ext cx="1688067" cy="322398"/>
          </a:xfrm>
          <a:solidFill>
            <a:srgbClr val="E9F352"/>
          </a:solidFill>
        </p:spPr>
        <p:txBody>
          <a:bodyPr anchor="ctr" anchorCtr="0"/>
          <a:lstStyle>
            <a:lvl1pPr marL="0" indent="0" algn="ctr">
              <a:lnSpc>
                <a:spcPct val="100000"/>
              </a:lnSpc>
              <a:buNone/>
              <a:defRPr sz="1600" b="1"/>
            </a:lvl1pPr>
            <a:lvl2pPr marL="457200" indent="0">
              <a:buNone/>
              <a:defRPr/>
            </a:lvl2pPr>
          </a:lstStyle>
          <a:p>
            <a:pPr lvl="0"/>
            <a:r>
              <a:rPr lang="en-GB"/>
              <a:t>Click to edit Master text styles</a:t>
            </a:r>
          </a:p>
        </p:txBody>
      </p:sp>
      <p:sp>
        <p:nvSpPr>
          <p:cNvPr id="75" name="Picture Placeholder 7">
            <a:extLst>
              <a:ext uri="{FF2B5EF4-FFF2-40B4-BE49-F238E27FC236}">
                <a16:creationId xmlns:a16="http://schemas.microsoft.com/office/drawing/2014/main" id="{0085B03F-8DB7-46A2-9137-9D4E64FD9E0D}"/>
              </a:ext>
            </a:extLst>
          </p:cNvPr>
          <p:cNvSpPr>
            <a:spLocks noGrp="1"/>
          </p:cNvSpPr>
          <p:nvPr>
            <p:ph type="pic" sz="quarter" idx="77"/>
          </p:nvPr>
        </p:nvSpPr>
        <p:spPr>
          <a:xfrm>
            <a:off x="9220913" y="1781175"/>
            <a:ext cx="790577" cy="790577"/>
          </a:xfrm>
          <a:prstGeom prst="ellipse">
            <a:avLst/>
          </a:prstGeom>
          <a:solidFill>
            <a:schemeClr val="bg1">
              <a:lumMod val="95000"/>
            </a:schemeClr>
          </a:solidFill>
        </p:spPr>
        <p:txBody>
          <a:bodyPr anchor="ctr" anchorCtr="0"/>
          <a:lstStyle>
            <a:lvl1pPr marL="0" indent="0" algn="ctr">
              <a:buNone/>
              <a:defRPr sz="1200"/>
            </a:lvl1pPr>
          </a:lstStyle>
          <a:p>
            <a:r>
              <a:rPr lang="en-GB"/>
              <a:t>Click icon to add picture</a:t>
            </a:r>
          </a:p>
        </p:txBody>
      </p:sp>
      <p:sp>
        <p:nvSpPr>
          <p:cNvPr id="76" name="Text Placeholder 2">
            <a:extLst>
              <a:ext uri="{FF2B5EF4-FFF2-40B4-BE49-F238E27FC236}">
                <a16:creationId xmlns:a16="http://schemas.microsoft.com/office/drawing/2014/main" id="{5E705DF5-3179-49B3-BE27-A36168A183B1}"/>
              </a:ext>
            </a:extLst>
          </p:cNvPr>
          <p:cNvSpPr>
            <a:spLocks noGrp="1"/>
          </p:cNvSpPr>
          <p:nvPr>
            <p:ph type="body" sz="quarter" idx="78"/>
          </p:nvPr>
        </p:nvSpPr>
        <p:spPr>
          <a:xfrm>
            <a:off x="8973265" y="2673349"/>
            <a:ext cx="1257300" cy="168276"/>
          </a:xfrm>
        </p:spPr>
        <p:txBody>
          <a:bodyPr anchor="ctr" anchorCtr="0"/>
          <a:lstStyle>
            <a:lvl1pPr marL="0" indent="0" algn="ctr">
              <a:lnSpc>
                <a:spcPct val="100000"/>
              </a:lnSpc>
              <a:buNone/>
              <a:defRPr sz="800" b="1"/>
            </a:lvl1pPr>
            <a:lvl2pPr marL="457200" indent="0">
              <a:buNone/>
              <a:defRPr/>
            </a:lvl2pPr>
          </a:lstStyle>
          <a:p>
            <a:pPr lvl="0"/>
            <a:r>
              <a:rPr lang="en-GB"/>
              <a:t>Click to edit Master text styles</a:t>
            </a:r>
          </a:p>
        </p:txBody>
      </p:sp>
      <p:sp>
        <p:nvSpPr>
          <p:cNvPr id="77" name="Text Placeholder 2">
            <a:extLst>
              <a:ext uri="{FF2B5EF4-FFF2-40B4-BE49-F238E27FC236}">
                <a16:creationId xmlns:a16="http://schemas.microsoft.com/office/drawing/2014/main" id="{9EC51A88-308D-44FE-A872-54E804F85EC5}"/>
              </a:ext>
            </a:extLst>
          </p:cNvPr>
          <p:cNvSpPr>
            <a:spLocks noGrp="1"/>
          </p:cNvSpPr>
          <p:nvPr>
            <p:ph type="body" sz="quarter" idx="79"/>
          </p:nvPr>
        </p:nvSpPr>
        <p:spPr>
          <a:xfrm>
            <a:off x="8973265" y="2844799"/>
            <a:ext cx="1257300" cy="146051"/>
          </a:xfrm>
        </p:spPr>
        <p:txBody>
          <a:bodyPr anchor="ctr" anchorCtr="0"/>
          <a:lstStyle>
            <a:lvl1pPr marL="0" indent="0" algn="ctr">
              <a:lnSpc>
                <a:spcPct val="100000"/>
              </a:lnSpc>
              <a:buNone/>
              <a:defRPr sz="800" b="0"/>
            </a:lvl1pPr>
            <a:lvl2pPr marL="457200" indent="0">
              <a:buNone/>
              <a:defRPr/>
            </a:lvl2pPr>
          </a:lstStyle>
          <a:p>
            <a:pPr lvl="0"/>
            <a:r>
              <a:rPr lang="en-GB"/>
              <a:t>Click to edit Master text styles</a:t>
            </a:r>
          </a:p>
        </p:txBody>
      </p:sp>
      <p:sp>
        <p:nvSpPr>
          <p:cNvPr id="78" name="Picture Placeholder 7">
            <a:extLst>
              <a:ext uri="{FF2B5EF4-FFF2-40B4-BE49-F238E27FC236}">
                <a16:creationId xmlns:a16="http://schemas.microsoft.com/office/drawing/2014/main" id="{69B7EFD3-73FF-45CE-B9C4-CABEE1791B6C}"/>
              </a:ext>
            </a:extLst>
          </p:cNvPr>
          <p:cNvSpPr>
            <a:spLocks noGrp="1"/>
          </p:cNvSpPr>
          <p:nvPr>
            <p:ph type="pic" sz="quarter" idx="80"/>
          </p:nvPr>
        </p:nvSpPr>
        <p:spPr>
          <a:xfrm>
            <a:off x="10478213" y="1781175"/>
            <a:ext cx="790577" cy="790577"/>
          </a:xfrm>
          <a:prstGeom prst="ellipse">
            <a:avLst/>
          </a:prstGeom>
          <a:solidFill>
            <a:schemeClr val="bg1">
              <a:lumMod val="95000"/>
            </a:schemeClr>
          </a:solidFill>
        </p:spPr>
        <p:txBody>
          <a:bodyPr anchor="ctr" anchorCtr="0"/>
          <a:lstStyle>
            <a:lvl1pPr marL="0" indent="0" algn="ctr">
              <a:buNone/>
              <a:defRPr sz="1200"/>
            </a:lvl1pPr>
          </a:lstStyle>
          <a:p>
            <a:r>
              <a:rPr lang="en-GB"/>
              <a:t>Click icon to add picture</a:t>
            </a:r>
          </a:p>
        </p:txBody>
      </p:sp>
      <p:sp>
        <p:nvSpPr>
          <p:cNvPr id="79" name="Text Placeholder 2">
            <a:extLst>
              <a:ext uri="{FF2B5EF4-FFF2-40B4-BE49-F238E27FC236}">
                <a16:creationId xmlns:a16="http://schemas.microsoft.com/office/drawing/2014/main" id="{F9F7D599-6A01-468A-9971-309B7A58E123}"/>
              </a:ext>
            </a:extLst>
          </p:cNvPr>
          <p:cNvSpPr>
            <a:spLocks noGrp="1"/>
          </p:cNvSpPr>
          <p:nvPr>
            <p:ph type="body" sz="quarter" idx="81"/>
          </p:nvPr>
        </p:nvSpPr>
        <p:spPr>
          <a:xfrm>
            <a:off x="10230565" y="2673349"/>
            <a:ext cx="1257300" cy="168276"/>
          </a:xfrm>
        </p:spPr>
        <p:txBody>
          <a:bodyPr anchor="ctr" anchorCtr="0"/>
          <a:lstStyle>
            <a:lvl1pPr marL="0" indent="0" algn="ctr">
              <a:lnSpc>
                <a:spcPct val="100000"/>
              </a:lnSpc>
              <a:buNone/>
              <a:defRPr sz="800" b="1"/>
            </a:lvl1pPr>
            <a:lvl2pPr marL="457200" indent="0">
              <a:buNone/>
              <a:defRPr/>
            </a:lvl2pPr>
          </a:lstStyle>
          <a:p>
            <a:pPr lvl="0"/>
            <a:r>
              <a:rPr lang="en-GB"/>
              <a:t>Click to edit Master text styles</a:t>
            </a:r>
          </a:p>
        </p:txBody>
      </p:sp>
      <p:sp>
        <p:nvSpPr>
          <p:cNvPr id="80" name="Text Placeholder 2">
            <a:extLst>
              <a:ext uri="{FF2B5EF4-FFF2-40B4-BE49-F238E27FC236}">
                <a16:creationId xmlns:a16="http://schemas.microsoft.com/office/drawing/2014/main" id="{2B590076-3EEC-4198-B01A-63F8D0082299}"/>
              </a:ext>
            </a:extLst>
          </p:cNvPr>
          <p:cNvSpPr>
            <a:spLocks noGrp="1"/>
          </p:cNvSpPr>
          <p:nvPr>
            <p:ph type="body" sz="quarter" idx="82"/>
          </p:nvPr>
        </p:nvSpPr>
        <p:spPr>
          <a:xfrm>
            <a:off x="10230565" y="2844799"/>
            <a:ext cx="1257300" cy="146051"/>
          </a:xfrm>
        </p:spPr>
        <p:txBody>
          <a:bodyPr anchor="ctr" anchorCtr="0"/>
          <a:lstStyle>
            <a:lvl1pPr marL="0" indent="0" algn="ctr">
              <a:lnSpc>
                <a:spcPct val="100000"/>
              </a:lnSpc>
              <a:buNone/>
              <a:defRPr sz="800" b="0"/>
            </a:lvl1pPr>
            <a:lvl2pPr marL="457200" indent="0">
              <a:buNone/>
              <a:defRPr/>
            </a:lvl2pPr>
          </a:lstStyle>
          <a:p>
            <a:pPr lvl="0"/>
            <a:r>
              <a:rPr lang="en-GB"/>
              <a:t>Click to edit Master text styles</a:t>
            </a:r>
          </a:p>
        </p:txBody>
      </p:sp>
      <p:sp>
        <p:nvSpPr>
          <p:cNvPr id="81" name="Picture Placeholder 7">
            <a:extLst>
              <a:ext uri="{FF2B5EF4-FFF2-40B4-BE49-F238E27FC236}">
                <a16:creationId xmlns:a16="http://schemas.microsoft.com/office/drawing/2014/main" id="{0B28CE5D-020D-45A4-B53B-46483CCDB93C}"/>
              </a:ext>
            </a:extLst>
          </p:cNvPr>
          <p:cNvSpPr>
            <a:spLocks noGrp="1"/>
          </p:cNvSpPr>
          <p:nvPr>
            <p:ph type="pic" sz="quarter" idx="83"/>
          </p:nvPr>
        </p:nvSpPr>
        <p:spPr>
          <a:xfrm>
            <a:off x="9220913" y="3283710"/>
            <a:ext cx="790577" cy="790577"/>
          </a:xfrm>
          <a:prstGeom prst="ellipse">
            <a:avLst/>
          </a:prstGeom>
          <a:solidFill>
            <a:schemeClr val="bg1">
              <a:lumMod val="95000"/>
            </a:schemeClr>
          </a:solidFill>
        </p:spPr>
        <p:txBody>
          <a:bodyPr anchor="ctr" anchorCtr="0"/>
          <a:lstStyle>
            <a:lvl1pPr marL="0" indent="0" algn="ctr">
              <a:buNone/>
              <a:defRPr sz="1200"/>
            </a:lvl1pPr>
          </a:lstStyle>
          <a:p>
            <a:r>
              <a:rPr lang="en-GB"/>
              <a:t>Click icon to add picture</a:t>
            </a:r>
          </a:p>
        </p:txBody>
      </p:sp>
      <p:sp>
        <p:nvSpPr>
          <p:cNvPr id="82" name="Text Placeholder 2">
            <a:extLst>
              <a:ext uri="{FF2B5EF4-FFF2-40B4-BE49-F238E27FC236}">
                <a16:creationId xmlns:a16="http://schemas.microsoft.com/office/drawing/2014/main" id="{A7C0CCF2-69EA-408A-8209-3FF192BD3EE3}"/>
              </a:ext>
            </a:extLst>
          </p:cNvPr>
          <p:cNvSpPr>
            <a:spLocks noGrp="1"/>
          </p:cNvSpPr>
          <p:nvPr>
            <p:ph type="body" sz="quarter" idx="84"/>
          </p:nvPr>
        </p:nvSpPr>
        <p:spPr>
          <a:xfrm>
            <a:off x="8973265" y="4175884"/>
            <a:ext cx="1257300" cy="168276"/>
          </a:xfrm>
        </p:spPr>
        <p:txBody>
          <a:bodyPr anchor="ctr" anchorCtr="0"/>
          <a:lstStyle>
            <a:lvl1pPr marL="0" indent="0" algn="ctr">
              <a:lnSpc>
                <a:spcPct val="100000"/>
              </a:lnSpc>
              <a:buNone/>
              <a:defRPr sz="800" b="1"/>
            </a:lvl1pPr>
            <a:lvl2pPr marL="457200" indent="0">
              <a:buNone/>
              <a:defRPr/>
            </a:lvl2pPr>
          </a:lstStyle>
          <a:p>
            <a:pPr lvl="0"/>
            <a:r>
              <a:rPr lang="en-GB"/>
              <a:t>Click to edit Master text styles</a:t>
            </a:r>
          </a:p>
        </p:txBody>
      </p:sp>
      <p:sp>
        <p:nvSpPr>
          <p:cNvPr id="83" name="Text Placeholder 2">
            <a:extLst>
              <a:ext uri="{FF2B5EF4-FFF2-40B4-BE49-F238E27FC236}">
                <a16:creationId xmlns:a16="http://schemas.microsoft.com/office/drawing/2014/main" id="{1D556B46-C363-41A7-80B3-D34D1C7A0566}"/>
              </a:ext>
            </a:extLst>
          </p:cNvPr>
          <p:cNvSpPr>
            <a:spLocks noGrp="1"/>
          </p:cNvSpPr>
          <p:nvPr>
            <p:ph type="body" sz="quarter" idx="85"/>
          </p:nvPr>
        </p:nvSpPr>
        <p:spPr>
          <a:xfrm>
            <a:off x="8973265" y="4347334"/>
            <a:ext cx="1257300" cy="146051"/>
          </a:xfrm>
        </p:spPr>
        <p:txBody>
          <a:bodyPr anchor="ctr" anchorCtr="0"/>
          <a:lstStyle>
            <a:lvl1pPr marL="0" indent="0" algn="ctr">
              <a:lnSpc>
                <a:spcPct val="100000"/>
              </a:lnSpc>
              <a:buNone/>
              <a:defRPr sz="800" b="0"/>
            </a:lvl1pPr>
            <a:lvl2pPr marL="457200" indent="0">
              <a:buNone/>
              <a:defRPr/>
            </a:lvl2pPr>
          </a:lstStyle>
          <a:p>
            <a:pPr lvl="0"/>
            <a:r>
              <a:rPr lang="en-GB"/>
              <a:t>Click to edit Master text styles</a:t>
            </a:r>
          </a:p>
        </p:txBody>
      </p:sp>
      <p:sp>
        <p:nvSpPr>
          <p:cNvPr id="84" name="Picture Placeholder 7">
            <a:extLst>
              <a:ext uri="{FF2B5EF4-FFF2-40B4-BE49-F238E27FC236}">
                <a16:creationId xmlns:a16="http://schemas.microsoft.com/office/drawing/2014/main" id="{ECA27076-7DF9-4EC0-BDC7-66791C96A982}"/>
              </a:ext>
            </a:extLst>
          </p:cNvPr>
          <p:cNvSpPr>
            <a:spLocks noGrp="1"/>
          </p:cNvSpPr>
          <p:nvPr>
            <p:ph type="pic" sz="quarter" idx="86"/>
          </p:nvPr>
        </p:nvSpPr>
        <p:spPr>
          <a:xfrm>
            <a:off x="10478213" y="3283710"/>
            <a:ext cx="790577" cy="790577"/>
          </a:xfrm>
          <a:prstGeom prst="ellipse">
            <a:avLst/>
          </a:prstGeom>
          <a:solidFill>
            <a:schemeClr val="bg1">
              <a:lumMod val="95000"/>
            </a:schemeClr>
          </a:solidFill>
        </p:spPr>
        <p:txBody>
          <a:bodyPr anchor="ctr" anchorCtr="0"/>
          <a:lstStyle>
            <a:lvl1pPr marL="0" indent="0" algn="ctr">
              <a:buNone/>
              <a:defRPr sz="1200"/>
            </a:lvl1pPr>
          </a:lstStyle>
          <a:p>
            <a:r>
              <a:rPr lang="en-GB"/>
              <a:t>Click icon to add picture</a:t>
            </a:r>
          </a:p>
        </p:txBody>
      </p:sp>
      <p:sp>
        <p:nvSpPr>
          <p:cNvPr id="85" name="Text Placeholder 2">
            <a:extLst>
              <a:ext uri="{FF2B5EF4-FFF2-40B4-BE49-F238E27FC236}">
                <a16:creationId xmlns:a16="http://schemas.microsoft.com/office/drawing/2014/main" id="{4432E1CF-1991-4D2C-9E33-BDEBBFBD776E}"/>
              </a:ext>
            </a:extLst>
          </p:cNvPr>
          <p:cNvSpPr>
            <a:spLocks noGrp="1"/>
          </p:cNvSpPr>
          <p:nvPr>
            <p:ph type="body" sz="quarter" idx="87"/>
          </p:nvPr>
        </p:nvSpPr>
        <p:spPr>
          <a:xfrm>
            <a:off x="10230565" y="4175884"/>
            <a:ext cx="1257300" cy="168276"/>
          </a:xfrm>
        </p:spPr>
        <p:txBody>
          <a:bodyPr anchor="ctr" anchorCtr="0"/>
          <a:lstStyle>
            <a:lvl1pPr marL="0" indent="0" algn="ctr">
              <a:lnSpc>
                <a:spcPct val="100000"/>
              </a:lnSpc>
              <a:buNone/>
              <a:defRPr sz="800" b="1"/>
            </a:lvl1pPr>
            <a:lvl2pPr marL="457200" indent="0">
              <a:buNone/>
              <a:defRPr/>
            </a:lvl2pPr>
          </a:lstStyle>
          <a:p>
            <a:pPr lvl="0"/>
            <a:r>
              <a:rPr lang="en-GB"/>
              <a:t>Click to edit Master text styles</a:t>
            </a:r>
          </a:p>
        </p:txBody>
      </p:sp>
      <p:sp>
        <p:nvSpPr>
          <p:cNvPr id="86" name="Text Placeholder 2">
            <a:extLst>
              <a:ext uri="{FF2B5EF4-FFF2-40B4-BE49-F238E27FC236}">
                <a16:creationId xmlns:a16="http://schemas.microsoft.com/office/drawing/2014/main" id="{F6FEB7F3-F89A-46F3-9A25-E56F1EFE8361}"/>
              </a:ext>
            </a:extLst>
          </p:cNvPr>
          <p:cNvSpPr>
            <a:spLocks noGrp="1"/>
          </p:cNvSpPr>
          <p:nvPr>
            <p:ph type="body" sz="quarter" idx="88"/>
          </p:nvPr>
        </p:nvSpPr>
        <p:spPr>
          <a:xfrm>
            <a:off x="10230565" y="4347334"/>
            <a:ext cx="1257300" cy="146051"/>
          </a:xfrm>
        </p:spPr>
        <p:txBody>
          <a:bodyPr anchor="ctr" anchorCtr="0"/>
          <a:lstStyle>
            <a:lvl1pPr marL="0" indent="0" algn="ctr">
              <a:lnSpc>
                <a:spcPct val="100000"/>
              </a:lnSpc>
              <a:buNone/>
              <a:defRPr sz="800" b="0"/>
            </a:lvl1pPr>
            <a:lvl2pPr marL="457200" indent="0">
              <a:buNone/>
              <a:defRPr/>
            </a:lvl2pPr>
          </a:lstStyle>
          <a:p>
            <a:pPr lvl="0"/>
            <a:r>
              <a:rPr lang="en-GB"/>
              <a:t>Click to edit Master text styles</a:t>
            </a:r>
          </a:p>
        </p:txBody>
      </p:sp>
      <p:sp>
        <p:nvSpPr>
          <p:cNvPr id="87" name="Picture Placeholder 7">
            <a:extLst>
              <a:ext uri="{FF2B5EF4-FFF2-40B4-BE49-F238E27FC236}">
                <a16:creationId xmlns:a16="http://schemas.microsoft.com/office/drawing/2014/main" id="{69C585E1-409A-49B6-8042-525D94DE9FC7}"/>
              </a:ext>
            </a:extLst>
          </p:cNvPr>
          <p:cNvSpPr>
            <a:spLocks noGrp="1"/>
          </p:cNvSpPr>
          <p:nvPr>
            <p:ph type="pic" sz="quarter" idx="89"/>
          </p:nvPr>
        </p:nvSpPr>
        <p:spPr>
          <a:xfrm>
            <a:off x="9220913" y="4760487"/>
            <a:ext cx="790577" cy="790577"/>
          </a:xfrm>
          <a:prstGeom prst="ellipse">
            <a:avLst/>
          </a:prstGeom>
          <a:solidFill>
            <a:schemeClr val="bg1">
              <a:lumMod val="95000"/>
            </a:schemeClr>
          </a:solidFill>
        </p:spPr>
        <p:txBody>
          <a:bodyPr anchor="ctr" anchorCtr="0"/>
          <a:lstStyle>
            <a:lvl1pPr marL="0" indent="0" algn="ctr">
              <a:buNone/>
              <a:defRPr sz="1200"/>
            </a:lvl1pPr>
          </a:lstStyle>
          <a:p>
            <a:r>
              <a:rPr lang="en-GB"/>
              <a:t>Click icon to add picture</a:t>
            </a:r>
          </a:p>
        </p:txBody>
      </p:sp>
      <p:sp>
        <p:nvSpPr>
          <p:cNvPr id="88" name="Text Placeholder 2">
            <a:extLst>
              <a:ext uri="{FF2B5EF4-FFF2-40B4-BE49-F238E27FC236}">
                <a16:creationId xmlns:a16="http://schemas.microsoft.com/office/drawing/2014/main" id="{EDD39040-A444-4B01-BE33-0D2A9EA00F79}"/>
              </a:ext>
            </a:extLst>
          </p:cNvPr>
          <p:cNvSpPr>
            <a:spLocks noGrp="1"/>
          </p:cNvSpPr>
          <p:nvPr>
            <p:ph type="body" sz="quarter" idx="90"/>
          </p:nvPr>
        </p:nvSpPr>
        <p:spPr>
          <a:xfrm>
            <a:off x="8973265" y="5652661"/>
            <a:ext cx="1257300" cy="168276"/>
          </a:xfrm>
        </p:spPr>
        <p:txBody>
          <a:bodyPr anchor="ctr" anchorCtr="0"/>
          <a:lstStyle>
            <a:lvl1pPr marL="0" indent="0" algn="ctr">
              <a:lnSpc>
                <a:spcPct val="100000"/>
              </a:lnSpc>
              <a:buNone/>
              <a:defRPr sz="800" b="1"/>
            </a:lvl1pPr>
            <a:lvl2pPr marL="457200" indent="0">
              <a:buNone/>
              <a:defRPr/>
            </a:lvl2pPr>
          </a:lstStyle>
          <a:p>
            <a:pPr lvl="0"/>
            <a:r>
              <a:rPr lang="en-GB"/>
              <a:t>Click to edit Master text styles</a:t>
            </a:r>
          </a:p>
        </p:txBody>
      </p:sp>
      <p:sp>
        <p:nvSpPr>
          <p:cNvPr id="89" name="Text Placeholder 2">
            <a:extLst>
              <a:ext uri="{FF2B5EF4-FFF2-40B4-BE49-F238E27FC236}">
                <a16:creationId xmlns:a16="http://schemas.microsoft.com/office/drawing/2014/main" id="{1255542B-6ACF-4789-9E7E-E6E391DD25C8}"/>
              </a:ext>
            </a:extLst>
          </p:cNvPr>
          <p:cNvSpPr>
            <a:spLocks noGrp="1"/>
          </p:cNvSpPr>
          <p:nvPr>
            <p:ph type="body" sz="quarter" idx="91"/>
          </p:nvPr>
        </p:nvSpPr>
        <p:spPr>
          <a:xfrm>
            <a:off x="8973265" y="5824111"/>
            <a:ext cx="1257300" cy="146051"/>
          </a:xfrm>
        </p:spPr>
        <p:txBody>
          <a:bodyPr anchor="ctr" anchorCtr="0"/>
          <a:lstStyle>
            <a:lvl1pPr marL="0" indent="0" algn="ctr">
              <a:lnSpc>
                <a:spcPct val="100000"/>
              </a:lnSpc>
              <a:buNone/>
              <a:defRPr sz="800" b="0"/>
            </a:lvl1pPr>
            <a:lvl2pPr marL="457200" indent="0">
              <a:buNone/>
              <a:defRPr/>
            </a:lvl2pPr>
          </a:lstStyle>
          <a:p>
            <a:pPr lvl="0"/>
            <a:r>
              <a:rPr lang="en-GB"/>
              <a:t>Click to edit Master text styles</a:t>
            </a:r>
          </a:p>
        </p:txBody>
      </p:sp>
      <p:sp>
        <p:nvSpPr>
          <p:cNvPr id="90" name="Picture Placeholder 7">
            <a:extLst>
              <a:ext uri="{FF2B5EF4-FFF2-40B4-BE49-F238E27FC236}">
                <a16:creationId xmlns:a16="http://schemas.microsoft.com/office/drawing/2014/main" id="{6E405DFE-6A06-4A3C-9024-CF1B1A5A1F18}"/>
              </a:ext>
            </a:extLst>
          </p:cNvPr>
          <p:cNvSpPr>
            <a:spLocks noGrp="1"/>
          </p:cNvSpPr>
          <p:nvPr>
            <p:ph type="pic" sz="quarter" idx="92"/>
          </p:nvPr>
        </p:nvSpPr>
        <p:spPr>
          <a:xfrm>
            <a:off x="10478213" y="4760487"/>
            <a:ext cx="790577" cy="790577"/>
          </a:xfrm>
          <a:prstGeom prst="ellipse">
            <a:avLst/>
          </a:prstGeom>
          <a:solidFill>
            <a:schemeClr val="bg1">
              <a:lumMod val="95000"/>
            </a:schemeClr>
          </a:solidFill>
        </p:spPr>
        <p:txBody>
          <a:bodyPr anchor="ctr" anchorCtr="0"/>
          <a:lstStyle>
            <a:lvl1pPr marL="0" indent="0" algn="ctr">
              <a:buNone/>
              <a:defRPr sz="1200"/>
            </a:lvl1pPr>
          </a:lstStyle>
          <a:p>
            <a:r>
              <a:rPr lang="en-GB"/>
              <a:t>Click icon to add picture</a:t>
            </a:r>
          </a:p>
        </p:txBody>
      </p:sp>
      <p:sp>
        <p:nvSpPr>
          <p:cNvPr id="91" name="Text Placeholder 2">
            <a:extLst>
              <a:ext uri="{FF2B5EF4-FFF2-40B4-BE49-F238E27FC236}">
                <a16:creationId xmlns:a16="http://schemas.microsoft.com/office/drawing/2014/main" id="{E92D0E38-3723-413F-8503-CE80EFCB3D98}"/>
              </a:ext>
            </a:extLst>
          </p:cNvPr>
          <p:cNvSpPr>
            <a:spLocks noGrp="1"/>
          </p:cNvSpPr>
          <p:nvPr>
            <p:ph type="body" sz="quarter" idx="93"/>
          </p:nvPr>
        </p:nvSpPr>
        <p:spPr>
          <a:xfrm>
            <a:off x="10230565" y="5652661"/>
            <a:ext cx="1257300" cy="168276"/>
          </a:xfrm>
        </p:spPr>
        <p:txBody>
          <a:bodyPr anchor="ctr" anchorCtr="0"/>
          <a:lstStyle>
            <a:lvl1pPr marL="0" indent="0" algn="ctr">
              <a:lnSpc>
                <a:spcPct val="100000"/>
              </a:lnSpc>
              <a:buNone/>
              <a:defRPr sz="800" b="1"/>
            </a:lvl1pPr>
            <a:lvl2pPr marL="457200" indent="0">
              <a:buNone/>
              <a:defRPr/>
            </a:lvl2pPr>
          </a:lstStyle>
          <a:p>
            <a:pPr lvl="0"/>
            <a:r>
              <a:rPr lang="en-GB"/>
              <a:t>Click to edit Master text styles</a:t>
            </a:r>
          </a:p>
        </p:txBody>
      </p:sp>
      <p:sp>
        <p:nvSpPr>
          <p:cNvPr id="92" name="Text Placeholder 2">
            <a:extLst>
              <a:ext uri="{FF2B5EF4-FFF2-40B4-BE49-F238E27FC236}">
                <a16:creationId xmlns:a16="http://schemas.microsoft.com/office/drawing/2014/main" id="{7ECABE45-B923-4B2D-9B85-F1ECE2B08893}"/>
              </a:ext>
            </a:extLst>
          </p:cNvPr>
          <p:cNvSpPr>
            <a:spLocks noGrp="1"/>
          </p:cNvSpPr>
          <p:nvPr>
            <p:ph type="body" sz="quarter" idx="94"/>
          </p:nvPr>
        </p:nvSpPr>
        <p:spPr>
          <a:xfrm>
            <a:off x="10230565" y="5824111"/>
            <a:ext cx="1257300" cy="146051"/>
          </a:xfrm>
        </p:spPr>
        <p:txBody>
          <a:bodyPr anchor="ctr" anchorCtr="0"/>
          <a:lstStyle>
            <a:lvl1pPr marL="0" indent="0" algn="ctr">
              <a:lnSpc>
                <a:spcPct val="100000"/>
              </a:lnSpc>
              <a:buNone/>
              <a:defRPr sz="800" b="0"/>
            </a:lvl1pPr>
            <a:lvl2pPr marL="457200" indent="0">
              <a:buNone/>
              <a:defRPr/>
            </a:lvl2pPr>
          </a:lstStyle>
          <a:p>
            <a:pPr lvl="0"/>
            <a:r>
              <a:rPr lang="en-GB"/>
              <a:t>Click to edit Master text styles</a:t>
            </a:r>
          </a:p>
        </p:txBody>
      </p:sp>
      <p:sp>
        <p:nvSpPr>
          <p:cNvPr id="93" name="Text Placeholder 2">
            <a:extLst>
              <a:ext uri="{FF2B5EF4-FFF2-40B4-BE49-F238E27FC236}">
                <a16:creationId xmlns:a16="http://schemas.microsoft.com/office/drawing/2014/main" id="{29A0CD70-E495-4407-BAE0-BBA87FDD1AF8}"/>
              </a:ext>
            </a:extLst>
          </p:cNvPr>
          <p:cNvSpPr>
            <a:spLocks noGrp="1"/>
          </p:cNvSpPr>
          <p:nvPr>
            <p:ph type="body" sz="quarter" idx="95"/>
          </p:nvPr>
        </p:nvSpPr>
        <p:spPr>
          <a:xfrm>
            <a:off x="9413894" y="1044640"/>
            <a:ext cx="1688067" cy="322398"/>
          </a:xfrm>
          <a:solidFill>
            <a:srgbClr val="E9F352"/>
          </a:solidFill>
        </p:spPr>
        <p:txBody>
          <a:bodyPr anchor="ctr" anchorCtr="0"/>
          <a:lstStyle>
            <a:lvl1pPr marL="0" indent="0" algn="ctr">
              <a:lnSpc>
                <a:spcPct val="100000"/>
              </a:lnSpc>
              <a:buNone/>
              <a:defRPr sz="1600" b="1"/>
            </a:lvl1pPr>
            <a:lvl2pPr marL="457200" indent="0">
              <a:buNone/>
              <a:defRPr/>
            </a:lvl2pPr>
          </a:lstStyle>
          <a:p>
            <a:pPr lvl="0"/>
            <a:r>
              <a:rPr lang="en-GB"/>
              <a:t>Click to edit Master text styles</a:t>
            </a:r>
          </a:p>
        </p:txBody>
      </p:sp>
      <p:sp>
        <p:nvSpPr>
          <p:cNvPr id="95" name="Picture Placeholder 7">
            <a:extLst>
              <a:ext uri="{FF2B5EF4-FFF2-40B4-BE49-F238E27FC236}">
                <a16:creationId xmlns:a16="http://schemas.microsoft.com/office/drawing/2014/main" id="{C2D01312-BEEB-4771-8BDA-2A3B00E8BA7B}"/>
              </a:ext>
            </a:extLst>
          </p:cNvPr>
          <p:cNvSpPr>
            <a:spLocks noGrp="1"/>
          </p:cNvSpPr>
          <p:nvPr>
            <p:ph type="pic" sz="quarter" idx="96"/>
          </p:nvPr>
        </p:nvSpPr>
        <p:spPr>
          <a:xfrm>
            <a:off x="6979453" y="1781175"/>
            <a:ext cx="790577" cy="790577"/>
          </a:xfrm>
          <a:prstGeom prst="ellipse">
            <a:avLst/>
          </a:prstGeom>
          <a:solidFill>
            <a:schemeClr val="bg1">
              <a:lumMod val="95000"/>
            </a:schemeClr>
          </a:solidFill>
        </p:spPr>
        <p:txBody>
          <a:bodyPr anchor="ctr" anchorCtr="0"/>
          <a:lstStyle>
            <a:lvl1pPr marL="0" indent="0" algn="ctr">
              <a:buNone/>
              <a:defRPr sz="1200"/>
            </a:lvl1pPr>
          </a:lstStyle>
          <a:p>
            <a:r>
              <a:rPr lang="en-GB"/>
              <a:t>Click icon to add picture</a:t>
            </a:r>
          </a:p>
        </p:txBody>
      </p:sp>
      <p:sp>
        <p:nvSpPr>
          <p:cNvPr id="96" name="Text Placeholder 2">
            <a:extLst>
              <a:ext uri="{FF2B5EF4-FFF2-40B4-BE49-F238E27FC236}">
                <a16:creationId xmlns:a16="http://schemas.microsoft.com/office/drawing/2014/main" id="{59099A05-67E0-4402-8F58-0F2762CD3E9F}"/>
              </a:ext>
            </a:extLst>
          </p:cNvPr>
          <p:cNvSpPr>
            <a:spLocks noGrp="1"/>
          </p:cNvSpPr>
          <p:nvPr>
            <p:ph type="body" sz="quarter" idx="97"/>
          </p:nvPr>
        </p:nvSpPr>
        <p:spPr>
          <a:xfrm>
            <a:off x="6731805" y="2673349"/>
            <a:ext cx="1257300" cy="168276"/>
          </a:xfrm>
        </p:spPr>
        <p:txBody>
          <a:bodyPr anchor="ctr" anchorCtr="0"/>
          <a:lstStyle>
            <a:lvl1pPr marL="0" indent="0" algn="ctr">
              <a:lnSpc>
                <a:spcPct val="100000"/>
              </a:lnSpc>
              <a:buNone/>
              <a:defRPr sz="800" b="1"/>
            </a:lvl1pPr>
            <a:lvl2pPr marL="457200" indent="0">
              <a:buNone/>
              <a:defRPr/>
            </a:lvl2pPr>
          </a:lstStyle>
          <a:p>
            <a:pPr lvl="0"/>
            <a:r>
              <a:rPr lang="en-GB"/>
              <a:t>Click to edit Master text styles</a:t>
            </a:r>
          </a:p>
        </p:txBody>
      </p:sp>
      <p:sp>
        <p:nvSpPr>
          <p:cNvPr id="97" name="Text Placeholder 2">
            <a:extLst>
              <a:ext uri="{FF2B5EF4-FFF2-40B4-BE49-F238E27FC236}">
                <a16:creationId xmlns:a16="http://schemas.microsoft.com/office/drawing/2014/main" id="{FC50ADD2-40B3-4BCD-A783-E2A73F21CC4D}"/>
              </a:ext>
            </a:extLst>
          </p:cNvPr>
          <p:cNvSpPr>
            <a:spLocks noGrp="1"/>
          </p:cNvSpPr>
          <p:nvPr>
            <p:ph type="body" sz="quarter" idx="98"/>
          </p:nvPr>
        </p:nvSpPr>
        <p:spPr>
          <a:xfrm>
            <a:off x="6731805" y="2844799"/>
            <a:ext cx="1257300" cy="146051"/>
          </a:xfrm>
        </p:spPr>
        <p:txBody>
          <a:bodyPr anchor="ctr" anchorCtr="0"/>
          <a:lstStyle>
            <a:lvl1pPr marL="0" indent="0" algn="ctr">
              <a:lnSpc>
                <a:spcPct val="100000"/>
              </a:lnSpc>
              <a:buNone/>
              <a:defRPr sz="800" b="0"/>
            </a:lvl1pPr>
            <a:lvl2pPr marL="457200" indent="0">
              <a:buNone/>
              <a:defRPr/>
            </a:lvl2pPr>
          </a:lstStyle>
          <a:p>
            <a:pPr lvl="0"/>
            <a:r>
              <a:rPr lang="en-GB"/>
              <a:t>Click to edit Master text styles</a:t>
            </a:r>
          </a:p>
        </p:txBody>
      </p:sp>
      <p:sp>
        <p:nvSpPr>
          <p:cNvPr id="98" name="Picture Placeholder 7">
            <a:extLst>
              <a:ext uri="{FF2B5EF4-FFF2-40B4-BE49-F238E27FC236}">
                <a16:creationId xmlns:a16="http://schemas.microsoft.com/office/drawing/2014/main" id="{440E74CA-9E47-4497-A6FB-484F06330AD2}"/>
              </a:ext>
            </a:extLst>
          </p:cNvPr>
          <p:cNvSpPr>
            <a:spLocks noGrp="1"/>
          </p:cNvSpPr>
          <p:nvPr>
            <p:ph type="pic" sz="quarter" idx="99"/>
          </p:nvPr>
        </p:nvSpPr>
        <p:spPr>
          <a:xfrm>
            <a:off x="6979453" y="3283710"/>
            <a:ext cx="790577" cy="790577"/>
          </a:xfrm>
          <a:prstGeom prst="ellipse">
            <a:avLst/>
          </a:prstGeom>
          <a:solidFill>
            <a:schemeClr val="bg1">
              <a:lumMod val="95000"/>
            </a:schemeClr>
          </a:solidFill>
        </p:spPr>
        <p:txBody>
          <a:bodyPr anchor="ctr" anchorCtr="0"/>
          <a:lstStyle>
            <a:lvl1pPr marL="0" indent="0" algn="ctr">
              <a:buNone/>
              <a:defRPr sz="1200"/>
            </a:lvl1pPr>
          </a:lstStyle>
          <a:p>
            <a:r>
              <a:rPr lang="en-GB"/>
              <a:t>Click icon to add picture</a:t>
            </a:r>
          </a:p>
        </p:txBody>
      </p:sp>
      <p:sp>
        <p:nvSpPr>
          <p:cNvPr id="99" name="Text Placeholder 2">
            <a:extLst>
              <a:ext uri="{FF2B5EF4-FFF2-40B4-BE49-F238E27FC236}">
                <a16:creationId xmlns:a16="http://schemas.microsoft.com/office/drawing/2014/main" id="{92165ABE-3297-4C92-9EBD-DFA5FEB96736}"/>
              </a:ext>
            </a:extLst>
          </p:cNvPr>
          <p:cNvSpPr>
            <a:spLocks noGrp="1"/>
          </p:cNvSpPr>
          <p:nvPr>
            <p:ph type="body" sz="quarter" idx="100"/>
          </p:nvPr>
        </p:nvSpPr>
        <p:spPr>
          <a:xfrm>
            <a:off x="6731805" y="4175884"/>
            <a:ext cx="1257300" cy="168276"/>
          </a:xfrm>
        </p:spPr>
        <p:txBody>
          <a:bodyPr anchor="ctr" anchorCtr="0"/>
          <a:lstStyle>
            <a:lvl1pPr marL="0" indent="0" algn="ctr">
              <a:lnSpc>
                <a:spcPct val="100000"/>
              </a:lnSpc>
              <a:buNone/>
              <a:defRPr sz="800" b="1"/>
            </a:lvl1pPr>
            <a:lvl2pPr marL="457200" indent="0">
              <a:buNone/>
              <a:defRPr/>
            </a:lvl2pPr>
          </a:lstStyle>
          <a:p>
            <a:pPr lvl="0"/>
            <a:r>
              <a:rPr lang="en-GB"/>
              <a:t>Click to edit Master text styles</a:t>
            </a:r>
          </a:p>
        </p:txBody>
      </p:sp>
      <p:sp>
        <p:nvSpPr>
          <p:cNvPr id="100" name="Text Placeholder 2">
            <a:extLst>
              <a:ext uri="{FF2B5EF4-FFF2-40B4-BE49-F238E27FC236}">
                <a16:creationId xmlns:a16="http://schemas.microsoft.com/office/drawing/2014/main" id="{B4806C27-B26E-4E27-BEDE-CCD3C7043D76}"/>
              </a:ext>
            </a:extLst>
          </p:cNvPr>
          <p:cNvSpPr>
            <a:spLocks noGrp="1"/>
          </p:cNvSpPr>
          <p:nvPr>
            <p:ph type="body" sz="quarter" idx="101"/>
          </p:nvPr>
        </p:nvSpPr>
        <p:spPr>
          <a:xfrm>
            <a:off x="6731805" y="4347334"/>
            <a:ext cx="1257300" cy="146051"/>
          </a:xfrm>
        </p:spPr>
        <p:txBody>
          <a:bodyPr anchor="ctr" anchorCtr="0"/>
          <a:lstStyle>
            <a:lvl1pPr marL="0" indent="0" algn="ctr">
              <a:lnSpc>
                <a:spcPct val="100000"/>
              </a:lnSpc>
              <a:buNone/>
              <a:defRPr sz="800" b="0"/>
            </a:lvl1pPr>
            <a:lvl2pPr marL="457200" indent="0">
              <a:buNone/>
              <a:defRPr/>
            </a:lvl2pPr>
          </a:lstStyle>
          <a:p>
            <a:pPr lvl="0"/>
            <a:r>
              <a:rPr lang="en-GB"/>
              <a:t>Click to edit Master text styles</a:t>
            </a:r>
          </a:p>
        </p:txBody>
      </p:sp>
      <p:sp>
        <p:nvSpPr>
          <p:cNvPr id="101" name="Picture Placeholder 7">
            <a:extLst>
              <a:ext uri="{FF2B5EF4-FFF2-40B4-BE49-F238E27FC236}">
                <a16:creationId xmlns:a16="http://schemas.microsoft.com/office/drawing/2014/main" id="{CE939D44-EFB6-4C4C-831A-B8E55341C980}"/>
              </a:ext>
            </a:extLst>
          </p:cNvPr>
          <p:cNvSpPr>
            <a:spLocks noGrp="1"/>
          </p:cNvSpPr>
          <p:nvPr>
            <p:ph type="pic" sz="quarter" idx="102"/>
          </p:nvPr>
        </p:nvSpPr>
        <p:spPr>
          <a:xfrm>
            <a:off x="6979453" y="4760487"/>
            <a:ext cx="790577" cy="790577"/>
          </a:xfrm>
          <a:prstGeom prst="ellipse">
            <a:avLst/>
          </a:prstGeom>
          <a:solidFill>
            <a:schemeClr val="bg1">
              <a:lumMod val="95000"/>
            </a:schemeClr>
          </a:solidFill>
        </p:spPr>
        <p:txBody>
          <a:bodyPr anchor="ctr" anchorCtr="0"/>
          <a:lstStyle>
            <a:lvl1pPr marL="0" indent="0" algn="ctr">
              <a:buNone/>
              <a:defRPr sz="1200"/>
            </a:lvl1pPr>
          </a:lstStyle>
          <a:p>
            <a:r>
              <a:rPr lang="en-GB"/>
              <a:t>Click icon to add picture</a:t>
            </a:r>
          </a:p>
        </p:txBody>
      </p:sp>
      <p:sp>
        <p:nvSpPr>
          <p:cNvPr id="102" name="Text Placeholder 2">
            <a:extLst>
              <a:ext uri="{FF2B5EF4-FFF2-40B4-BE49-F238E27FC236}">
                <a16:creationId xmlns:a16="http://schemas.microsoft.com/office/drawing/2014/main" id="{5801C97C-C5E2-4984-9082-5326E232039F}"/>
              </a:ext>
            </a:extLst>
          </p:cNvPr>
          <p:cNvSpPr>
            <a:spLocks noGrp="1"/>
          </p:cNvSpPr>
          <p:nvPr>
            <p:ph type="body" sz="quarter" idx="103"/>
          </p:nvPr>
        </p:nvSpPr>
        <p:spPr>
          <a:xfrm>
            <a:off x="6731805" y="5652661"/>
            <a:ext cx="1257300" cy="168276"/>
          </a:xfrm>
        </p:spPr>
        <p:txBody>
          <a:bodyPr anchor="ctr" anchorCtr="0"/>
          <a:lstStyle>
            <a:lvl1pPr marL="0" indent="0" algn="ctr">
              <a:lnSpc>
                <a:spcPct val="100000"/>
              </a:lnSpc>
              <a:buNone/>
              <a:defRPr sz="800" b="1"/>
            </a:lvl1pPr>
            <a:lvl2pPr marL="457200" indent="0">
              <a:buNone/>
              <a:defRPr/>
            </a:lvl2pPr>
          </a:lstStyle>
          <a:p>
            <a:pPr lvl="0"/>
            <a:r>
              <a:rPr lang="en-GB"/>
              <a:t>Click to edit Master text styles</a:t>
            </a:r>
          </a:p>
        </p:txBody>
      </p:sp>
      <p:sp>
        <p:nvSpPr>
          <p:cNvPr id="103" name="Text Placeholder 2">
            <a:extLst>
              <a:ext uri="{FF2B5EF4-FFF2-40B4-BE49-F238E27FC236}">
                <a16:creationId xmlns:a16="http://schemas.microsoft.com/office/drawing/2014/main" id="{2B88808E-1710-49F7-A9D5-AB0C986F520A}"/>
              </a:ext>
            </a:extLst>
          </p:cNvPr>
          <p:cNvSpPr>
            <a:spLocks noGrp="1"/>
          </p:cNvSpPr>
          <p:nvPr>
            <p:ph type="body" sz="quarter" idx="104"/>
          </p:nvPr>
        </p:nvSpPr>
        <p:spPr>
          <a:xfrm>
            <a:off x="6731805" y="5824111"/>
            <a:ext cx="1257300" cy="146051"/>
          </a:xfrm>
        </p:spPr>
        <p:txBody>
          <a:bodyPr anchor="ctr" anchorCtr="0"/>
          <a:lstStyle>
            <a:lvl1pPr marL="0" indent="0" algn="ctr">
              <a:lnSpc>
                <a:spcPct val="100000"/>
              </a:lnSpc>
              <a:buNone/>
              <a:defRPr sz="800" b="0"/>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1366957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V">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E9293C05-A18F-CD48-A203-78149CFDA15E}"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sp>
        <p:nvSpPr>
          <p:cNvPr id="11" name="Picture Placeholder 7">
            <a:extLst>
              <a:ext uri="{FF2B5EF4-FFF2-40B4-BE49-F238E27FC236}">
                <a16:creationId xmlns:a16="http://schemas.microsoft.com/office/drawing/2014/main" id="{38AD1496-6668-4319-A8C6-CEB56216F39F}"/>
              </a:ext>
            </a:extLst>
          </p:cNvPr>
          <p:cNvSpPr>
            <a:spLocks noGrp="1"/>
          </p:cNvSpPr>
          <p:nvPr>
            <p:ph type="pic" sz="quarter" idx="14"/>
          </p:nvPr>
        </p:nvSpPr>
        <p:spPr>
          <a:xfrm>
            <a:off x="1205961" y="1755417"/>
            <a:ext cx="3348867" cy="3331738"/>
          </a:xfrm>
          <a:prstGeom prst="ellipse">
            <a:avLst/>
          </a:prstGeom>
          <a:solidFill>
            <a:schemeClr val="bg1">
              <a:lumMod val="95000"/>
            </a:schemeClr>
          </a:solidFill>
        </p:spPr>
        <p:txBody>
          <a:bodyPr anchor="ctr" anchorCtr="0"/>
          <a:lstStyle>
            <a:lvl1pPr marL="0" indent="0" algn="ctr">
              <a:buNone/>
              <a:defRPr sz="1200"/>
            </a:lvl1pPr>
          </a:lstStyle>
          <a:p>
            <a:r>
              <a:rPr lang="en-GB"/>
              <a:t>Click icon to add picture</a:t>
            </a:r>
          </a:p>
        </p:txBody>
      </p:sp>
      <p:sp>
        <p:nvSpPr>
          <p:cNvPr id="13" name="Text Placeholder 2">
            <a:extLst>
              <a:ext uri="{FF2B5EF4-FFF2-40B4-BE49-F238E27FC236}">
                <a16:creationId xmlns:a16="http://schemas.microsoft.com/office/drawing/2014/main" id="{884357E7-2FC3-4A33-8B12-E96527F12E3F}"/>
              </a:ext>
            </a:extLst>
          </p:cNvPr>
          <p:cNvSpPr>
            <a:spLocks noGrp="1"/>
          </p:cNvSpPr>
          <p:nvPr>
            <p:ph type="body" sz="quarter" idx="16"/>
          </p:nvPr>
        </p:nvSpPr>
        <p:spPr>
          <a:xfrm>
            <a:off x="5721950" y="2155063"/>
            <a:ext cx="5104289" cy="1897489"/>
          </a:xfrm>
        </p:spPr>
        <p:txBody>
          <a:bodyPr anchor="t" anchorCtr="0"/>
          <a:lstStyle>
            <a:lvl1pPr marL="0" indent="0" algn="l">
              <a:lnSpc>
                <a:spcPct val="100000"/>
              </a:lnSpc>
              <a:buNone/>
              <a:defRPr sz="1000" b="0"/>
            </a:lvl1pPr>
            <a:lvl2pPr marL="457200" indent="0">
              <a:buNone/>
              <a:defRPr/>
            </a:lvl2pPr>
          </a:lstStyle>
          <a:p>
            <a:pPr lvl="0"/>
            <a:r>
              <a:rPr lang="en-GB"/>
              <a:t>Click to edit Master text styles</a:t>
            </a:r>
          </a:p>
        </p:txBody>
      </p:sp>
      <p:sp>
        <p:nvSpPr>
          <p:cNvPr id="55" name="Text Placeholder 2">
            <a:extLst>
              <a:ext uri="{FF2B5EF4-FFF2-40B4-BE49-F238E27FC236}">
                <a16:creationId xmlns:a16="http://schemas.microsoft.com/office/drawing/2014/main" id="{07F395FE-DE69-48AA-A3C2-0F4A26DB151A}"/>
              </a:ext>
            </a:extLst>
          </p:cNvPr>
          <p:cNvSpPr>
            <a:spLocks noGrp="1"/>
          </p:cNvSpPr>
          <p:nvPr>
            <p:ph type="body" sz="quarter" idx="57" hasCustomPrompt="1"/>
          </p:nvPr>
        </p:nvSpPr>
        <p:spPr>
          <a:xfrm>
            <a:off x="5721950" y="1044640"/>
            <a:ext cx="5104889" cy="455642"/>
          </a:xfrm>
          <a:noFill/>
        </p:spPr>
        <p:txBody>
          <a:bodyPr anchor="t" anchorCtr="0"/>
          <a:lstStyle>
            <a:lvl1pPr marL="0" indent="0" algn="l">
              <a:lnSpc>
                <a:spcPct val="100000"/>
              </a:lnSpc>
              <a:buNone/>
              <a:defRPr sz="2800" b="1"/>
            </a:lvl1pPr>
            <a:lvl2pPr marL="457200" indent="0">
              <a:buNone/>
              <a:defRPr/>
            </a:lvl2pPr>
          </a:lstStyle>
          <a:p>
            <a:pPr lvl="0"/>
            <a:r>
              <a:rPr lang="en-US"/>
              <a:t>Name</a:t>
            </a:r>
          </a:p>
        </p:txBody>
      </p:sp>
      <p:sp>
        <p:nvSpPr>
          <p:cNvPr id="94" name="Text Placeholder 2">
            <a:extLst>
              <a:ext uri="{FF2B5EF4-FFF2-40B4-BE49-F238E27FC236}">
                <a16:creationId xmlns:a16="http://schemas.microsoft.com/office/drawing/2014/main" id="{4DBE4664-BCF2-4E5F-8CCD-B9FB765E9410}"/>
              </a:ext>
            </a:extLst>
          </p:cNvPr>
          <p:cNvSpPr>
            <a:spLocks noGrp="1"/>
          </p:cNvSpPr>
          <p:nvPr>
            <p:ph type="body" sz="quarter" idx="58" hasCustomPrompt="1"/>
          </p:nvPr>
        </p:nvSpPr>
        <p:spPr>
          <a:xfrm>
            <a:off x="5721950" y="1575514"/>
            <a:ext cx="5104889" cy="401285"/>
          </a:xfrm>
          <a:noFill/>
        </p:spPr>
        <p:txBody>
          <a:bodyPr anchor="t" anchorCtr="0"/>
          <a:lstStyle>
            <a:lvl1pPr marL="0" indent="0" algn="l">
              <a:lnSpc>
                <a:spcPct val="100000"/>
              </a:lnSpc>
              <a:buNone/>
              <a:defRPr sz="1600" b="0"/>
            </a:lvl1pPr>
            <a:lvl2pPr marL="457200" indent="0">
              <a:buNone/>
              <a:defRPr/>
            </a:lvl2pPr>
          </a:lstStyle>
          <a:p>
            <a:pPr lvl="0"/>
            <a:r>
              <a:rPr lang="en-US"/>
              <a:t>Title</a:t>
            </a:r>
          </a:p>
        </p:txBody>
      </p:sp>
      <p:sp>
        <p:nvSpPr>
          <p:cNvPr id="5" name="Content Placeholder 4">
            <a:extLst>
              <a:ext uri="{FF2B5EF4-FFF2-40B4-BE49-F238E27FC236}">
                <a16:creationId xmlns:a16="http://schemas.microsoft.com/office/drawing/2014/main" id="{41952661-1CB4-45C1-9439-DB0700BC2B6F}"/>
              </a:ext>
            </a:extLst>
          </p:cNvPr>
          <p:cNvSpPr>
            <a:spLocks noGrp="1"/>
          </p:cNvSpPr>
          <p:nvPr>
            <p:ph sz="quarter" idx="59"/>
          </p:nvPr>
        </p:nvSpPr>
        <p:spPr>
          <a:xfrm>
            <a:off x="5721350" y="4653566"/>
            <a:ext cx="5104889" cy="145484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0868606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ase">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881E1F94-AC77-4D61-AB31-A128AF064DE0}"/>
              </a:ext>
            </a:extLst>
          </p:cNvPr>
          <p:cNvSpPr>
            <a:spLocks noGrp="1"/>
          </p:cNvSpPr>
          <p:nvPr>
            <p:ph type="pic" sz="quarter" idx="14"/>
          </p:nvPr>
        </p:nvSpPr>
        <p:spPr>
          <a:xfrm>
            <a:off x="-2" y="0"/>
            <a:ext cx="6096001" cy="6858000"/>
          </a:xfrm>
          <a:solidFill>
            <a:schemeClr val="bg1">
              <a:lumMod val="95000"/>
            </a:schemeClr>
          </a:solidFill>
        </p:spPr>
        <p:txBody>
          <a:bodyPr anchor="ctr" anchorCtr="0"/>
          <a:lstStyle>
            <a:lvl1pPr marL="0" indent="0" algn="ctr">
              <a:buNone/>
              <a:defRPr sz="1800"/>
            </a:lvl1pPr>
          </a:lstStyle>
          <a:p>
            <a:r>
              <a:rPr lang="en-GB"/>
              <a:t>Click icon to add picture</a:t>
            </a:r>
          </a:p>
        </p:txBody>
      </p:sp>
      <p:sp>
        <p:nvSpPr>
          <p:cNvPr id="2" name="Title 1">
            <a:extLst>
              <a:ext uri="{FF2B5EF4-FFF2-40B4-BE49-F238E27FC236}">
                <a16:creationId xmlns:a16="http://schemas.microsoft.com/office/drawing/2014/main" id="{A405B7F3-1215-4921-A314-96E4FC2B1239}"/>
              </a:ext>
            </a:extLst>
          </p:cNvPr>
          <p:cNvSpPr>
            <a:spLocks noGrp="1"/>
          </p:cNvSpPr>
          <p:nvPr>
            <p:ph type="title" hasCustomPrompt="1"/>
          </p:nvPr>
        </p:nvSpPr>
        <p:spPr>
          <a:xfrm>
            <a:off x="360607" y="3868887"/>
            <a:ext cx="5323269" cy="2068273"/>
          </a:xfrm>
          <a:effectLst>
            <a:outerShdw blurRad="457200" dist="25400" dir="5400000" algn="tl" rotWithShape="0">
              <a:prstClr val="black">
                <a:alpha val="10000"/>
              </a:prstClr>
            </a:outerShdw>
          </a:effectLst>
        </p:spPr>
        <p:txBody>
          <a:bodyPr anchor="b" anchorCtr="0"/>
          <a:lstStyle>
            <a:lvl1pPr>
              <a:lnSpc>
                <a:spcPct val="80000"/>
              </a:lnSpc>
              <a:defRPr sz="7300">
                <a:solidFill>
                  <a:schemeClr val="bg1"/>
                </a:solidFill>
                <a:effectLst>
                  <a:outerShdw blurRad="457200" dist="25400" dir="5400000" algn="tl" rotWithShape="0">
                    <a:prstClr val="black">
                      <a:alpha val="10000"/>
                    </a:prstClr>
                  </a:outerShdw>
                </a:effectLst>
              </a:defRPr>
            </a:lvl1pPr>
          </a:lstStyle>
          <a:p>
            <a:r>
              <a:rPr lang="fi-FI"/>
              <a:t>Case </a:t>
            </a:r>
            <a:r>
              <a:rPr lang="fi-FI" err="1"/>
              <a:t>name</a:t>
            </a:r>
            <a:r>
              <a:rPr lang="fi-FI"/>
              <a:t> </a:t>
            </a:r>
            <a:r>
              <a:rPr lang="fi-FI" err="1"/>
              <a:t>or</a:t>
            </a:r>
            <a:r>
              <a:rPr lang="fi-FI"/>
              <a:t> Logo</a:t>
            </a:r>
            <a:endParaRPr lang="en-GB"/>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lvl1pPr>
              <a:defRPr>
                <a:solidFill>
                  <a:schemeClr val="bg1"/>
                </a:solidFill>
              </a:defRPr>
            </a:lvl1pPr>
          </a:lstStyle>
          <a:p>
            <a:fld id="{80689720-B6F4-424E-8BFF-1935D652EBDF}"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lvl1pPr>
              <a:defRPr>
                <a:solidFill>
                  <a:schemeClr val="bg1"/>
                </a:solidFill>
              </a:defRPr>
            </a:lvl1p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bg1"/>
                </a:solidFill>
              </a:defRPr>
            </a:lvl1pPr>
            <a:lvl2pPr marL="457200" indent="0">
              <a:buNone/>
              <a:defRPr/>
            </a:lvl2pPr>
          </a:lstStyle>
          <a:p>
            <a:pPr lvl="0"/>
            <a:r>
              <a:rPr lang="en-GB"/>
              <a:t>Click to edit Master text styles</a:t>
            </a:r>
          </a:p>
        </p:txBody>
      </p:sp>
      <p:sp>
        <p:nvSpPr>
          <p:cNvPr id="12" name="Text Placeholder 11">
            <a:extLst>
              <a:ext uri="{FF2B5EF4-FFF2-40B4-BE49-F238E27FC236}">
                <a16:creationId xmlns:a16="http://schemas.microsoft.com/office/drawing/2014/main" id="{F5BCB8B1-3E60-485F-BE06-DC20006FA897}"/>
              </a:ext>
            </a:extLst>
          </p:cNvPr>
          <p:cNvSpPr>
            <a:spLocks noGrp="1"/>
          </p:cNvSpPr>
          <p:nvPr>
            <p:ph type="body" sz="quarter" idx="15" hasCustomPrompt="1"/>
          </p:nvPr>
        </p:nvSpPr>
        <p:spPr>
          <a:xfrm>
            <a:off x="7456778" y="3674772"/>
            <a:ext cx="241921" cy="214491"/>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14" name="Text Placeholder 2">
            <a:extLst>
              <a:ext uri="{FF2B5EF4-FFF2-40B4-BE49-F238E27FC236}">
                <a16:creationId xmlns:a16="http://schemas.microsoft.com/office/drawing/2014/main" id="{310CDD24-7AC1-4FBB-97D0-C137C25FF978}"/>
              </a:ext>
            </a:extLst>
          </p:cNvPr>
          <p:cNvSpPr>
            <a:spLocks noGrp="1"/>
          </p:cNvSpPr>
          <p:nvPr>
            <p:ph type="body" sz="quarter" idx="58"/>
          </p:nvPr>
        </p:nvSpPr>
        <p:spPr>
          <a:xfrm>
            <a:off x="7448367" y="691166"/>
            <a:ext cx="4378731" cy="261872"/>
          </a:xfrm>
          <a:solidFill>
            <a:srgbClr val="E9F352"/>
          </a:solidFill>
        </p:spPr>
        <p:txBody>
          <a:bodyPr anchor="t" anchorCtr="0"/>
          <a:lstStyle>
            <a:lvl1pPr marL="0" indent="0" algn="l">
              <a:lnSpc>
                <a:spcPct val="100000"/>
              </a:lnSpc>
              <a:buNone/>
              <a:defRPr sz="1600" b="1"/>
            </a:lvl1pPr>
            <a:lvl2pPr marL="457200" indent="0">
              <a:buNone/>
              <a:defRPr/>
            </a:lvl2pPr>
          </a:lstStyle>
          <a:p>
            <a:pPr lvl="0"/>
            <a:r>
              <a:rPr lang="en-GB"/>
              <a:t>Click to edit Master text styles</a:t>
            </a:r>
          </a:p>
        </p:txBody>
      </p:sp>
      <p:sp>
        <p:nvSpPr>
          <p:cNvPr id="15" name="Text Placeholder 2">
            <a:extLst>
              <a:ext uri="{FF2B5EF4-FFF2-40B4-BE49-F238E27FC236}">
                <a16:creationId xmlns:a16="http://schemas.microsoft.com/office/drawing/2014/main" id="{86657CDA-B283-443B-9750-96BB332A69A1}"/>
              </a:ext>
            </a:extLst>
          </p:cNvPr>
          <p:cNvSpPr>
            <a:spLocks noGrp="1"/>
          </p:cNvSpPr>
          <p:nvPr>
            <p:ph type="body" sz="quarter" idx="59"/>
          </p:nvPr>
        </p:nvSpPr>
        <p:spPr>
          <a:xfrm>
            <a:off x="7787510" y="3653307"/>
            <a:ext cx="2103465" cy="257578"/>
          </a:xfrm>
          <a:noFill/>
        </p:spPr>
        <p:txBody>
          <a:bodyPr anchor="t" anchorCtr="0"/>
          <a:lstStyle>
            <a:lvl1pPr marL="0" indent="0" algn="l">
              <a:lnSpc>
                <a:spcPct val="100000"/>
              </a:lnSpc>
              <a:buNone/>
              <a:defRPr sz="1600" b="0"/>
            </a:lvl1pPr>
            <a:lvl2pPr marL="457200" indent="0">
              <a:buNone/>
              <a:defRPr/>
            </a:lvl2pPr>
          </a:lstStyle>
          <a:p>
            <a:pPr lvl="0"/>
            <a:r>
              <a:rPr lang="en-GB"/>
              <a:t>Click to edit Master text styles</a:t>
            </a:r>
          </a:p>
        </p:txBody>
      </p:sp>
      <p:sp>
        <p:nvSpPr>
          <p:cNvPr id="16" name="Text Placeholder 2">
            <a:extLst>
              <a:ext uri="{FF2B5EF4-FFF2-40B4-BE49-F238E27FC236}">
                <a16:creationId xmlns:a16="http://schemas.microsoft.com/office/drawing/2014/main" id="{ACA50089-7945-4B82-9D30-D2E01CE51B1A}"/>
              </a:ext>
            </a:extLst>
          </p:cNvPr>
          <p:cNvSpPr>
            <a:spLocks noGrp="1"/>
          </p:cNvSpPr>
          <p:nvPr>
            <p:ph type="body" sz="quarter" idx="60"/>
          </p:nvPr>
        </p:nvSpPr>
        <p:spPr>
          <a:xfrm>
            <a:off x="7456779" y="3333482"/>
            <a:ext cx="4292310" cy="257578"/>
          </a:xfrm>
          <a:noFill/>
        </p:spPr>
        <p:txBody>
          <a:bodyPr anchor="t" anchorCtr="0"/>
          <a:lstStyle>
            <a:lvl1pPr marL="0" indent="0" algn="l">
              <a:lnSpc>
                <a:spcPct val="100000"/>
              </a:lnSpc>
              <a:buNone/>
              <a:defRPr sz="1600" b="1"/>
            </a:lvl1pPr>
            <a:lvl2pPr marL="457200" indent="0">
              <a:buNone/>
              <a:defRPr/>
            </a:lvl2pPr>
          </a:lstStyle>
          <a:p>
            <a:pPr lvl="0"/>
            <a:r>
              <a:rPr lang="en-GB"/>
              <a:t>Click to edit Master text styles</a:t>
            </a:r>
          </a:p>
        </p:txBody>
      </p:sp>
      <p:sp>
        <p:nvSpPr>
          <p:cNvPr id="17" name="Text Placeholder 11">
            <a:extLst>
              <a:ext uri="{FF2B5EF4-FFF2-40B4-BE49-F238E27FC236}">
                <a16:creationId xmlns:a16="http://schemas.microsoft.com/office/drawing/2014/main" id="{0A2CD016-119A-415D-9D97-84CBF5460E68}"/>
              </a:ext>
            </a:extLst>
          </p:cNvPr>
          <p:cNvSpPr>
            <a:spLocks noGrp="1"/>
          </p:cNvSpPr>
          <p:nvPr>
            <p:ph type="body" sz="quarter" idx="61" hasCustomPrompt="1"/>
          </p:nvPr>
        </p:nvSpPr>
        <p:spPr>
          <a:xfrm>
            <a:off x="7456778" y="3979572"/>
            <a:ext cx="241921" cy="214491"/>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18" name="Text Placeholder 2">
            <a:extLst>
              <a:ext uri="{FF2B5EF4-FFF2-40B4-BE49-F238E27FC236}">
                <a16:creationId xmlns:a16="http://schemas.microsoft.com/office/drawing/2014/main" id="{C0CEB49C-DF04-4150-8B9C-04C35549BB81}"/>
              </a:ext>
            </a:extLst>
          </p:cNvPr>
          <p:cNvSpPr>
            <a:spLocks noGrp="1"/>
          </p:cNvSpPr>
          <p:nvPr>
            <p:ph type="body" sz="quarter" idx="62"/>
          </p:nvPr>
        </p:nvSpPr>
        <p:spPr>
          <a:xfrm>
            <a:off x="7787510" y="3958107"/>
            <a:ext cx="2103465" cy="257578"/>
          </a:xfrm>
          <a:noFill/>
        </p:spPr>
        <p:txBody>
          <a:bodyPr anchor="t" anchorCtr="0"/>
          <a:lstStyle>
            <a:lvl1pPr marL="0" indent="0" algn="l">
              <a:lnSpc>
                <a:spcPct val="100000"/>
              </a:lnSpc>
              <a:buNone/>
              <a:defRPr sz="1600" b="0"/>
            </a:lvl1pPr>
            <a:lvl2pPr marL="457200" indent="0">
              <a:buNone/>
              <a:defRPr/>
            </a:lvl2pPr>
          </a:lstStyle>
          <a:p>
            <a:pPr lvl="0"/>
            <a:r>
              <a:rPr lang="en-GB"/>
              <a:t>Click to edit Master text styles</a:t>
            </a:r>
          </a:p>
        </p:txBody>
      </p:sp>
      <p:sp>
        <p:nvSpPr>
          <p:cNvPr id="19" name="Text Placeholder 11">
            <a:extLst>
              <a:ext uri="{FF2B5EF4-FFF2-40B4-BE49-F238E27FC236}">
                <a16:creationId xmlns:a16="http://schemas.microsoft.com/office/drawing/2014/main" id="{190C6317-DB19-498B-92FC-46DC2F2B201A}"/>
              </a:ext>
            </a:extLst>
          </p:cNvPr>
          <p:cNvSpPr>
            <a:spLocks noGrp="1"/>
          </p:cNvSpPr>
          <p:nvPr>
            <p:ph type="body" sz="quarter" idx="63" hasCustomPrompt="1"/>
          </p:nvPr>
        </p:nvSpPr>
        <p:spPr>
          <a:xfrm>
            <a:off x="7456778" y="4280079"/>
            <a:ext cx="241921" cy="214491"/>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20" name="Text Placeholder 2">
            <a:extLst>
              <a:ext uri="{FF2B5EF4-FFF2-40B4-BE49-F238E27FC236}">
                <a16:creationId xmlns:a16="http://schemas.microsoft.com/office/drawing/2014/main" id="{129517A8-85F7-40CE-9339-902D0957AB1F}"/>
              </a:ext>
            </a:extLst>
          </p:cNvPr>
          <p:cNvSpPr>
            <a:spLocks noGrp="1"/>
          </p:cNvSpPr>
          <p:nvPr>
            <p:ph type="body" sz="quarter" idx="64"/>
          </p:nvPr>
        </p:nvSpPr>
        <p:spPr>
          <a:xfrm>
            <a:off x="7787510" y="4258614"/>
            <a:ext cx="2103465" cy="257578"/>
          </a:xfrm>
          <a:noFill/>
        </p:spPr>
        <p:txBody>
          <a:bodyPr anchor="t" anchorCtr="0"/>
          <a:lstStyle>
            <a:lvl1pPr marL="0" indent="0" algn="l">
              <a:lnSpc>
                <a:spcPct val="100000"/>
              </a:lnSpc>
              <a:buNone/>
              <a:defRPr sz="1600" b="0"/>
            </a:lvl1pPr>
            <a:lvl2pPr marL="457200" indent="0">
              <a:buNone/>
              <a:defRPr/>
            </a:lvl2pPr>
          </a:lstStyle>
          <a:p>
            <a:pPr lvl="0"/>
            <a:r>
              <a:rPr lang="en-GB"/>
              <a:t>Click to edit Master text styles</a:t>
            </a:r>
          </a:p>
        </p:txBody>
      </p:sp>
      <p:sp>
        <p:nvSpPr>
          <p:cNvPr id="21" name="Text Placeholder 2">
            <a:extLst>
              <a:ext uri="{FF2B5EF4-FFF2-40B4-BE49-F238E27FC236}">
                <a16:creationId xmlns:a16="http://schemas.microsoft.com/office/drawing/2014/main" id="{FE5A0DDD-6CD1-41C1-AAD9-DBFE0005100B}"/>
              </a:ext>
            </a:extLst>
          </p:cNvPr>
          <p:cNvSpPr>
            <a:spLocks noGrp="1"/>
          </p:cNvSpPr>
          <p:nvPr>
            <p:ph type="body" sz="quarter" idx="65"/>
          </p:nvPr>
        </p:nvSpPr>
        <p:spPr>
          <a:xfrm>
            <a:off x="7456778" y="5168721"/>
            <a:ext cx="2434197" cy="257578"/>
          </a:xfrm>
          <a:noFill/>
        </p:spPr>
        <p:txBody>
          <a:bodyPr anchor="t" anchorCtr="0"/>
          <a:lstStyle>
            <a:lvl1pPr marL="0" indent="0" algn="l">
              <a:lnSpc>
                <a:spcPct val="100000"/>
              </a:lnSpc>
              <a:buNone/>
              <a:defRPr sz="1600" b="0"/>
            </a:lvl1pPr>
            <a:lvl2pPr marL="457200" indent="0">
              <a:buNone/>
              <a:defRPr/>
            </a:lvl2pPr>
          </a:lstStyle>
          <a:p>
            <a:pPr lvl="0"/>
            <a:r>
              <a:rPr lang="en-GB"/>
              <a:t>Click to edit Master text styles</a:t>
            </a:r>
          </a:p>
        </p:txBody>
      </p:sp>
      <p:sp>
        <p:nvSpPr>
          <p:cNvPr id="22" name="Text Placeholder 2">
            <a:extLst>
              <a:ext uri="{FF2B5EF4-FFF2-40B4-BE49-F238E27FC236}">
                <a16:creationId xmlns:a16="http://schemas.microsoft.com/office/drawing/2014/main" id="{763F4D17-503D-43E9-A868-42B86796EE30}"/>
              </a:ext>
            </a:extLst>
          </p:cNvPr>
          <p:cNvSpPr>
            <a:spLocks noGrp="1"/>
          </p:cNvSpPr>
          <p:nvPr>
            <p:ph type="body" sz="quarter" idx="66"/>
          </p:nvPr>
        </p:nvSpPr>
        <p:spPr>
          <a:xfrm>
            <a:off x="7456779" y="4848896"/>
            <a:ext cx="4292310" cy="257578"/>
          </a:xfrm>
          <a:noFill/>
        </p:spPr>
        <p:txBody>
          <a:bodyPr anchor="t" anchorCtr="0"/>
          <a:lstStyle>
            <a:lvl1pPr marL="0" indent="0" algn="l">
              <a:lnSpc>
                <a:spcPct val="100000"/>
              </a:lnSpc>
              <a:buNone/>
              <a:defRPr sz="1600" b="1"/>
            </a:lvl1pPr>
            <a:lvl2pPr marL="457200" indent="0">
              <a:buNone/>
              <a:defRPr/>
            </a:lvl2pPr>
          </a:lstStyle>
          <a:p>
            <a:pPr lvl="0"/>
            <a:r>
              <a:rPr lang="en-GB"/>
              <a:t>Click to edit Master text styles</a:t>
            </a:r>
          </a:p>
        </p:txBody>
      </p:sp>
      <p:sp>
        <p:nvSpPr>
          <p:cNvPr id="23" name="Text Placeholder 2">
            <a:extLst>
              <a:ext uri="{FF2B5EF4-FFF2-40B4-BE49-F238E27FC236}">
                <a16:creationId xmlns:a16="http://schemas.microsoft.com/office/drawing/2014/main" id="{134977F7-755E-41BD-AD32-2DCBA0D765CE}"/>
              </a:ext>
            </a:extLst>
          </p:cNvPr>
          <p:cNvSpPr>
            <a:spLocks noGrp="1"/>
          </p:cNvSpPr>
          <p:nvPr>
            <p:ph type="body" sz="quarter" idx="67"/>
          </p:nvPr>
        </p:nvSpPr>
        <p:spPr>
          <a:xfrm>
            <a:off x="7456778" y="5473521"/>
            <a:ext cx="2434197" cy="257578"/>
          </a:xfrm>
          <a:noFill/>
        </p:spPr>
        <p:txBody>
          <a:bodyPr anchor="t" anchorCtr="0"/>
          <a:lstStyle>
            <a:lvl1pPr marL="0" indent="0" algn="l">
              <a:lnSpc>
                <a:spcPct val="100000"/>
              </a:lnSpc>
              <a:buNone/>
              <a:defRPr sz="1600" b="0"/>
            </a:lvl1pPr>
            <a:lvl2pPr marL="457200" indent="0">
              <a:buNone/>
              <a:defRPr/>
            </a:lvl2pPr>
          </a:lstStyle>
          <a:p>
            <a:pPr lvl="0"/>
            <a:r>
              <a:rPr lang="en-GB"/>
              <a:t>Click to edit Master text styles</a:t>
            </a:r>
          </a:p>
        </p:txBody>
      </p:sp>
      <p:sp>
        <p:nvSpPr>
          <p:cNvPr id="24" name="Text Placeholder 2">
            <a:extLst>
              <a:ext uri="{FF2B5EF4-FFF2-40B4-BE49-F238E27FC236}">
                <a16:creationId xmlns:a16="http://schemas.microsoft.com/office/drawing/2014/main" id="{1E061943-C032-4260-854F-BE6AD60AED53}"/>
              </a:ext>
            </a:extLst>
          </p:cNvPr>
          <p:cNvSpPr>
            <a:spLocks noGrp="1"/>
          </p:cNvSpPr>
          <p:nvPr>
            <p:ph type="body" sz="quarter" idx="68"/>
          </p:nvPr>
        </p:nvSpPr>
        <p:spPr>
          <a:xfrm>
            <a:off x="7456778" y="5774028"/>
            <a:ext cx="2434197" cy="257578"/>
          </a:xfrm>
          <a:noFill/>
        </p:spPr>
        <p:txBody>
          <a:bodyPr anchor="t" anchorCtr="0"/>
          <a:lstStyle>
            <a:lvl1pPr marL="0" indent="0" algn="l">
              <a:lnSpc>
                <a:spcPct val="100000"/>
              </a:lnSpc>
              <a:buNone/>
              <a:defRPr sz="1600" b="0"/>
            </a:lvl1pPr>
            <a:lvl2pPr marL="457200" indent="0">
              <a:buNone/>
              <a:defRPr/>
            </a:lvl2pPr>
          </a:lstStyle>
          <a:p>
            <a:pPr lvl="0"/>
            <a:r>
              <a:rPr lang="en-GB"/>
              <a:t>Click to edit Master text styles</a:t>
            </a:r>
          </a:p>
        </p:txBody>
      </p:sp>
      <p:sp>
        <p:nvSpPr>
          <p:cNvPr id="25" name="Text Placeholder 2">
            <a:extLst>
              <a:ext uri="{FF2B5EF4-FFF2-40B4-BE49-F238E27FC236}">
                <a16:creationId xmlns:a16="http://schemas.microsoft.com/office/drawing/2014/main" id="{D46AE9B1-B566-42CB-B8A2-50D558BBB083}"/>
              </a:ext>
            </a:extLst>
          </p:cNvPr>
          <p:cNvSpPr>
            <a:spLocks noGrp="1"/>
          </p:cNvSpPr>
          <p:nvPr>
            <p:ph type="body" sz="quarter" idx="69"/>
          </p:nvPr>
        </p:nvSpPr>
        <p:spPr>
          <a:xfrm>
            <a:off x="7448367" y="1047482"/>
            <a:ext cx="4378731" cy="261872"/>
          </a:xfrm>
          <a:noFill/>
        </p:spPr>
        <p:txBody>
          <a:bodyPr anchor="t" anchorCtr="0"/>
          <a:lstStyle>
            <a:lvl1pPr marL="0" indent="0" algn="l">
              <a:lnSpc>
                <a:spcPct val="100000"/>
              </a:lnSpc>
              <a:buNone/>
              <a:defRPr sz="1600" b="0"/>
            </a:lvl1pPr>
            <a:lvl2pPr marL="457200" indent="0">
              <a:buNone/>
              <a:defRPr/>
            </a:lvl2pPr>
          </a:lstStyle>
          <a:p>
            <a:pPr lvl="0"/>
            <a:r>
              <a:rPr lang="en-GB"/>
              <a:t>Click to edit Master text styles</a:t>
            </a:r>
          </a:p>
        </p:txBody>
      </p:sp>
      <p:sp>
        <p:nvSpPr>
          <p:cNvPr id="26" name="Text Placeholder 2">
            <a:extLst>
              <a:ext uri="{FF2B5EF4-FFF2-40B4-BE49-F238E27FC236}">
                <a16:creationId xmlns:a16="http://schemas.microsoft.com/office/drawing/2014/main" id="{92375CA5-C82F-467F-B549-AA29E391513D}"/>
              </a:ext>
            </a:extLst>
          </p:cNvPr>
          <p:cNvSpPr>
            <a:spLocks noGrp="1"/>
          </p:cNvSpPr>
          <p:nvPr>
            <p:ph type="body" sz="quarter" idx="70"/>
          </p:nvPr>
        </p:nvSpPr>
        <p:spPr>
          <a:xfrm>
            <a:off x="7448367" y="1669961"/>
            <a:ext cx="4378731" cy="261872"/>
          </a:xfrm>
          <a:noFill/>
        </p:spPr>
        <p:txBody>
          <a:bodyPr anchor="t" anchorCtr="0"/>
          <a:lstStyle>
            <a:lvl1pPr marL="0" indent="0" algn="l">
              <a:lnSpc>
                <a:spcPct val="100000"/>
              </a:lnSpc>
              <a:buNone/>
              <a:defRPr sz="1600" b="1"/>
            </a:lvl1pPr>
            <a:lvl2pPr marL="457200" indent="0">
              <a:buNone/>
              <a:defRPr/>
            </a:lvl2pPr>
          </a:lstStyle>
          <a:p>
            <a:pPr lvl="0"/>
            <a:r>
              <a:rPr lang="en-GB"/>
              <a:t>Click to edit Master text styles</a:t>
            </a:r>
          </a:p>
        </p:txBody>
      </p:sp>
      <p:sp>
        <p:nvSpPr>
          <p:cNvPr id="27" name="Text Placeholder 2">
            <a:extLst>
              <a:ext uri="{FF2B5EF4-FFF2-40B4-BE49-F238E27FC236}">
                <a16:creationId xmlns:a16="http://schemas.microsoft.com/office/drawing/2014/main" id="{1CCE03F5-8254-804B-A1E5-6BE0771ABF76}"/>
              </a:ext>
            </a:extLst>
          </p:cNvPr>
          <p:cNvSpPr>
            <a:spLocks noGrp="1"/>
          </p:cNvSpPr>
          <p:nvPr>
            <p:ph type="body" sz="quarter" idx="71"/>
          </p:nvPr>
        </p:nvSpPr>
        <p:spPr>
          <a:xfrm>
            <a:off x="7448367" y="2081152"/>
            <a:ext cx="4378731" cy="1102076"/>
          </a:xfrm>
          <a:noFill/>
        </p:spPr>
        <p:txBody>
          <a:bodyPr anchor="t" anchorCtr="0"/>
          <a:lstStyle>
            <a:lvl1pPr marL="0" indent="0" algn="l">
              <a:lnSpc>
                <a:spcPct val="100000"/>
              </a:lnSpc>
              <a:buNone/>
              <a:defRPr sz="1600" b="0"/>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31163826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ase Columns">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lvl1pPr>
              <a:defRPr>
                <a:solidFill>
                  <a:schemeClr val="tx1"/>
                </a:solidFill>
              </a:defRPr>
            </a:lvl1pPr>
          </a:lstStyle>
          <a:p>
            <a:fld id="{8D8560B7-E858-0049-966D-0A06085AE08C}" type="datetime1">
              <a:rPr lang="en-US" smtClean="0"/>
              <a:t>11/30/2022</a:t>
            </a:fld>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lvl1pPr>
              <a:defRPr>
                <a:solidFill>
                  <a:schemeClr val="tx1"/>
                </a:solidFill>
              </a:defRPr>
            </a:lvl1pPr>
          </a:lstStyle>
          <a:p>
            <a:r>
              <a:rPr lang="fi-FI"/>
              <a:t>© Miltton New Nordics</a:t>
            </a:r>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lvl1pPr>
              <a:defRPr>
                <a:solidFill>
                  <a:schemeClr val="tx1"/>
                </a:solidFill>
              </a:defRPr>
            </a:lvl1pPr>
          </a:lstStyle>
          <a:p>
            <a:fld id="{31160B98-140E-4345-B1A3-2A7247C42973}" type="slidenum">
              <a:rPr lang="fi-FI" smtClean="0"/>
              <a:pPr/>
              <a:t>‹#›</a:t>
            </a:fld>
            <a:endParaRPr lang="fi-FI"/>
          </a:p>
        </p:txBody>
      </p:sp>
      <p:sp>
        <p:nvSpPr>
          <p:cNvPr id="12" name="Text Placeholder 4">
            <a:extLst>
              <a:ext uri="{FF2B5EF4-FFF2-40B4-BE49-F238E27FC236}">
                <a16:creationId xmlns:a16="http://schemas.microsoft.com/office/drawing/2014/main" id="{93E53D2E-42ED-4DC0-AE83-DC7D1127909C}"/>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sp>
        <p:nvSpPr>
          <p:cNvPr id="17" name="object 4">
            <a:extLst>
              <a:ext uri="{FF2B5EF4-FFF2-40B4-BE49-F238E27FC236}">
                <a16:creationId xmlns:a16="http://schemas.microsoft.com/office/drawing/2014/main" id="{8952BB16-78D9-4361-8890-29C70B34949F}"/>
              </a:ext>
            </a:extLst>
          </p:cNvPr>
          <p:cNvSpPr/>
          <p:nvPr userDrawn="1"/>
        </p:nvSpPr>
        <p:spPr>
          <a:xfrm>
            <a:off x="175143" y="1164411"/>
            <a:ext cx="933095" cy="82235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19" name="Text Placeholder 18">
            <a:extLst>
              <a:ext uri="{FF2B5EF4-FFF2-40B4-BE49-F238E27FC236}">
                <a16:creationId xmlns:a16="http://schemas.microsoft.com/office/drawing/2014/main" id="{E232F155-6D2B-4086-9408-2D0686D3F860}"/>
              </a:ext>
            </a:extLst>
          </p:cNvPr>
          <p:cNvSpPr>
            <a:spLocks noGrp="1"/>
          </p:cNvSpPr>
          <p:nvPr>
            <p:ph type="body" sz="quarter" idx="16" hasCustomPrompt="1"/>
          </p:nvPr>
        </p:nvSpPr>
        <p:spPr>
          <a:xfrm>
            <a:off x="392044" y="1369803"/>
            <a:ext cx="4867275" cy="1571625"/>
          </a:xfrm>
        </p:spPr>
        <p:txBody>
          <a:bodyPr/>
          <a:lstStyle>
            <a:lvl1pPr marL="0" indent="715963">
              <a:lnSpc>
                <a:spcPct val="100000"/>
              </a:lnSpc>
              <a:buNone/>
              <a:defRPr sz="3000" b="1"/>
            </a:lvl1pPr>
          </a:lstStyle>
          <a:p>
            <a:pPr lvl="0"/>
            <a:r>
              <a:rPr lang="en-US"/>
              <a:t>  Click to edit Master text styles</a:t>
            </a:r>
          </a:p>
        </p:txBody>
      </p:sp>
      <p:sp>
        <p:nvSpPr>
          <p:cNvPr id="32" name="Text Placeholder 31">
            <a:extLst>
              <a:ext uri="{FF2B5EF4-FFF2-40B4-BE49-F238E27FC236}">
                <a16:creationId xmlns:a16="http://schemas.microsoft.com/office/drawing/2014/main" id="{5F8C4395-2857-4A14-83AC-A71023A7445E}"/>
              </a:ext>
            </a:extLst>
          </p:cNvPr>
          <p:cNvSpPr>
            <a:spLocks noGrp="1"/>
          </p:cNvSpPr>
          <p:nvPr>
            <p:ph type="body" sz="quarter" idx="17"/>
          </p:nvPr>
        </p:nvSpPr>
        <p:spPr>
          <a:xfrm>
            <a:off x="392113" y="3055542"/>
            <a:ext cx="4867275" cy="1289050"/>
          </a:xfrm>
        </p:spPr>
        <p:txBody>
          <a:bodyPr/>
          <a:lstStyle>
            <a:lvl1pPr>
              <a:defRPr sz="1500"/>
            </a:lvl1pPr>
            <a:lvl2pPr>
              <a:defRPr sz="1500"/>
            </a:lvl2pPr>
            <a:lvl3pPr>
              <a:defRPr sz="1500"/>
            </a:lvl3pPr>
            <a:lvl4pPr>
              <a:defRPr sz="1500"/>
            </a:lvl4pPr>
            <a:lvl5pPr>
              <a:defRPr sz="15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3" name="object 4">
            <a:extLst>
              <a:ext uri="{FF2B5EF4-FFF2-40B4-BE49-F238E27FC236}">
                <a16:creationId xmlns:a16="http://schemas.microsoft.com/office/drawing/2014/main" id="{109636AA-EE6D-41BC-B03E-14911C664A71}"/>
              </a:ext>
            </a:extLst>
          </p:cNvPr>
          <p:cNvSpPr/>
          <p:nvPr userDrawn="1"/>
        </p:nvSpPr>
        <p:spPr>
          <a:xfrm>
            <a:off x="5737392" y="1164411"/>
            <a:ext cx="933095" cy="82235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34" name="Text Placeholder 18">
            <a:extLst>
              <a:ext uri="{FF2B5EF4-FFF2-40B4-BE49-F238E27FC236}">
                <a16:creationId xmlns:a16="http://schemas.microsoft.com/office/drawing/2014/main" id="{B672BBB2-32B6-4D9C-84E8-9E5255342823}"/>
              </a:ext>
            </a:extLst>
          </p:cNvPr>
          <p:cNvSpPr>
            <a:spLocks noGrp="1"/>
          </p:cNvSpPr>
          <p:nvPr>
            <p:ph type="body" sz="quarter" idx="18" hasCustomPrompt="1"/>
          </p:nvPr>
        </p:nvSpPr>
        <p:spPr>
          <a:xfrm>
            <a:off x="5954293" y="1369803"/>
            <a:ext cx="4867275" cy="1571625"/>
          </a:xfrm>
        </p:spPr>
        <p:txBody>
          <a:bodyPr/>
          <a:lstStyle>
            <a:lvl1pPr marL="0" indent="715963">
              <a:lnSpc>
                <a:spcPct val="100000"/>
              </a:lnSpc>
              <a:buNone/>
              <a:defRPr sz="3000" b="1"/>
            </a:lvl1pPr>
          </a:lstStyle>
          <a:p>
            <a:pPr lvl="0"/>
            <a:r>
              <a:rPr lang="en-US"/>
              <a:t>  Click to edit Master text styles</a:t>
            </a:r>
          </a:p>
        </p:txBody>
      </p:sp>
      <p:sp>
        <p:nvSpPr>
          <p:cNvPr id="36" name="Text Placeholder 31">
            <a:extLst>
              <a:ext uri="{FF2B5EF4-FFF2-40B4-BE49-F238E27FC236}">
                <a16:creationId xmlns:a16="http://schemas.microsoft.com/office/drawing/2014/main" id="{72C1D4E9-B6C7-43CA-A781-B5C2EE416F00}"/>
              </a:ext>
            </a:extLst>
          </p:cNvPr>
          <p:cNvSpPr>
            <a:spLocks noGrp="1"/>
          </p:cNvSpPr>
          <p:nvPr>
            <p:ph type="body" sz="quarter" idx="19"/>
          </p:nvPr>
        </p:nvSpPr>
        <p:spPr>
          <a:xfrm>
            <a:off x="5954362" y="3055542"/>
            <a:ext cx="4867275" cy="1289050"/>
          </a:xfrm>
        </p:spPr>
        <p:txBody>
          <a:bodyPr/>
          <a:lstStyle>
            <a:lvl1pPr>
              <a:defRPr sz="1500"/>
            </a:lvl1pPr>
            <a:lvl2pPr>
              <a:defRPr sz="1500"/>
            </a:lvl2pPr>
            <a:lvl3pPr>
              <a:defRPr sz="1500"/>
            </a:lvl3pPr>
            <a:lvl4pPr>
              <a:defRPr sz="1500"/>
            </a:lvl4pPr>
            <a:lvl5pPr>
              <a:defRPr sz="15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1860051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ase Quote">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881E1F94-AC77-4D61-AB31-A128AF064DE0}"/>
              </a:ext>
            </a:extLst>
          </p:cNvPr>
          <p:cNvSpPr>
            <a:spLocks noGrp="1"/>
          </p:cNvSpPr>
          <p:nvPr>
            <p:ph type="pic" sz="quarter" idx="14"/>
          </p:nvPr>
        </p:nvSpPr>
        <p:spPr>
          <a:xfrm>
            <a:off x="-2" y="0"/>
            <a:ext cx="6666141" cy="6858000"/>
          </a:xfrm>
          <a:solidFill>
            <a:schemeClr val="bg1">
              <a:lumMod val="95000"/>
            </a:schemeClr>
          </a:solidFill>
        </p:spPr>
        <p:txBody>
          <a:bodyPr anchor="ctr" anchorCtr="0"/>
          <a:lstStyle>
            <a:lvl1pPr marL="0" indent="0" algn="ctr">
              <a:buNone/>
              <a:defRPr sz="1800"/>
            </a:lvl1pPr>
          </a:lstStyle>
          <a:p>
            <a:r>
              <a:rPr lang="en-GB"/>
              <a:t>Click icon to add picture</a:t>
            </a:r>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lvl1pPr>
              <a:defRPr>
                <a:solidFill>
                  <a:schemeClr val="bg1"/>
                </a:solidFill>
              </a:defRPr>
            </a:lvl1pPr>
          </a:lstStyle>
          <a:p>
            <a:fld id="{7F6BF50A-B7B9-654B-8DB9-83EA6E2752D8}"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lvl1pPr>
              <a:defRPr>
                <a:solidFill>
                  <a:schemeClr val="bg1"/>
                </a:solidFill>
              </a:defRPr>
            </a:lvl1p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bg1"/>
                </a:solidFill>
              </a:defRPr>
            </a:lvl1pPr>
            <a:lvl2pPr marL="457200" indent="0">
              <a:buNone/>
              <a:defRPr/>
            </a:lvl2pPr>
          </a:lstStyle>
          <a:p>
            <a:pPr lvl="0"/>
            <a:r>
              <a:rPr lang="en-GB"/>
              <a:t>Click to edit Master text styles</a:t>
            </a:r>
          </a:p>
        </p:txBody>
      </p:sp>
      <p:sp>
        <p:nvSpPr>
          <p:cNvPr id="15" name="Text Placeholder 2">
            <a:extLst>
              <a:ext uri="{FF2B5EF4-FFF2-40B4-BE49-F238E27FC236}">
                <a16:creationId xmlns:a16="http://schemas.microsoft.com/office/drawing/2014/main" id="{86657CDA-B283-443B-9750-96BB332A69A1}"/>
              </a:ext>
            </a:extLst>
          </p:cNvPr>
          <p:cNvSpPr>
            <a:spLocks noGrp="1"/>
          </p:cNvSpPr>
          <p:nvPr>
            <p:ph type="body" sz="quarter" idx="59"/>
          </p:nvPr>
        </p:nvSpPr>
        <p:spPr>
          <a:xfrm>
            <a:off x="8561233" y="5370548"/>
            <a:ext cx="2103465" cy="926812"/>
          </a:xfrm>
          <a:noFill/>
        </p:spPr>
        <p:txBody>
          <a:bodyPr anchor="t" anchorCtr="0"/>
          <a:lstStyle>
            <a:lvl1pPr marL="0" indent="0" algn="l">
              <a:lnSpc>
                <a:spcPct val="100000"/>
              </a:lnSpc>
              <a:buNone/>
              <a:defRPr sz="1200" b="0"/>
            </a:lvl1pPr>
            <a:lvl2pPr marL="457200" indent="0">
              <a:buNone/>
              <a:defRPr/>
            </a:lvl2pPr>
          </a:lstStyle>
          <a:p>
            <a:pPr lvl="0"/>
            <a:r>
              <a:rPr lang="en-GB"/>
              <a:t>Click to edit Master text styles</a:t>
            </a:r>
          </a:p>
        </p:txBody>
      </p:sp>
      <p:sp>
        <p:nvSpPr>
          <p:cNvPr id="16" name="Text Placeholder 2">
            <a:extLst>
              <a:ext uri="{FF2B5EF4-FFF2-40B4-BE49-F238E27FC236}">
                <a16:creationId xmlns:a16="http://schemas.microsoft.com/office/drawing/2014/main" id="{ACA50089-7945-4B82-9D30-D2E01CE51B1A}"/>
              </a:ext>
            </a:extLst>
          </p:cNvPr>
          <p:cNvSpPr>
            <a:spLocks noGrp="1"/>
          </p:cNvSpPr>
          <p:nvPr>
            <p:ph type="body" sz="quarter" idx="60"/>
          </p:nvPr>
        </p:nvSpPr>
        <p:spPr>
          <a:xfrm>
            <a:off x="7456779" y="2528047"/>
            <a:ext cx="4292310" cy="1820186"/>
          </a:xfrm>
          <a:noFill/>
        </p:spPr>
        <p:txBody>
          <a:bodyPr anchor="ctr" anchorCtr="0"/>
          <a:lstStyle>
            <a:lvl1pPr marL="0" indent="0" algn="l">
              <a:lnSpc>
                <a:spcPct val="100000"/>
              </a:lnSpc>
              <a:buNone/>
              <a:defRPr sz="1600" b="1"/>
            </a:lvl1pPr>
            <a:lvl2pPr marL="457200" indent="0">
              <a:buNone/>
              <a:defRPr/>
            </a:lvl2pPr>
          </a:lstStyle>
          <a:p>
            <a:pPr lvl="0"/>
            <a:r>
              <a:rPr lang="en-GB"/>
              <a:t>Click to edit Master text styles</a:t>
            </a:r>
          </a:p>
        </p:txBody>
      </p:sp>
      <p:sp>
        <p:nvSpPr>
          <p:cNvPr id="27" name="Text Placeholder 2">
            <a:extLst>
              <a:ext uri="{FF2B5EF4-FFF2-40B4-BE49-F238E27FC236}">
                <a16:creationId xmlns:a16="http://schemas.microsoft.com/office/drawing/2014/main" id="{7A85C57B-F50D-4DAF-B833-58604DF787BB}"/>
              </a:ext>
            </a:extLst>
          </p:cNvPr>
          <p:cNvSpPr>
            <a:spLocks noGrp="1"/>
          </p:cNvSpPr>
          <p:nvPr>
            <p:ph type="body" sz="quarter" idx="61"/>
          </p:nvPr>
        </p:nvSpPr>
        <p:spPr>
          <a:xfrm>
            <a:off x="7456779" y="5370548"/>
            <a:ext cx="901085" cy="926812"/>
          </a:xfrm>
          <a:noFill/>
        </p:spPr>
        <p:txBody>
          <a:bodyPr anchor="t" anchorCtr="0"/>
          <a:lstStyle>
            <a:lvl1pPr marL="0" indent="0" algn="l">
              <a:lnSpc>
                <a:spcPct val="100000"/>
              </a:lnSpc>
              <a:buNone/>
              <a:defRPr sz="1200" b="0"/>
            </a:lvl1pPr>
            <a:lvl2pPr marL="457200" indent="0">
              <a:buNone/>
              <a:defRPr/>
            </a:lvl2pPr>
          </a:lstStyle>
          <a:p>
            <a:pPr lvl="0"/>
            <a:r>
              <a:rPr lang="en-GB"/>
              <a:t>Click to edit Master text styles</a:t>
            </a:r>
          </a:p>
        </p:txBody>
      </p:sp>
      <p:pic>
        <p:nvPicPr>
          <p:cNvPr id="10" name="Picture 9" descr="A picture containing earphone&#10;&#10;Description automatically generated">
            <a:extLst>
              <a:ext uri="{FF2B5EF4-FFF2-40B4-BE49-F238E27FC236}">
                <a16:creationId xmlns:a16="http://schemas.microsoft.com/office/drawing/2014/main" id="{5435A152-12D0-4C8B-B853-FF2E14E74D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19283" y="379841"/>
            <a:ext cx="1268126" cy="914230"/>
          </a:xfrm>
          <a:prstGeom prst="rect">
            <a:avLst/>
          </a:prstGeom>
        </p:spPr>
      </p:pic>
    </p:spTree>
    <p:extLst>
      <p:ext uri="{BB962C8B-B14F-4D97-AF65-F5344CB8AC3E}">
        <p14:creationId xmlns:p14="http://schemas.microsoft.com/office/powerpoint/2010/main" val="1708974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ditable Title Slide 3">
    <p:bg>
      <p:bgPr>
        <a:solidFill>
          <a:srgbClr val="EB5D29"/>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437881" y="2953116"/>
            <a:ext cx="10915917" cy="1655762"/>
          </a:xfrm>
        </p:spPr>
        <p:txBody>
          <a:bodyPr/>
          <a:lstStyle>
            <a:lvl1pPr marL="0" indent="0" algn="l">
              <a:buNone/>
              <a:defRPr sz="9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title</a:t>
            </a:r>
            <a:endParaRPr lang="en-GB"/>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0F510323-D18B-454F-9640-CDC8D46FD2B9}"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Title 1">
            <a:extLst>
              <a:ext uri="{FF2B5EF4-FFF2-40B4-BE49-F238E27FC236}">
                <a16:creationId xmlns:a16="http://schemas.microsoft.com/office/drawing/2014/main" id="{A5720796-F651-9C40-8F64-B2757E9CEA90}"/>
              </a:ext>
            </a:extLst>
          </p:cNvPr>
          <p:cNvSpPr>
            <a:spLocks noGrp="1"/>
          </p:cNvSpPr>
          <p:nvPr>
            <p:ph type="ctrTitle" hasCustomPrompt="1"/>
          </p:nvPr>
        </p:nvSpPr>
        <p:spPr>
          <a:xfrm>
            <a:off x="437882" y="1661374"/>
            <a:ext cx="10915918" cy="1415629"/>
          </a:xfrm>
        </p:spPr>
        <p:txBody>
          <a:bodyPr anchor="b" anchorCtr="0"/>
          <a:lstStyle>
            <a:lvl1pPr algn="l">
              <a:defRPr sz="9200" b="1"/>
            </a:lvl1pPr>
          </a:lstStyle>
          <a:p>
            <a:r>
              <a:rPr lang="fi-FI" err="1"/>
              <a:t>title</a:t>
            </a:r>
            <a:endParaRPr lang="en-GB"/>
          </a:p>
        </p:txBody>
      </p:sp>
      <p:sp>
        <p:nvSpPr>
          <p:cNvPr id="10" name="Text Placeholder 2">
            <a:extLst>
              <a:ext uri="{FF2B5EF4-FFF2-40B4-BE49-F238E27FC236}">
                <a16:creationId xmlns:a16="http://schemas.microsoft.com/office/drawing/2014/main" id="{3DCA2B04-15C4-4EBC-81C0-06B1D67FBAE5}"/>
              </a:ext>
            </a:extLst>
          </p:cNvPr>
          <p:cNvSpPr>
            <a:spLocks noGrp="1"/>
          </p:cNvSpPr>
          <p:nvPr>
            <p:ph type="body" sz="quarter" idx="26" hasCustomPrompt="1"/>
          </p:nvPr>
        </p:nvSpPr>
        <p:spPr>
          <a:xfrm>
            <a:off x="2624345" y="1589820"/>
            <a:ext cx="1833769" cy="1620839"/>
          </a:xfrm>
          <a:blipFill>
            <a:blip r:embed="rId2" cstate="email">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200"/>
            </a:lvl1pPr>
          </a:lstStyle>
          <a:p>
            <a:pPr lvl="0"/>
            <a:r>
              <a:rPr lang="fi-FI"/>
              <a:t>  </a:t>
            </a:r>
            <a:endParaRPr lang="en-GB"/>
          </a:p>
        </p:txBody>
      </p:sp>
    </p:spTree>
    <p:extLst>
      <p:ext uri="{BB962C8B-B14F-4D97-AF65-F5344CB8AC3E}">
        <p14:creationId xmlns:p14="http://schemas.microsoft.com/office/powerpoint/2010/main" val="2977726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Case Picture 1">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A87AB4D0-88B5-47C1-AC2D-99843F5E7EB5}"/>
              </a:ext>
            </a:extLst>
          </p:cNvPr>
          <p:cNvSpPr>
            <a:spLocks noGrp="1"/>
          </p:cNvSpPr>
          <p:nvPr>
            <p:ph type="pic" sz="quarter" idx="16"/>
          </p:nvPr>
        </p:nvSpPr>
        <p:spPr>
          <a:xfrm>
            <a:off x="0" y="0"/>
            <a:ext cx="12190287" cy="6858000"/>
          </a:xfrm>
          <a:solidFill>
            <a:schemeClr val="bg1">
              <a:lumMod val="95000"/>
            </a:schemeClr>
          </a:solidFill>
        </p:spPr>
        <p:txBody>
          <a:bodyPr anchor="ctr" anchorCtr="0"/>
          <a:lstStyle>
            <a:lvl1pPr marL="0" indent="0" algn="ctr">
              <a:buNone/>
              <a:defRPr sz="1800"/>
            </a:lvl1pPr>
          </a:lstStyle>
          <a:p>
            <a:r>
              <a:rPr lang="en-GB"/>
              <a:t>Click icon to add picture</a:t>
            </a:r>
          </a:p>
        </p:txBody>
      </p:sp>
      <p:sp>
        <p:nvSpPr>
          <p:cNvPr id="14" name="Text Placeholder 3">
            <a:extLst>
              <a:ext uri="{FF2B5EF4-FFF2-40B4-BE49-F238E27FC236}">
                <a16:creationId xmlns:a16="http://schemas.microsoft.com/office/drawing/2014/main" id="{EF6B45A4-849D-4610-B12F-CC1F56343CA1}"/>
              </a:ext>
            </a:extLst>
          </p:cNvPr>
          <p:cNvSpPr>
            <a:spLocks noGrp="1"/>
          </p:cNvSpPr>
          <p:nvPr>
            <p:ph type="body" sz="quarter" idx="17" hasCustomPrompt="1"/>
          </p:nvPr>
        </p:nvSpPr>
        <p:spPr>
          <a:xfrm>
            <a:off x="10789200" y="108000"/>
            <a:ext cx="1148400" cy="54720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buNone/>
              <a:defRPr sz="200"/>
            </a:lvl1pPr>
          </a:lstStyle>
          <a:p>
            <a:pPr lvl="0"/>
            <a:r>
              <a:rPr lang="en-US"/>
              <a:t> </a:t>
            </a:r>
            <a:endParaRPr lang="en-GB"/>
          </a:p>
        </p:txBody>
      </p:sp>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p>
            <a:fld id="{9ECD9194-6E4A-0541-AEC0-799F909050FD}" type="datetime1">
              <a:rPr lang="en-US" smtClean="0"/>
              <a:t>11/30/2022</a:t>
            </a:fld>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Text Placeholder 4">
            <a:extLst>
              <a:ext uri="{FF2B5EF4-FFF2-40B4-BE49-F238E27FC236}">
                <a16:creationId xmlns:a16="http://schemas.microsoft.com/office/drawing/2014/main" id="{93E53D2E-42ED-4DC0-AE83-DC7D1127909C}"/>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13556901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Case Picture 2">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491A55A1-6E7F-45CC-B551-562D95B0D5EF}"/>
              </a:ext>
            </a:extLst>
          </p:cNvPr>
          <p:cNvSpPr>
            <a:spLocks noGrp="1"/>
          </p:cNvSpPr>
          <p:nvPr>
            <p:ph type="pic" sz="quarter" idx="18"/>
          </p:nvPr>
        </p:nvSpPr>
        <p:spPr>
          <a:xfrm>
            <a:off x="6095999" y="0"/>
            <a:ext cx="6095999" cy="6858000"/>
          </a:xfrm>
          <a:solidFill>
            <a:schemeClr val="bg1">
              <a:lumMod val="95000"/>
            </a:schemeClr>
          </a:solidFill>
        </p:spPr>
        <p:txBody>
          <a:bodyPr anchor="ctr" anchorCtr="0"/>
          <a:lstStyle>
            <a:lvl1pPr marL="0" indent="0" algn="ctr">
              <a:buNone/>
              <a:defRPr sz="1800"/>
            </a:lvl1pPr>
          </a:lstStyle>
          <a:p>
            <a:r>
              <a:rPr lang="en-GB"/>
              <a:t>Click icon to add picture</a:t>
            </a:r>
          </a:p>
        </p:txBody>
      </p:sp>
      <p:sp>
        <p:nvSpPr>
          <p:cNvPr id="11" name="Picture Placeholder 7">
            <a:extLst>
              <a:ext uri="{FF2B5EF4-FFF2-40B4-BE49-F238E27FC236}">
                <a16:creationId xmlns:a16="http://schemas.microsoft.com/office/drawing/2014/main" id="{A87AB4D0-88B5-47C1-AC2D-99843F5E7EB5}"/>
              </a:ext>
            </a:extLst>
          </p:cNvPr>
          <p:cNvSpPr>
            <a:spLocks noGrp="1"/>
          </p:cNvSpPr>
          <p:nvPr>
            <p:ph type="pic" sz="quarter" idx="16"/>
          </p:nvPr>
        </p:nvSpPr>
        <p:spPr>
          <a:xfrm>
            <a:off x="1" y="0"/>
            <a:ext cx="6096000" cy="6858000"/>
          </a:xfrm>
          <a:solidFill>
            <a:schemeClr val="bg1">
              <a:lumMod val="95000"/>
            </a:schemeClr>
          </a:solidFill>
        </p:spPr>
        <p:txBody>
          <a:bodyPr anchor="ctr" anchorCtr="0"/>
          <a:lstStyle>
            <a:lvl1pPr marL="0" indent="0" algn="ctr">
              <a:buNone/>
              <a:defRPr sz="1800"/>
            </a:lvl1pPr>
          </a:lstStyle>
          <a:p>
            <a:r>
              <a:rPr lang="en-GB"/>
              <a:t>Click icon to add picture</a:t>
            </a:r>
          </a:p>
        </p:txBody>
      </p:sp>
      <p:sp>
        <p:nvSpPr>
          <p:cNvPr id="14" name="Text Placeholder 3">
            <a:extLst>
              <a:ext uri="{FF2B5EF4-FFF2-40B4-BE49-F238E27FC236}">
                <a16:creationId xmlns:a16="http://schemas.microsoft.com/office/drawing/2014/main" id="{EF6B45A4-849D-4610-B12F-CC1F56343CA1}"/>
              </a:ext>
            </a:extLst>
          </p:cNvPr>
          <p:cNvSpPr>
            <a:spLocks noGrp="1"/>
          </p:cNvSpPr>
          <p:nvPr>
            <p:ph type="body" sz="quarter" idx="17" hasCustomPrompt="1"/>
          </p:nvPr>
        </p:nvSpPr>
        <p:spPr>
          <a:xfrm>
            <a:off x="10789200" y="108000"/>
            <a:ext cx="1148400" cy="54720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buNone/>
              <a:defRPr sz="200"/>
            </a:lvl1pPr>
          </a:lstStyle>
          <a:p>
            <a:pPr lvl="0"/>
            <a:r>
              <a:rPr lang="en-US"/>
              <a:t> </a:t>
            </a:r>
            <a:endParaRPr lang="en-GB"/>
          </a:p>
        </p:txBody>
      </p:sp>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p>
            <a:fld id="{87DFF18C-0A8B-AC41-8854-EF9FD5B3081B}" type="datetime1">
              <a:rPr lang="en-US" smtClean="0"/>
              <a:t>11/30/2022</a:t>
            </a:fld>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Text Placeholder 4">
            <a:extLst>
              <a:ext uri="{FF2B5EF4-FFF2-40B4-BE49-F238E27FC236}">
                <a16:creationId xmlns:a16="http://schemas.microsoft.com/office/drawing/2014/main" id="{93E53D2E-42ED-4DC0-AE83-DC7D1127909C}"/>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1374434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Case Picture 3">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1DB13099-C837-41D5-92A3-20C81A3CC7F0}"/>
              </a:ext>
            </a:extLst>
          </p:cNvPr>
          <p:cNvSpPr>
            <a:spLocks noGrp="1"/>
          </p:cNvSpPr>
          <p:nvPr>
            <p:ph type="pic" sz="quarter" idx="19"/>
          </p:nvPr>
        </p:nvSpPr>
        <p:spPr>
          <a:xfrm>
            <a:off x="8127601" y="0"/>
            <a:ext cx="4064399" cy="6858000"/>
          </a:xfrm>
          <a:solidFill>
            <a:schemeClr val="bg1">
              <a:lumMod val="95000"/>
            </a:schemeClr>
          </a:solidFill>
        </p:spPr>
        <p:txBody>
          <a:bodyPr anchor="ctr" anchorCtr="0"/>
          <a:lstStyle>
            <a:lvl1pPr marL="0" indent="0" algn="ctr">
              <a:buNone/>
              <a:defRPr sz="1800"/>
            </a:lvl1pPr>
          </a:lstStyle>
          <a:p>
            <a:r>
              <a:rPr lang="en-GB"/>
              <a:t>Click icon to add picture</a:t>
            </a:r>
          </a:p>
        </p:txBody>
      </p:sp>
      <p:sp>
        <p:nvSpPr>
          <p:cNvPr id="13" name="Picture Placeholder 7">
            <a:extLst>
              <a:ext uri="{FF2B5EF4-FFF2-40B4-BE49-F238E27FC236}">
                <a16:creationId xmlns:a16="http://schemas.microsoft.com/office/drawing/2014/main" id="{491A55A1-6E7F-45CC-B551-562D95B0D5EF}"/>
              </a:ext>
            </a:extLst>
          </p:cNvPr>
          <p:cNvSpPr>
            <a:spLocks noGrp="1"/>
          </p:cNvSpPr>
          <p:nvPr>
            <p:ph type="pic" sz="quarter" idx="18"/>
          </p:nvPr>
        </p:nvSpPr>
        <p:spPr>
          <a:xfrm>
            <a:off x="4063801" y="0"/>
            <a:ext cx="4064399" cy="6858000"/>
          </a:xfrm>
          <a:solidFill>
            <a:schemeClr val="bg1">
              <a:lumMod val="95000"/>
            </a:schemeClr>
          </a:solidFill>
        </p:spPr>
        <p:txBody>
          <a:bodyPr anchor="ctr" anchorCtr="0"/>
          <a:lstStyle>
            <a:lvl1pPr marL="0" indent="0" algn="ctr">
              <a:buNone/>
              <a:defRPr sz="1800"/>
            </a:lvl1pPr>
          </a:lstStyle>
          <a:p>
            <a:r>
              <a:rPr lang="en-GB"/>
              <a:t>Click icon to add picture</a:t>
            </a:r>
          </a:p>
        </p:txBody>
      </p:sp>
      <p:sp>
        <p:nvSpPr>
          <p:cNvPr id="11" name="Picture Placeholder 7">
            <a:extLst>
              <a:ext uri="{FF2B5EF4-FFF2-40B4-BE49-F238E27FC236}">
                <a16:creationId xmlns:a16="http://schemas.microsoft.com/office/drawing/2014/main" id="{A87AB4D0-88B5-47C1-AC2D-99843F5E7EB5}"/>
              </a:ext>
            </a:extLst>
          </p:cNvPr>
          <p:cNvSpPr>
            <a:spLocks noGrp="1"/>
          </p:cNvSpPr>
          <p:nvPr>
            <p:ph type="pic" sz="quarter" idx="16"/>
          </p:nvPr>
        </p:nvSpPr>
        <p:spPr>
          <a:xfrm>
            <a:off x="0" y="0"/>
            <a:ext cx="4064399" cy="6858000"/>
          </a:xfrm>
          <a:solidFill>
            <a:schemeClr val="bg1">
              <a:lumMod val="95000"/>
            </a:schemeClr>
          </a:solidFill>
        </p:spPr>
        <p:txBody>
          <a:bodyPr anchor="ctr" anchorCtr="0"/>
          <a:lstStyle>
            <a:lvl1pPr marL="0" indent="0" algn="ctr">
              <a:buNone/>
              <a:defRPr sz="1800"/>
            </a:lvl1pPr>
          </a:lstStyle>
          <a:p>
            <a:r>
              <a:rPr lang="en-GB"/>
              <a:t>Click icon to add picture</a:t>
            </a:r>
          </a:p>
        </p:txBody>
      </p:sp>
      <p:sp>
        <p:nvSpPr>
          <p:cNvPr id="14" name="Text Placeholder 3">
            <a:extLst>
              <a:ext uri="{FF2B5EF4-FFF2-40B4-BE49-F238E27FC236}">
                <a16:creationId xmlns:a16="http://schemas.microsoft.com/office/drawing/2014/main" id="{EF6B45A4-849D-4610-B12F-CC1F56343CA1}"/>
              </a:ext>
            </a:extLst>
          </p:cNvPr>
          <p:cNvSpPr>
            <a:spLocks noGrp="1"/>
          </p:cNvSpPr>
          <p:nvPr>
            <p:ph type="body" sz="quarter" idx="17" hasCustomPrompt="1"/>
          </p:nvPr>
        </p:nvSpPr>
        <p:spPr>
          <a:xfrm>
            <a:off x="10789200" y="108000"/>
            <a:ext cx="1148400" cy="54720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buNone/>
              <a:defRPr sz="200"/>
            </a:lvl1pPr>
          </a:lstStyle>
          <a:p>
            <a:pPr lvl="0"/>
            <a:r>
              <a:rPr lang="en-US"/>
              <a:t> </a:t>
            </a:r>
            <a:endParaRPr lang="en-GB"/>
          </a:p>
        </p:txBody>
      </p:sp>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p>
            <a:fld id="{80D5B9A9-9978-1D41-BF6F-0BD3AB39844E}" type="datetime1">
              <a:rPr lang="en-US" smtClean="0"/>
              <a:t>11/30/2022</a:t>
            </a:fld>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Text Placeholder 4">
            <a:extLst>
              <a:ext uri="{FF2B5EF4-FFF2-40B4-BE49-F238E27FC236}">
                <a16:creationId xmlns:a16="http://schemas.microsoft.com/office/drawing/2014/main" id="{93E53D2E-42ED-4DC0-AE83-DC7D1127909C}"/>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41307691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ase Picture 4">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491A55A1-6E7F-45CC-B551-562D95B0D5EF}"/>
              </a:ext>
            </a:extLst>
          </p:cNvPr>
          <p:cNvSpPr>
            <a:spLocks noGrp="1"/>
          </p:cNvSpPr>
          <p:nvPr>
            <p:ph type="pic" sz="quarter" idx="18"/>
          </p:nvPr>
        </p:nvSpPr>
        <p:spPr>
          <a:xfrm>
            <a:off x="6095999" y="0"/>
            <a:ext cx="6095999" cy="3429000"/>
          </a:xfrm>
          <a:solidFill>
            <a:schemeClr val="bg1">
              <a:lumMod val="95000"/>
            </a:schemeClr>
          </a:solidFill>
        </p:spPr>
        <p:txBody>
          <a:bodyPr anchor="ctr" anchorCtr="0"/>
          <a:lstStyle>
            <a:lvl1pPr marL="0" indent="0" algn="ctr">
              <a:buNone/>
              <a:defRPr sz="1800"/>
            </a:lvl1pPr>
          </a:lstStyle>
          <a:p>
            <a:r>
              <a:rPr lang="en-GB"/>
              <a:t>Click icon to add picture</a:t>
            </a:r>
          </a:p>
        </p:txBody>
      </p:sp>
      <p:sp>
        <p:nvSpPr>
          <p:cNvPr id="11" name="Picture Placeholder 7">
            <a:extLst>
              <a:ext uri="{FF2B5EF4-FFF2-40B4-BE49-F238E27FC236}">
                <a16:creationId xmlns:a16="http://schemas.microsoft.com/office/drawing/2014/main" id="{A87AB4D0-88B5-47C1-AC2D-99843F5E7EB5}"/>
              </a:ext>
            </a:extLst>
          </p:cNvPr>
          <p:cNvSpPr>
            <a:spLocks noGrp="1"/>
          </p:cNvSpPr>
          <p:nvPr>
            <p:ph type="pic" sz="quarter" idx="16"/>
          </p:nvPr>
        </p:nvSpPr>
        <p:spPr>
          <a:xfrm>
            <a:off x="1" y="0"/>
            <a:ext cx="6096000" cy="3429000"/>
          </a:xfrm>
          <a:solidFill>
            <a:schemeClr val="bg1">
              <a:lumMod val="95000"/>
            </a:schemeClr>
          </a:solidFill>
        </p:spPr>
        <p:txBody>
          <a:bodyPr anchor="ctr" anchorCtr="0"/>
          <a:lstStyle>
            <a:lvl1pPr marL="0" indent="0" algn="ctr">
              <a:buNone/>
              <a:defRPr sz="1800"/>
            </a:lvl1pPr>
          </a:lstStyle>
          <a:p>
            <a:r>
              <a:rPr lang="en-GB"/>
              <a:t>Click icon to add picture</a:t>
            </a:r>
          </a:p>
        </p:txBody>
      </p:sp>
      <p:sp>
        <p:nvSpPr>
          <p:cNvPr id="14" name="Text Placeholder 3">
            <a:extLst>
              <a:ext uri="{FF2B5EF4-FFF2-40B4-BE49-F238E27FC236}">
                <a16:creationId xmlns:a16="http://schemas.microsoft.com/office/drawing/2014/main" id="{EF6B45A4-849D-4610-B12F-CC1F56343CA1}"/>
              </a:ext>
            </a:extLst>
          </p:cNvPr>
          <p:cNvSpPr>
            <a:spLocks noGrp="1"/>
          </p:cNvSpPr>
          <p:nvPr>
            <p:ph type="body" sz="quarter" idx="17" hasCustomPrompt="1"/>
          </p:nvPr>
        </p:nvSpPr>
        <p:spPr>
          <a:xfrm>
            <a:off x="10789200" y="108000"/>
            <a:ext cx="1148400" cy="54720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buNone/>
              <a:defRPr sz="200"/>
            </a:lvl1pPr>
          </a:lstStyle>
          <a:p>
            <a:pPr lvl="0"/>
            <a:r>
              <a:rPr lang="en-US"/>
              <a:t> </a:t>
            </a:r>
            <a:endParaRPr lang="en-GB"/>
          </a:p>
        </p:txBody>
      </p:sp>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p>
            <a:fld id="{D029F804-CDF8-EA49-9EA7-5C9E674250E5}" type="datetime1">
              <a:rPr lang="en-US" smtClean="0"/>
              <a:t>11/30/2022</a:t>
            </a:fld>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p>
            <a:r>
              <a:rPr lang="fi-FI"/>
              <a:t>© Miltton New Nordics</a:t>
            </a:r>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Text Placeholder 4">
            <a:extLst>
              <a:ext uri="{FF2B5EF4-FFF2-40B4-BE49-F238E27FC236}">
                <a16:creationId xmlns:a16="http://schemas.microsoft.com/office/drawing/2014/main" id="{93E53D2E-42ED-4DC0-AE83-DC7D1127909C}"/>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GB"/>
              <a:t>Click to edit Master text styles</a:t>
            </a:r>
          </a:p>
        </p:txBody>
      </p:sp>
      <p:sp>
        <p:nvSpPr>
          <p:cNvPr id="15" name="Picture Placeholder 7">
            <a:extLst>
              <a:ext uri="{FF2B5EF4-FFF2-40B4-BE49-F238E27FC236}">
                <a16:creationId xmlns:a16="http://schemas.microsoft.com/office/drawing/2014/main" id="{E268D9F0-2B71-4735-91A0-B1EB3903A8AC}"/>
              </a:ext>
            </a:extLst>
          </p:cNvPr>
          <p:cNvSpPr>
            <a:spLocks noGrp="1"/>
          </p:cNvSpPr>
          <p:nvPr>
            <p:ph type="pic" sz="quarter" idx="19"/>
          </p:nvPr>
        </p:nvSpPr>
        <p:spPr>
          <a:xfrm>
            <a:off x="6095999" y="3429000"/>
            <a:ext cx="6095999" cy="3429000"/>
          </a:xfrm>
          <a:solidFill>
            <a:schemeClr val="bg1">
              <a:lumMod val="95000"/>
            </a:schemeClr>
          </a:solidFill>
        </p:spPr>
        <p:txBody>
          <a:bodyPr anchor="ctr" anchorCtr="0"/>
          <a:lstStyle>
            <a:lvl1pPr marL="0" indent="0" algn="ctr">
              <a:buNone/>
              <a:defRPr sz="1800"/>
            </a:lvl1pPr>
          </a:lstStyle>
          <a:p>
            <a:r>
              <a:rPr lang="en-GB"/>
              <a:t>Click icon to add picture</a:t>
            </a:r>
          </a:p>
        </p:txBody>
      </p:sp>
      <p:sp>
        <p:nvSpPr>
          <p:cNvPr id="16" name="Picture Placeholder 7">
            <a:extLst>
              <a:ext uri="{FF2B5EF4-FFF2-40B4-BE49-F238E27FC236}">
                <a16:creationId xmlns:a16="http://schemas.microsoft.com/office/drawing/2014/main" id="{100CDD48-1E2F-402E-BEB4-2747DBC2815B}"/>
              </a:ext>
            </a:extLst>
          </p:cNvPr>
          <p:cNvSpPr>
            <a:spLocks noGrp="1"/>
          </p:cNvSpPr>
          <p:nvPr>
            <p:ph type="pic" sz="quarter" idx="20"/>
          </p:nvPr>
        </p:nvSpPr>
        <p:spPr>
          <a:xfrm>
            <a:off x="1" y="3429000"/>
            <a:ext cx="6096000" cy="3429000"/>
          </a:xfrm>
          <a:solidFill>
            <a:schemeClr val="bg1">
              <a:lumMod val="95000"/>
            </a:schemeClr>
          </a:solidFill>
        </p:spPr>
        <p:txBody>
          <a:bodyPr anchor="ctr" anchorCtr="0"/>
          <a:lstStyle>
            <a:lvl1pPr marL="0" indent="0" algn="ctr">
              <a:buNone/>
              <a:defRPr sz="1800"/>
            </a:lvl1pPr>
          </a:lstStyle>
          <a:p>
            <a:r>
              <a:rPr lang="en-GB"/>
              <a:t>Click icon to add picture</a:t>
            </a:r>
          </a:p>
        </p:txBody>
      </p:sp>
    </p:spTree>
    <p:extLst>
      <p:ext uri="{BB962C8B-B14F-4D97-AF65-F5344CB8AC3E}">
        <p14:creationId xmlns:p14="http://schemas.microsoft.com/office/powerpoint/2010/main" val="40520056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Case Picture hashtag">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881E1F94-AC77-4D61-AB31-A128AF064DE0}"/>
              </a:ext>
            </a:extLst>
          </p:cNvPr>
          <p:cNvSpPr>
            <a:spLocks noGrp="1"/>
          </p:cNvSpPr>
          <p:nvPr>
            <p:ph type="pic" sz="quarter" idx="14"/>
          </p:nvPr>
        </p:nvSpPr>
        <p:spPr>
          <a:xfrm>
            <a:off x="-2" y="0"/>
            <a:ext cx="12192002" cy="6858000"/>
          </a:xfrm>
          <a:solidFill>
            <a:schemeClr val="bg1">
              <a:lumMod val="95000"/>
            </a:schemeClr>
          </a:solidFill>
        </p:spPr>
        <p:txBody>
          <a:bodyPr anchor="ctr" anchorCtr="0"/>
          <a:lstStyle>
            <a:lvl1pPr marL="0" indent="0" algn="ctr">
              <a:buNone/>
              <a:defRPr sz="1800"/>
            </a:lvl1pPr>
          </a:lstStyle>
          <a:p>
            <a:r>
              <a:rPr lang="en-GB"/>
              <a:t>Click icon to add picture</a:t>
            </a:r>
          </a:p>
        </p:txBody>
      </p:sp>
      <p:sp>
        <p:nvSpPr>
          <p:cNvPr id="2" name="Title 1">
            <a:extLst>
              <a:ext uri="{FF2B5EF4-FFF2-40B4-BE49-F238E27FC236}">
                <a16:creationId xmlns:a16="http://schemas.microsoft.com/office/drawing/2014/main" id="{A405B7F3-1215-4921-A314-96E4FC2B1239}"/>
              </a:ext>
            </a:extLst>
          </p:cNvPr>
          <p:cNvSpPr>
            <a:spLocks noGrp="1"/>
          </p:cNvSpPr>
          <p:nvPr>
            <p:ph type="title" hasCustomPrompt="1"/>
          </p:nvPr>
        </p:nvSpPr>
        <p:spPr>
          <a:xfrm>
            <a:off x="360607" y="2776301"/>
            <a:ext cx="5452660" cy="3160860"/>
          </a:xfrm>
          <a:effectLst>
            <a:outerShdw blurRad="457200" dist="25400" dir="5400000" algn="tl" rotWithShape="0">
              <a:prstClr val="black">
                <a:alpha val="10000"/>
              </a:prstClr>
            </a:outerShdw>
          </a:effectLst>
        </p:spPr>
        <p:txBody>
          <a:bodyPr anchor="b" anchorCtr="0"/>
          <a:lstStyle>
            <a:lvl1pPr>
              <a:lnSpc>
                <a:spcPct val="80000"/>
              </a:lnSpc>
              <a:defRPr sz="7300">
                <a:solidFill>
                  <a:schemeClr val="bg1"/>
                </a:solidFill>
                <a:effectLst>
                  <a:outerShdw blurRad="457200" dist="25400" dir="5400000" algn="tl" rotWithShape="0">
                    <a:prstClr val="black">
                      <a:alpha val="10000"/>
                    </a:prstClr>
                  </a:outerShdw>
                </a:effectLst>
              </a:defRPr>
            </a:lvl1pPr>
          </a:lstStyle>
          <a:p>
            <a:r>
              <a:rPr lang="fi-FI" err="1"/>
              <a:t>website</a:t>
            </a:r>
            <a:br>
              <a:rPr lang="fi-FI"/>
            </a:br>
            <a:r>
              <a:rPr lang="fi-FI"/>
              <a:t>#hashtag</a:t>
            </a:r>
            <a:br>
              <a:rPr lang="fi-FI"/>
            </a:br>
            <a:r>
              <a:rPr lang="fi-FI"/>
              <a:t>@instagram</a:t>
            </a:r>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lvl1pPr>
              <a:defRPr>
                <a:solidFill>
                  <a:schemeClr val="bg1"/>
                </a:solidFill>
              </a:defRPr>
            </a:lvl1pPr>
          </a:lstStyle>
          <a:p>
            <a:fld id="{44917A62-9B64-EE46-8D8B-CDDBC72CDD0E}"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lvl1pPr>
              <a:defRPr>
                <a:solidFill>
                  <a:schemeClr val="bg1"/>
                </a:solidFill>
              </a:defRPr>
            </a:lvl1p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bg1"/>
                </a:solidFill>
              </a:defRPr>
            </a:lvl1pPr>
            <a:lvl2pPr marL="457200" indent="0">
              <a:buNone/>
              <a:defRPr/>
            </a:lvl2pPr>
          </a:lstStyle>
          <a:p>
            <a:pPr lvl="0"/>
            <a:r>
              <a:rPr lang="en-GB"/>
              <a:t>Click to edit Master text styles</a:t>
            </a:r>
          </a:p>
        </p:txBody>
      </p:sp>
      <p:pic>
        <p:nvPicPr>
          <p:cNvPr id="10" name="Miltton_Text_Black.png">
            <a:extLst>
              <a:ext uri="{FF2B5EF4-FFF2-40B4-BE49-F238E27FC236}">
                <a16:creationId xmlns:a16="http://schemas.microsoft.com/office/drawing/2014/main" id="{2B41EAB1-F034-8C46-98F0-9DDD6F68CE1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Tree>
    <p:extLst>
      <p:ext uri="{BB962C8B-B14F-4D97-AF65-F5344CB8AC3E}">
        <p14:creationId xmlns:p14="http://schemas.microsoft.com/office/powerpoint/2010/main" val="13370228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ase info">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881E1F94-AC77-4D61-AB31-A128AF064DE0}"/>
              </a:ext>
            </a:extLst>
          </p:cNvPr>
          <p:cNvSpPr>
            <a:spLocks noGrp="1"/>
          </p:cNvSpPr>
          <p:nvPr>
            <p:ph type="pic" sz="quarter" idx="14"/>
          </p:nvPr>
        </p:nvSpPr>
        <p:spPr>
          <a:xfrm>
            <a:off x="-2" y="0"/>
            <a:ext cx="6683190" cy="6858000"/>
          </a:xfrm>
          <a:solidFill>
            <a:schemeClr val="bg1">
              <a:lumMod val="95000"/>
            </a:schemeClr>
          </a:solidFill>
        </p:spPr>
        <p:txBody>
          <a:bodyPr anchor="ctr" anchorCtr="0"/>
          <a:lstStyle>
            <a:lvl1pPr marL="0" indent="0" algn="ctr">
              <a:buNone/>
              <a:defRPr sz="1800"/>
            </a:lvl1pPr>
          </a:lstStyle>
          <a:p>
            <a:r>
              <a:rPr lang="en-GB"/>
              <a:t>Click icon to add picture</a:t>
            </a:r>
          </a:p>
        </p:txBody>
      </p:sp>
      <p:sp>
        <p:nvSpPr>
          <p:cNvPr id="2" name="Title 1">
            <a:extLst>
              <a:ext uri="{FF2B5EF4-FFF2-40B4-BE49-F238E27FC236}">
                <a16:creationId xmlns:a16="http://schemas.microsoft.com/office/drawing/2014/main" id="{A405B7F3-1215-4921-A314-96E4FC2B1239}"/>
              </a:ext>
            </a:extLst>
          </p:cNvPr>
          <p:cNvSpPr>
            <a:spLocks noGrp="1"/>
          </p:cNvSpPr>
          <p:nvPr>
            <p:ph type="title" hasCustomPrompt="1"/>
          </p:nvPr>
        </p:nvSpPr>
        <p:spPr>
          <a:xfrm>
            <a:off x="360607" y="3868887"/>
            <a:ext cx="5323269" cy="2068273"/>
          </a:xfrm>
          <a:effectLst>
            <a:outerShdw blurRad="457200" dist="25400" dir="5400000" algn="tl" rotWithShape="0">
              <a:prstClr val="black">
                <a:alpha val="10000"/>
              </a:prstClr>
            </a:outerShdw>
          </a:effectLst>
        </p:spPr>
        <p:txBody>
          <a:bodyPr anchor="b" anchorCtr="0"/>
          <a:lstStyle>
            <a:lvl1pPr>
              <a:lnSpc>
                <a:spcPct val="80000"/>
              </a:lnSpc>
              <a:defRPr sz="7300">
                <a:solidFill>
                  <a:schemeClr val="bg1"/>
                </a:solidFill>
                <a:effectLst>
                  <a:outerShdw blurRad="457200" dist="25400" dir="5400000" algn="tl" rotWithShape="0">
                    <a:prstClr val="black">
                      <a:alpha val="10000"/>
                    </a:prstClr>
                  </a:outerShdw>
                </a:effectLst>
              </a:defRPr>
            </a:lvl1pPr>
          </a:lstStyle>
          <a:p>
            <a:r>
              <a:rPr lang="fi-FI"/>
              <a:t>Case </a:t>
            </a:r>
            <a:r>
              <a:rPr lang="fi-FI" err="1"/>
              <a:t>name</a:t>
            </a:r>
            <a:r>
              <a:rPr lang="fi-FI"/>
              <a:t> </a:t>
            </a:r>
            <a:r>
              <a:rPr lang="fi-FI" err="1"/>
              <a:t>or</a:t>
            </a:r>
            <a:r>
              <a:rPr lang="fi-FI"/>
              <a:t> Logo</a:t>
            </a:r>
            <a:endParaRPr lang="en-GB"/>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lvl1pPr>
              <a:defRPr>
                <a:solidFill>
                  <a:schemeClr val="bg1"/>
                </a:solidFill>
              </a:defRPr>
            </a:lvl1pPr>
          </a:lstStyle>
          <a:p>
            <a:fld id="{A12F58F5-5EE8-0F45-9F6D-1C5A897F9F7A}"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lvl1pPr>
              <a:defRPr>
                <a:solidFill>
                  <a:schemeClr val="bg1"/>
                </a:solidFill>
              </a:defRPr>
            </a:lvl1p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bg1"/>
                </a:solidFill>
              </a:defRPr>
            </a:lvl1pPr>
            <a:lvl2pPr marL="457200" indent="0">
              <a:buNone/>
              <a:defRPr/>
            </a:lvl2pPr>
          </a:lstStyle>
          <a:p>
            <a:pPr lvl="0"/>
            <a:r>
              <a:rPr lang="en-GB"/>
              <a:t>Click to edit Master text styles</a:t>
            </a:r>
          </a:p>
        </p:txBody>
      </p:sp>
      <p:sp>
        <p:nvSpPr>
          <p:cNvPr id="12" name="Text Placeholder 11">
            <a:extLst>
              <a:ext uri="{FF2B5EF4-FFF2-40B4-BE49-F238E27FC236}">
                <a16:creationId xmlns:a16="http://schemas.microsoft.com/office/drawing/2014/main" id="{F5BCB8B1-3E60-485F-BE06-DC20006FA897}"/>
              </a:ext>
            </a:extLst>
          </p:cNvPr>
          <p:cNvSpPr>
            <a:spLocks noGrp="1"/>
          </p:cNvSpPr>
          <p:nvPr>
            <p:ph type="body" sz="quarter" idx="15" hasCustomPrompt="1"/>
          </p:nvPr>
        </p:nvSpPr>
        <p:spPr>
          <a:xfrm>
            <a:off x="8560626" y="4912040"/>
            <a:ext cx="198363" cy="175872"/>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14" name="Text Placeholder 2">
            <a:extLst>
              <a:ext uri="{FF2B5EF4-FFF2-40B4-BE49-F238E27FC236}">
                <a16:creationId xmlns:a16="http://schemas.microsoft.com/office/drawing/2014/main" id="{310CDD24-7AC1-4FBB-97D0-C137C25FF978}"/>
              </a:ext>
            </a:extLst>
          </p:cNvPr>
          <p:cNvSpPr>
            <a:spLocks noGrp="1"/>
          </p:cNvSpPr>
          <p:nvPr>
            <p:ph type="body" sz="quarter" idx="58"/>
          </p:nvPr>
        </p:nvSpPr>
        <p:spPr>
          <a:xfrm>
            <a:off x="8481736" y="1900518"/>
            <a:ext cx="1684240" cy="233082"/>
          </a:xfrm>
          <a:solidFill>
            <a:srgbClr val="E9F352"/>
          </a:solidFill>
        </p:spPr>
        <p:txBody>
          <a:bodyPr lIns="72000" anchor="b" anchorCtr="0"/>
          <a:lstStyle>
            <a:lvl1pPr marL="0" indent="0" algn="l">
              <a:lnSpc>
                <a:spcPct val="100000"/>
              </a:lnSpc>
              <a:buNone/>
              <a:defRPr sz="1300" b="1"/>
            </a:lvl1pPr>
            <a:lvl2pPr marL="457200" indent="0">
              <a:buNone/>
              <a:defRPr/>
            </a:lvl2pPr>
          </a:lstStyle>
          <a:p>
            <a:pPr lvl="0"/>
            <a:r>
              <a:rPr lang="en-GB"/>
              <a:t>Click to edit Master text styles</a:t>
            </a:r>
          </a:p>
        </p:txBody>
      </p:sp>
      <p:sp>
        <p:nvSpPr>
          <p:cNvPr id="15" name="Text Placeholder 2">
            <a:extLst>
              <a:ext uri="{FF2B5EF4-FFF2-40B4-BE49-F238E27FC236}">
                <a16:creationId xmlns:a16="http://schemas.microsoft.com/office/drawing/2014/main" id="{86657CDA-B283-443B-9750-96BB332A69A1}"/>
              </a:ext>
            </a:extLst>
          </p:cNvPr>
          <p:cNvSpPr>
            <a:spLocks noGrp="1"/>
          </p:cNvSpPr>
          <p:nvPr>
            <p:ph type="body" sz="quarter" idx="59"/>
          </p:nvPr>
        </p:nvSpPr>
        <p:spPr>
          <a:xfrm>
            <a:off x="8905110" y="4894012"/>
            <a:ext cx="2103465" cy="257578"/>
          </a:xfrm>
          <a:noFill/>
        </p:spPr>
        <p:txBody>
          <a:bodyPr anchor="ctr" anchorCtr="0"/>
          <a:lstStyle>
            <a:lvl1pPr marL="0" indent="0" algn="l">
              <a:lnSpc>
                <a:spcPct val="100000"/>
              </a:lnSpc>
              <a:buNone/>
              <a:defRPr sz="1300" b="0"/>
            </a:lvl1pPr>
            <a:lvl2pPr marL="457200" indent="0">
              <a:buNone/>
              <a:defRPr/>
            </a:lvl2pPr>
          </a:lstStyle>
          <a:p>
            <a:pPr lvl="0"/>
            <a:r>
              <a:rPr lang="en-GB"/>
              <a:t>Click to edit Master text styles</a:t>
            </a:r>
          </a:p>
        </p:txBody>
      </p:sp>
      <p:sp>
        <p:nvSpPr>
          <p:cNvPr id="16" name="Text Placeholder 2">
            <a:extLst>
              <a:ext uri="{FF2B5EF4-FFF2-40B4-BE49-F238E27FC236}">
                <a16:creationId xmlns:a16="http://schemas.microsoft.com/office/drawing/2014/main" id="{ACA50089-7945-4B82-9D30-D2E01CE51B1A}"/>
              </a:ext>
            </a:extLst>
          </p:cNvPr>
          <p:cNvSpPr>
            <a:spLocks noGrp="1"/>
          </p:cNvSpPr>
          <p:nvPr>
            <p:ph type="body" sz="quarter" idx="60"/>
          </p:nvPr>
        </p:nvSpPr>
        <p:spPr>
          <a:xfrm>
            <a:off x="7417209" y="4895300"/>
            <a:ext cx="1075778" cy="257578"/>
          </a:xfrm>
          <a:noFill/>
        </p:spPr>
        <p:txBody>
          <a:bodyPr anchor="ctr" anchorCtr="0"/>
          <a:lstStyle>
            <a:lvl1pPr marL="0" indent="0" algn="l">
              <a:lnSpc>
                <a:spcPct val="100000"/>
              </a:lnSpc>
              <a:buNone/>
              <a:defRPr sz="1300" b="1"/>
            </a:lvl1pPr>
            <a:lvl2pPr marL="457200" indent="0">
              <a:buNone/>
              <a:defRPr/>
            </a:lvl2pPr>
          </a:lstStyle>
          <a:p>
            <a:pPr lvl="0"/>
            <a:r>
              <a:rPr lang="en-GB"/>
              <a:t>Click to edit Master text styles</a:t>
            </a:r>
          </a:p>
        </p:txBody>
      </p:sp>
      <p:sp>
        <p:nvSpPr>
          <p:cNvPr id="25" name="Text Placeholder 2">
            <a:extLst>
              <a:ext uri="{FF2B5EF4-FFF2-40B4-BE49-F238E27FC236}">
                <a16:creationId xmlns:a16="http://schemas.microsoft.com/office/drawing/2014/main" id="{D46AE9B1-B566-42CB-B8A2-50D558BBB083}"/>
              </a:ext>
            </a:extLst>
          </p:cNvPr>
          <p:cNvSpPr>
            <a:spLocks noGrp="1"/>
          </p:cNvSpPr>
          <p:nvPr>
            <p:ph type="body" sz="quarter" idx="69"/>
          </p:nvPr>
        </p:nvSpPr>
        <p:spPr>
          <a:xfrm>
            <a:off x="8560626" y="2201144"/>
            <a:ext cx="2447949" cy="261872"/>
          </a:xfrm>
          <a:noFill/>
        </p:spPr>
        <p:txBody>
          <a:bodyPr anchor="t" anchorCtr="0"/>
          <a:lstStyle>
            <a:lvl1pPr marL="0" indent="0" algn="l">
              <a:lnSpc>
                <a:spcPct val="100000"/>
              </a:lnSpc>
              <a:buNone/>
              <a:defRPr sz="1300" b="0"/>
            </a:lvl1pPr>
            <a:lvl2pPr marL="457200" indent="0">
              <a:buNone/>
              <a:defRPr/>
            </a:lvl2pPr>
          </a:lstStyle>
          <a:p>
            <a:pPr lvl="0"/>
            <a:r>
              <a:rPr lang="en-GB"/>
              <a:t>Click to edit Master text styles</a:t>
            </a:r>
          </a:p>
        </p:txBody>
      </p:sp>
      <p:sp>
        <p:nvSpPr>
          <p:cNvPr id="26" name="Text Placeholder 2">
            <a:extLst>
              <a:ext uri="{FF2B5EF4-FFF2-40B4-BE49-F238E27FC236}">
                <a16:creationId xmlns:a16="http://schemas.microsoft.com/office/drawing/2014/main" id="{92375CA5-C82F-467F-B549-AA29E391513D}"/>
              </a:ext>
            </a:extLst>
          </p:cNvPr>
          <p:cNvSpPr>
            <a:spLocks noGrp="1"/>
          </p:cNvSpPr>
          <p:nvPr>
            <p:ph type="body" sz="quarter" idx="70"/>
          </p:nvPr>
        </p:nvSpPr>
        <p:spPr>
          <a:xfrm>
            <a:off x="8560626" y="2878760"/>
            <a:ext cx="2447949" cy="261872"/>
          </a:xfrm>
          <a:noFill/>
        </p:spPr>
        <p:txBody>
          <a:bodyPr anchor="t" anchorCtr="0"/>
          <a:lstStyle>
            <a:lvl1pPr marL="0" indent="0" algn="l">
              <a:lnSpc>
                <a:spcPct val="100000"/>
              </a:lnSpc>
              <a:buNone/>
              <a:defRPr sz="1300" b="1"/>
            </a:lvl1pPr>
            <a:lvl2pPr marL="457200" indent="0">
              <a:buNone/>
              <a:defRPr/>
            </a:lvl2pPr>
          </a:lstStyle>
          <a:p>
            <a:pPr lvl="0"/>
            <a:r>
              <a:rPr lang="en-GB"/>
              <a:t>Click to edit Master text styles</a:t>
            </a:r>
          </a:p>
        </p:txBody>
      </p:sp>
      <p:sp>
        <p:nvSpPr>
          <p:cNvPr id="28" name="Text Placeholder 11">
            <a:extLst>
              <a:ext uri="{FF2B5EF4-FFF2-40B4-BE49-F238E27FC236}">
                <a16:creationId xmlns:a16="http://schemas.microsoft.com/office/drawing/2014/main" id="{CAB9F982-EA3D-3441-BEC8-4CD74A678F03}"/>
              </a:ext>
            </a:extLst>
          </p:cNvPr>
          <p:cNvSpPr>
            <a:spLocks noGrp="1"/>
          </p:cNvSpPr>
          <p:nvPr>
            <p:ph type="body" sz="quarter" idx="71" hasCustomPrompt="1"/>
          </p:nvPr>
        </p:nvSpPr>
        <p:spPr>
          <a:xfrm>
            <a:off x="8560626" y="5128609"/>
            <a:ext cx="198363" cy="175872"/>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29" name="Text Placeholder 2">
            <a:extLst>
              <a:ext uri="{FF2B5EF4-FFF2-40B4-BE49-F238E27FC236}">
                <a16:creationId xmlns:a16="http://schemas.microsoft.com/office/drawing/2014/main" id="{CDDC202B-A2C3-6B40-977E-236E0BEE68A6}"/>
              </a:ext>
            </a:extLst>
          </p:cNvPr>
          <p:cNvSpPr>
            <a:spLocks noGrp="1"/>
          </p:cNvSpPr>
          <p:nvPr>
            <p:ph type="body" sz="quarter" idx="72"/>
          </p:nvPr>
        </p:nvSpPr>
        <p:spPr>
          <a:xfrm>
            <a:off x="8905110" y="5110581"/>
            <a:ext cx="2103465" cy="257578"/>
          </a:xfrm>
          <a:noFill/>
        </p:spPr>
        <p:txBody>
          <a:bodyPr anchor="ctr" anchorCtr="0"/>
          <a:lstStyle>
            <a:lvl1pPr marL="0" indent="0" algn="l">
              <a:lnSpc>
                <a:spcPct val="100000"/>
              </a:lnSpc>
              <a:buNone/>
              <a:defRPr sz="1300" b="0"/>
            </a:lvl1pPr>
            <a:lvl2pPr marL="457200" indent="0">
              <a:buNone/>
              <a:defRPr/>
            </a:lvl2pPr>
          </a:lstStyle>
          <a:p>
            <a:pPr lvl="0"/>
            <a:r>
              <a:rPr lang="en-GB"/>
              <a:t>Click to edit Master text styles</a:t>
            </a:r>
          </a:p>
        </p:txBody>
      </p:sp>
      <p:sp>
        <p:nvSpPr>
          <p:cNvPr id="30" name="Text Placeholder 11">
            <a:extLst>
              <a:ext uri="{FF2B5EF4-FFF2-40B4-BE49-F238E27FC236}">
                <a16:creationId xmlns:a16="http://schemas.microsoft.com/office/drawing/2014/main" id="{B1C857F3-BABD-D54B-9618-75A259021409}"/>
              </a:ext>
            </a:extLst>
          </p:cNvPr>
          <p:cNvSpPr>
            <a:spLocks noGrp="1"/>
          </p:cNvSpPr>
          <p:nvPr>
            <p:ph type="body" sz="quarter" idx="73" hasCustomPrompt="1"/>
          </p:nvPr>
        </p:nvSpPr>
        <p:spPr>
          <a:xfrm>
            <a:off x="8560626" y="5345177"/>
            <a:ext cx="198363" cy="175872"/>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31" name="Text Placeholder 2">
            <a:extLst>
              <a:ext uri="{FF2B5EF4-FFF2-40B4-BE49-F238E27FC236}">
                <a16:creationId xmlns:a16="http://schemas.microsoft.com/office/drawing/2014/main" id="{52B01C9C-163B-6E42-AA50-E4A35796226E}"/>
              </a:ext>
            </a:extLst>
          </p:cNvPr>
          <p:cNvSpPr>
            <a:spLocks noGrp="1"/>
          </p:cNvSpPr>
          <p:nvPr>
            <p:ph type="body" sz="quarter" idx="74"/>
          </p:nvPr>
        </p:nvSpPr>
        <p:spPr>
          <a:xfrm>
            <a:off x="8905110" y="5327149"/>
            <a:ext cx="2103465" cy="257578"/>
          </a:xfrm>
          <a:noFill/>
        </p:spPr>
        <p:txBody>
          <a:bodyPr anchor="ctr" anchorCtr="0"/>
          <a:lstStyle>
            <a:lvl1pPr marL="0" indent="0" algn="l">
              <a:lnSpc>
                <a:spcPct val="100000"/>
              </a:lnSpc>
              <a:buNone/>
              <a:defRPr sz="1300" b="0"/>
            </a:lvl1pPr>
            <a:lvl2pPr marL="457200" indent="0">
              <a:buNone/>
              <a:defRPr/>
            </a:lvl2pPr>
          </a:lstStyle>
          <a:p>
            <a:pPr lvl="0"/>
            <a:r>
              <a:rPr lang="en-GB"/>
              <a:t>Click to edit Master text styles</a:t>
            </a:r>
          </a:p>
        </p:txBody>
      </p:sp>
      <p:sp>
        <p:nvSpPr>
          <p:cNvPr id="32" name="Text Placeholder 11">
            <a:extLst>
              <a:ext uri="{FF2B5EF4-FFF2-40B4-BE49-F238E27FC236}">
                <a16:creationId xmlns:a16="http://schemas.microsoft.com/office/drawing/2014/main" id="{CF924E5A-1F3F-5B4C-93BB-65578BE66496}"/>
              </a:ext>
            </a:extLst>
          </p:cNvPr>
          <p:cNvSpPr>
            <a:spLocks noGrp="1"/>
          </p:cNvSpPr>
          <p:nvPr>
            <p:ph type="body" sz="quarter" idx="75" hasCustomPrompt="1"/>
          </p:nvPr>
        </p:nvSpPr>
        <p:spPr>
          <a:xfrm>
            <a:off x="8560626" y="5568620"/>
            <a:ext cx="198363" cy="175872"/>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33" name="Text Placeholder 2">
            <a:extLst>
              <a:ext uri="{FF2B5EF4-FFF2-40B4-BE49-F238E27FC236}">
                <a16:creationId xmlns:a16="http://schemas.microsoft.com/office/drawing/2014/main" id="{68B3224A-101D-164D-B87C-A564341F33A9}"/>
              </a:ext>
            </a:extLst>
          </p:cNvPr>
          <p:cNvSpPr>
            <a:spLocks noGrp="1"/>
          </p:cNvSpPr>
          <p:nvPr>
            <p:ph type="body" sz="quarter" idx="76"/>
          </p:nvPr>
        </p:nvSpPr>
        <p:spPr>
          <a:xfrm>
            <a:off x="8905110" y="5550592"/>
            <a:ext cx="2103465" cy="257578"/>
          </a:xfrm>
          <a:noFill/>
        </p:spPr>
        <p:txBody>
          <a:bodyPr anchor="ctr" anchorCtr="0"/>
          <a:lstStyle>
            <a:lvl1pPr marL="0" indent="0" algn="l">
              <a:lnSpc>
                <a:spcPct val="100000"/>
              </a:lnSpc>
              <a:buNone/>
              <a:defRPr sz="1300" b="0"/>
            </a:lvl1pPr>
            <a:lvl2pPr marL="457200" indent="0">
              <a:buNone/>
              <a:defRPr/>
            </a:lvl2pPr>
          </a:lstStyle>
          <a:p>
            <a:pPr lvl="0"/>
            <a:r>
              <a:rPr lang="en-GB"/>
              <a:t>Click to edit Master text styles</a:t>
            </a:r>
          </a:p>
        </p:txBody>
      </p:sp>
      <p:sp>
        <p:nvSpPr>
          <p:cNvPr id="34" name="Text Placeholder 11">
            <a:extLst>
              <a:ext uri="{FF2B5EF4-FFF2-40B4-BE49-F238E27FC236}">
                <a16:creationId xmlns:a16="http://schemas.microsoft.com/office/drawing/2014/main" id="{BE0D071E-F43A-0848-9785-DE423291612B}"/>
              </a:ext>
            </a:extLst>
          </p:cNvPr>
          <p:cNvSpPr>
            <a:spLocks noGrp="1"/>
          </p:cNvSpPr>
          <p:nvPr>
            <p:ph type="body" sz="quarter" idx="77" hasCustomPrompt="1"/>
          </p:nvPr>
        </p:nvSpPr>
        <p:spPr>
          <a:xfrm>
            <a:off x="8560626" y="5778313"/>
            <a:ext cx="198363" cy="175872"/>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35" name="Text Placeholder 2">
            <a:extLst>
              <a:ext uri="{FF2B5EF4-FFF2-40B4-BE49-F238E27FC236}">
                <a16:creationId xmlns:a16="http://schemas.microsoft.com/office/drawing/2014/main" id="{E8F45D4C-00B5-5A44-B91B-1B8D8926747F}"/>
              </a:ext>
            </a:extLst>
          </p:cNvPr>
          <p:cNvSpPr>
            <a:spLocks noGrp="1"/>
          </p:cNvSpPr>
          <p:nvPr>
            <p:ph type="body" sz="quarter" idx="78"/>
          </p:nvPr>
        </p:nvSpPr>
        <p:spPr>
          <a:xfrm>
            <a:off x="8905110" y="5760285"/>
            <a:ext cx="2103465" cy="257578"/>
          </a:xfrm>
          <a:noFill/>
        </p:spPr>
        <p:txBody>
          <a:bodyPr anchor="ctr" anchorCtr="0"/>
          <a:lstStyle>
            <a:lvl1pPr marL="0" indent="0" algn="l">
              <a:lnSpc>
                <a:spcPct val="100000"/>
              </a:lnSpc>
              <a:buNone/>
              <a:defRPr sz="1300" b="0"/>
            </a:lvl1pPr>
            <a:lvl2pPr marL="457200" indent="0">
              <a:buNone/>
              <a:defRPr/>
            </a:lvl2pPr>
          </a:lstStyle>
          <a:p>
            <a:pPr lvl="0"/>
            <a:r>
              <a:rPr lang="en-GB"/>
              <a:t>Click to edit Master text styles</a:t>
            </a:r>
          </a:p>
        </p:txBody>
      </p:sp>
      <p:sp>
        <p:nvSpPr>
          <p:cNvPr id="37" name="Text Placeholder 2">
            <a:extLst>
              <a:ext uri="{FF2B5EF4-FFF2-40B4-BE49-F238E27FC236}">
                <a16:creationId xmlns:a16="http://schemas.microsoft.com/office/drawing/2014/main" id="{A478839F-159F-1D4A-BFBA-A3DCA06B48E5}"/>
              </a:ext>
            </a:extLst>
          </p:cNvPr>
          <p:cNvSpPr>
            <a:spLocks noGrp="1"/>
          </p:cNvSpPr>
          <p:nvPr>
            <p:ph type="body" sz="quarter" idx="79"/>
          </p:nvPr>
        </p:nvSpPr>
        <p:spPr>
          <a:xfrm>
            <a:off x="7425835" y="874973"/>
            <a:ext cx="1055901" cy="261872"/>
          </a:xfrm>
          <a:noFill/>
        </p:spPr>
        <p:txBody>
          <a:bodyPr anchor="t" anchorCtr="0"/>
          <a:lstStyle>
            <a:lvl1pPr marL="0" indent="0" algn="l">
              <a:lnSpc>
                <a:spcPct val="100000"/>
              </a:lnSpc>
              <a:buNone/>
              <a:defRPr sz="1300" b="0"/>
            </a:lvl1pPr>
            <a:lvl2pPr marL="457200" indent="0">
              <a:buNone/>
              <a:defRPr/>
            </a:lvl2pPr>
          </a:lstStyle>
          <a:p>
            <a:pPr lvl="0"/>
            <a:r>
              <a:rPr lang="en-GB"/>
              <a:t>Click to edit Master text styles</a:t>
            </a:r>
          </a:p>
        </p:txBody>
      </p:sp>
      <p:sp>
        <p:nvSpPr>
          <p:cNvPr id="38" name="Text Placeholder 2">
            <a:extLst>
              <a:ext uri="{FF2B5EF4-FFF2-40B4-BE49-F238E27FC236}">
                <a16:creationId xmlns:a16="http://schemas.microsoft.com/office/drawing/2014/main" id="{DF8D3284-0D66-1B4B-B073-81A1DB5D30C1}"/>
              </a:ext>
            </a:extLst>
          </p:cNvPr>
          <p:cNvSpPr>
            <a:spLocks noGrp="1"/>
          </p:cNvSpPr>
          <p:nvPr>
            <p:ph type="body" sz="quarter" idx="80"/>
          </p:nvPr>
        </p:nvSpPr>
        <p:spPr>
          <a:xfrm>
            <a:off x="7425835" y="1398136"/>
            <a:ext cx="1055901" cy="261872"/>
          </a:xfrm>
          <a:noFill/>
        </p:spPr>
        <p:txBody>
          <a:bodyPr anchor="t" anchorCtr="0"/>
          <a:lstStyle>
            <a:lvl1pPr marL="0" indent="0" algn="l">
              <a:lnSpc>
                <a:spcPct val="100000"/>
              </a:lnSpc>
              <a:buNone/>
              <a:defRPr sz="1300" b="0"/>
            </a:lvl1pPr>
            <a:lvl2pPr marL="457200" indent="0">
              <a:buNone/>
              <a:defRPr/>
            </a:lvl2pPr>
          </a:lstStyle>
          <a:p>
            <a:pPr lvl="0"/>
            <a:r>
              <a:rPr lang="en-GB"/>
              <a:t>Click to edit Master text styles</a:t>
            </a:r>
          </a:p>
        </p:txBody>
      </p:sp>
      <p:sp>
        <p:nvSpPr>
          <p:cNvPr id="39" name="Text Placeholder 2">
            <a:extLst>
              <a:ext uri="{FF2B5EF4-FFF2-40B4-BE49-F238E27FC236}">
                <a16:creationId xmlns:a16="http://schemas.microsoft.com/office/drawing/2014/main" id="{1D86245F-CEF5-D349-B9EE-2F8B0A0CF6C4}"/>
              </a:ext>
            </a:extLst>
          </p:cNvPr>
          <p:cNvSpPr>
            <a:spLocks noGrp="1"/>
          </p:cNvSpPr>
          <p:nvPr>
            <p:ph type="body" sz="quarter" idx="81"/>
          </p:nvPr>
        </p:nvSpPr>
        <p:spPr>
          <a:xfrm>
            <a:off x="8576796" y="874973"/>
            <a:ext cx="1589180" cy="261872"/>
          </a:xfrm>
          <a:noFill/>
        </p:spPr>
        <p:txBody>
          <a:bodyPr anchor="t" anchorCtr="0"/>
          <a:lstStyle>
            <a:lvl1pPr marL="0" indent="0" algn="l">
              <a:lnSpc>
                <a:spcPct val="100000"/>
              </a:lnSpc>
              <a:buNone/>
              <a:defRPr sz="1300" b="1"/>
            </a:lvl1pPr>
            <a:lvl2pPr marL="457200" indent="0">
              <a:buNone/>
              <a:defRPr/>
            </a:lvl2pPr>
          </a:lstStyle>
          <a:p>
            <a:pPr lvl="0"/>
            <a:r>
              <a:rPr lang="en-GB"/>
              <a:t>Click to edit Master text styles</a:t>
            </a:r>
          </a:p>
        </p:txBody>
      </p:sp>
      <p:sp>
        <p:nvSpPr>
          <p:cNvPr id="40" name="Text Placeholder 2">
            <a:extLst>
              <a:ext uri="{FF2B5EF4-FFF2-40B4-BE49-F238E27FC236}">
                <a16:creationId xmlns:a16="http://schemas.microsoft.com/office/drawing/2014/main" id="{9B11F046-3287-AD47-93A9-0134BEB93370}"/>
              </a:ext>
            </a:extLst>
          </p:cNvPr>
          <p:cNvSpPr>
            <a:spLocks noGrp="1"/>
          </p:cNvSpPr>
          <p:nvPr>
            <p:ph type="body" sz="quarter" idx="82"/>
          </p:nvPr>
        </p:nvSpPr>
        <p:spPr>
          <a:xfrm>
            <a:off x="8576796" y="1398136"/>
            <a:ext cx="1589180" cy="261872"/>
          </a:xfrm>
          <a:noFill/>
        </p:spPr>
        <p:txBody>
          <a:bodyPr anchor="t" anchorCtr="0"/>
          <a:lstStyle>
            <a:lvl1pPr marL="0" indent="0" algn="l">
              <a:lnSpc>
                <a:spcPct val="100000"/>
              </a:lnSpc>
              <a:buNone/>
              <a:defRPr sz="1300" b="0"/>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25287091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lank ">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D1DC0EC4-04F2-49D0-B561-AE78371E8CDD}"/>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sp>
        <p:nvSpPr>
          <p:cNvPr id="2" name="Date Placeholder 1">
            <a:extLst>
              <a:ext uri="{FF2B5EF4-FFF2-40B4-BE49-F238E27FC236}">
                <a16:creationId xmlns:a16="http://schemas.microsoft.com/office/drawing/2014/main" id="{EE08C31A-660B-499D-9821-964D172D4C6F}"/>
              </a:ext>
            </a:extLst>
          </p:cNvPr>
          <p:cNvSpPr>
            <a:spLocks noGrp="1"/>
          </p:cNvSpPr>
          <p:nvPr>
            <p:ph type="dt" sz="half" idx="14"/>
          </p:nvPr>
        </p:nvSpPr>
        <p:spPr/>
        <p:txBody>
          <a:bodyPr/>
          <a:lstStyle/>
          <a:p>
            <a:fld id="{30F0EA27-2109-2C4A-9F8C-30C80376988A}" type="datetime1">
              <a:rPr lang="en-US" smtClean="0"/>
              <a:t>11/30/2022</a:t>
            </a:fld>
            <a:endParaRPr lang="fi-FI"/>
          </a:p>
        </p:txBody>
      </p:sp>
      <p:sp>
        <p:nvSpPr>
          <p:cNvPr id="3" name="Footer Placeholder 2">
            <a:extLst>
              <a:ext uri="{FF2B5EF4-FFF2-40B4-BE49-F238E27FC236}">
                <a16:creationId xmlns:a16="http://schemas.microsoft.com/office/drawing/2014/main" id="{DD80D0CC-EEA2-4FCF-8B14-7C6C8A9265FA}"/>
              </a:ext>
            </a:extLst>
          </p:cNvPr>
          <p:cNvSpPr>
            <a:spLocks noGrp="1"/>
          </p:cNvSpPr>
          <p:nvPr>
            <p:ph type="ftr" sz="quarter" idx="15"/>
          </p:nvPr>
        </p:nvSpPr>
        <p:spPr/>
        <p:txBody>
          <a:bodyPr/>
          <a:lstStyle/>
          <a:p>
            <a:r>
              <a:rPr lang="fi-FI"/>
              <a:t>© Miltton New Nordics</a:t>
            </a:r>
          </a:p>
        </p:txBody>
      </p:sp>
      <p:sp>
        <p:nvSpPr>
          <p:cNvPr id="4" name="Slide Number Placeholder 3">
            <a:extLst>
              <a:ext uri="{FF2B5EF4-FFF2-40B4-BE49-F238E27FC236}">
                <a16:creationId xmlns:a16="http://schemas.microsoft.com/office/drawing/2014/main" id="{E06981FD-C58B-41E8-BED1-72917E90D9C7}"/>
              </a:ext>
            </a:extLst>
          </p:cNvPr>
          <p:cNvSpPr>
            <a:spLocks noGrp="1"/>
          </p:cNvSpPr>
          <p:nvPr>
            <p:ph type="sldNum" sz="quarter" idx="16"/>
          </p:nvPr>
        </p:nvSpPr>
        <p:spPr/>
        <p:txBody>
          <a:bodyPr/>
          <a:lstStyle/>
          <a:p>
            <a:fld id="{31160B98-140E-4345-B1A3-2A7247C42973}" type="slidenum">
              <a:rPr lang="fi-FI" smtClean="0"/>
              <a:pPr/>
              <a:t>‹#›</a:t>
            </a:fld>
            <a:endParaRPr lang="fi-FI"/>
          </a:p>
        </p:txBody>
      </p:sp>
    </p:spTree>
    <p:extLst>
      <p:ext uri="{BB962C8B-B14F-4D97-AF65-F5344CB8AC3E}">
        <p14:creationId xmlns:p14="http://schemas.microsoft.com/office/powerpoint/2010/main" val="16438037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Blank  Black">
    <p:bg>
      <p:bgPr>
        <a:solidFill>
          <a:srgbClr val="000000"/>
        </a:solid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300BAD05-FE1A-4EEE-8D0E-2A2037F6C5F8}"/>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bg1"/>
                </a:solidFill>
              </a:defRPr>
            </a:lvl1pPr>
            <a:lvl2pPr marL="457200" indent="0">
              <a:buNone/>
              <a:defRPr/>
            </a:lvl2pPr>
          </a:lstStyle>
          <a:p>
            <a:pPr lvl="0"/>
            <a:r>
              <a:rPr lang="en-GB"/>
              <a:t>Click to edit Master text styles</a:t>
            </a:r>
          </a:p>
        </p:txBody>
      </p:sp>
      <p:sp>
        <p:nvSpPr>
          <p:cNvPr id="2" name="Date Placeholder 1">
            <a:extLst>
              <a:ext uri="{FF2B5EF4-FFF2-40B4-BE49-F238E27FC236}">
                <a16:creationId xmlns:a16="http://schemas.microsoft.com/office/drawing/2014/main" id="{78170FEC-53D4-47D7-8671-8CC3F695FEC2}"/>
              </a:ext>
            </a:extLst>
          </p:cNvPr>
          <p:cNvSpPr>
            <a:spLocks noGrp="1"/>
          </p:cNvSpPr>
          <p:nvPr>
            <p:ph type="dt" sz="half" idx="14"/>
          </p:nvPr>
        </p:nvSpPr>
        <p:spPr/>
        <p:txBody>
          <a:bodyPr/>
          <a:lstStyle>
            <a:lvl1pPr>
              <a:defRPr>
                <a:solidFill>
                  <a:schemeClr val="bg1"/>
                </a:solidFill>
              </a:defRPr>
            </a:lvl1pPr>
          </a:lstStyle>
          <a:p>
            <a:fld id="{612EA3CC-B963-6440-8549-AA2DD9AB162D}" type="datetime1">
              <a:rPr lang="en-US" smtClean="0"/>
              <a:t>11/30/2022</a:t>
            </a:fld>
            <a:endParaRPr lang="fi-FI"/>
          </a:p>
        </p:txBody>
      </p:sp>
      <p:sp>
        <p:nvSpPr>
          <p:cNvPr id="3" name="Footer Placeholder 2">
            <a:extLst>
              <a:ext uri="{FF2B5EF4-FFF2-40B4-BE49-F238E27FC236}">
                <a16:creationId xmlns:a16="http://schemas.microsoft.com/office/drawing/2014/main" id="{E7CAEC1D-C4B9-4279-A700-D932A3C80D17}"/>
              </a:ext>
            </a:extLst>
          </p:cNvPr>
          <p:cNvSpPr>
            <a:spLocks noGrp="1"/>
          </p:cNvSpPr>
          <p:nvPr>
            <p:ph type="ftr" sz="quarter" idx="15"/>
          </p:nvPr>
        </p:nvSpPr>
        <p:spPr/>
        <p:txBody>
          <a:bodyPr/>
          <a:lstStyle>
            <a:lvl1pPr>
              <a:defRPr>
                <a:solidFill>
                  <a:schemeClr val="bg1"/>
                </a:solidFill>
              </a:defRPr>
            </a:lvl1pPr>
          </a:lstStyle>
          <a:p>
            <a:r>
              <a:rPr lang="fi-FI"/>
              <a:t>© Miltton New Nordics</a:t>
            </a:r>
          </a:p>
        </p:txBody>
      </p:sp>
      <p:sp>
        <p:nvSpPr>
          <p:cNvPr id="4" name="Slide Number Placeholder 3">
            <a:extLst>
              <a:ext uri="{FF2B5EF4-FFF2-40B4-BE49-F238E27FC236}">
                <a16:creationId xmlns:a16="http://schemas.microsoft.com/office/drawing/2014/main" id="{731ECF78-361A-4838-8277-924BCFF27EB3}"/>
              </a:ext>
            </a:extLst>
          </p:cNvPr>
          <p:cNvSpPr>
            <a:spLocks noGrp="1"/>
          </p:cNvSpPr>
          <p:nvPr>
            <p:ph type="sldNum" sz="quarter" idx="16"/>
          </p:nvPr>
        </p:nvSpPr>
        <p:spPr/>
        <p:txBody>
          <a:bodyPr/>
          <a:lstStyle>
            <a:lvl1pPr>
              <a:defRPr>
                <a:solidFill>
                  <a:schemeClr val="bg1"/>
                </a:solidFill>
              </a:defRPr>
            </a:lvl1pPr>
          </a:lstStyle>
          <a:p>
            <a:fld id="{31160B98-140E-4345-B1A3-2A7247C42973}" type="slidenum">
              <a:rPr lang="fi-FI" smtClean="0"/>
              <a:pPr/>
              <a:t>‹#›</a:t>
            </a:fld>
            <a:endParaRPr lang="fi-FI"/>
          </a:p>
        </p:txBody>
      </p:sp>
      <p:pic>
        <p:nvPicPr>
          <p:cNvPr id="10" name="Miltton_Text_White.png" descr="Miltton_Text_White.png">
            <a:extLst>
              <a:ext uri="{FF2B5EF4-FFF2-40B4-BE49-F238E27FC236}">
                <a16:creationId xmlns:a16="http://schemas.microsoft.com/office/drawing/2014/main" id="{B3FE9569-292C-44A5-899D-1B8EFF5147D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Tree>
    <p:extLst>
      <p:ext uri="{BB962C8B-B14F-4D97-AF65-F5344CB8AC3E}">
        <p14:creationId xmlns:p14="http://schemas.microsoft.com/office/powerpoint/2010/main" val="26155376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ricing">
    <p:bg>
      <p:bgPr>
        <a:solidFill>
          <a:srgbClr val="E5E5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a:xfrm>
            <a:off x="953036" y="1099929"/>
            <a:ext cx="2815689" cy="552121"/>
          </a:xfrm>
        </p:spPr>
        <p:txBody>
          <a:bodyPr/>
          <a:lstStyle/>
          <a:p>
            <a:r>
              <a:rPr lang="en-GB"/>
              <a:t>Click to edit Master title style</a:t>
            </a:r>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96C09DF4-31A1-7A4E-83BE-4F9AA742A3FC}" type="datetime1">
              <a:rPr lang="en-US" smtClean="0"/>
              <a:t>11/30/2022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 Miltton New Nordics</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GB"/>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11" name="Text Placeholder 10">
            <a:extLst>
              <a:ext uri="{FF2B5EF4-FFF2-40B4-BE49-F238E27FC236}">
                <a16:creationId xmlns:a16="http://schemas.microsoft.com/office/drawing/2014/main" id="{6B1A969A-AFC6-453C-BDA5-95D2EAA7A4D8}"/>
              </a:ext>
            </a:extLst>
          </p:cNvPr>
          <p:cNvSpPr>
            <a:spLocks noGrp="1"/>
          </p:cNvSpPr>
          <p:nvPr>
            <p:ph type="body" sz="quarter" idx="14"/>
          </p:nvPr>
        </p:nvSpPr>
        <p:spPr>
          <a:xfrm>
            <a:off x="952500" y="1729046"/>
            <a:ext cx="2816225" cy="42455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10">
            <a:extLst>
              <a:ext uri="{FF2B5EF4-FFF2-40B4-BE49-F238E27FC236}">
                <a16:creationId xmlns:a16="http://schemas.microsoft.com/office/drawing/2014/main" id="{83A8714B-64BB-44EE-BB19-BFC10C094DA8}"/>
              </a:ext>
            </a:extLst>
          </p:cNvPr>
          <p:cNvSpPr>
            <a:spLocks noGrp="1"/>
          </p:cNvSpPr>
          <p:nvPr>
            <p:ph type="body" sz="quarter" idx="15"/>
          </p:nvPr>
        </p:nvSpPr>
        <p:spPr>
          <a:xfrm>
            <a:off x="4688713" y="1484932"/>
            <a:ext cx="4525625" cy="650047"/>
          </a:xfrm>
        </p:spPr>
        <p:txBody>
          <a:bodyPr/>
          <a:lstStyle>
            <a:lvl2pPr marL="457200" indent="0">
              <a:buNone/>
              <a:defRPr/>
            </a:lvl2pPr>
          </a:lstStyle>
          <a:p>
            <a:pPr lvl="0"/>
            <a:r>
              <a:rPr lang="en-GB"/>
              <a:t>Click to edit Master text styles</a:t>
            </a:r>
          </a:p>
        </p:txBody>
      </p:sp>
      <p:sp>
        <p:nvSpPr>
          <p:cNvPr id="13" name="Text Placeholder 10">
            <a:extLst>
              <a:ext uri="{FF2B5EF4-FFF2-40B4-BE49-F238E27FC236}">
                <a16:creationId xmlns:a16="http://schemas.microsoft.com/office/drawing/2014/main" id="{7B2B55A2-A2E3-4A65-9C66-104502DC4231}"/>
              </a:ext>
            </a:extLst>
          </p:cNvPr>
          <p:cNvSpPr>
            <a:spLocks noGrp="1"/>
          </p:cNvSpPr>
          <p:nvPr>
            <p:ph type="body" sz="quarter" idx="16"/>
          </p:nvPr>
        </p:nvSpPr>
        <p:spPr>
          <a:xfrm>
            <a:off x="4688713" y="1124965"/>
            <a:ext cx="4525625" cy="273529"/>
          </a:xfrm>
        </p:spPr>
        <p:txBody>
          <a:bodyPr/>
          <a:lstStyle>
            <a:lvl1pPr marL="0" indent="0">
              <a:buNone/>
              <a:defRPr b="1" cap="all" baseline="0"/>
            </a:lvl1pPr>
            <a:lvl2pPr marL="457200" indent="0">
              <a:buNone/>
              <a:defRPr/>
            </a:lvl2pPr>
          </a:lstStyle>
          <a:p>
            <a:pPr lvl="0"/>
            <a:r>
              <a:rPr lang="en-GB"/>
              <a:t>Click to edit Master text styles</a:t>
            </a:r>
          </a:p>
        </p:txBody>
      </p:sp>
      <p:sp>
        <p:nvSpPr>
          <p:cNvPr id="14" name="Text Placeholder 10">
            <a:extLst>
              <a:ext uri="{FF2B5EF4-FFF2-40B4-BE49-F238E27FC236}">
                <a16:creationId xmlns:a16="http://schemas.microsoft.com/office/drawing/2014/main" id="{3C6C65B3-A2F3-4C3A-84E3-97F8E7515D98}"/>
              </a:ext>
            </a:extLst>
          </p:cNvPr>
          <p:cNvSpPr>
            <a:spLocks noGrp="1"/>
          </p:cNvSpPr>
          <p:nvPr>
            <p:ph type="body" sz="quarter" idx="17" hasCustomPrompt="1"/>
          </p:nvPr>
        </p:nvSpPr>
        <p:spPr>
          <a:xfrm>
            <a:off x="9309502" y="1124965"/>
            <a:ext cx="906125" cy="273529"/>
          </a:xfrm>
        </p:spPr>
        <p:txBody>
          <a:bodyPr/>
          <a:lstStyle>
            <a:lvl1pPr marL="0" indent="0" algn="r">
              <a:buNone/>
              <a:defRPr b="1" cap="all" baseline="0"/>
            </a:lvl1pPr>
            <a:lvl2pPr marL="457200" indent="0">
              <a:buNone/>
              <a:defRPr/>
            </a:lvl2pPr>
          </a:lstStyle>
          <a:p>
            <a:pPr lvl="0"/>
            <a:r>
              <a:rPr lang="en-US"/>
              <a:t>XXX €</a:t>
            </a:r>
          </a:p>
        </p:txBody>
      </p:sp>
      <p:sp>
        <p:nvSpPr>
          <p:cNvPr id="15" name="Text Placeholder 10">
            <a:extLst>
              <a:ext uri="{FF2B5EF4-FFF2-40B4-BE49-F238E27FC236}">
                <a16:creationId xmlns:a16="http://schemas.microsoft.com/office/drawing/2014/main" id="{2FFBE4CF-5C2E-467C-A850-A4F898DDC177}"/>
              </a:ext>
            </a:extLst>
          </p:cNvPr>
          <p:cNvSpPr>
            <a:spLocks noGrp="1"/>
          </p:cNvSpPr>
          <p:nvPr>
            <p:ph type="body" sz="quarter" idx="18"/>
          </p:nvPr>
        </p:nvSpPr>
        <p:spPr>
          <a:xfrm>
            <a:off x="4688713" y="2808950"/>
            <a:ext cx="4525625" cy="650047"/>
          </a:xfrm>
        </p:spPr>
        <p:txBody>
          <a:bodyPr/>
          <a:lstStyle>
            <a:lvl2pPr marL="457200" indent="0">
              <a:buNone/>
              <a:defRPr/>
            </a:lvl2pPr>
          </a:lstStyle>
          <a:p>
            <a:pPr lvl="0"/>
            <a:r>
              <a:rPr lang="en-GB"/>
              <a:t>Click to edit Master text styles</a:t>
            </a:r>
          </a:p>
        </p:txBody>
      </p:sp>
      <p:sp>
        <p:nvSpPr>
          <p:cNvPr id="16" name="Text Placeholder 10">
            <a:extLst>
              <a:ext uri="{FF2B5EF4-FFF2-40B4-BE49-F238E27FC236}">
                <a16:creationId xmlns:a16="http://schemas.microsoft.com/office/drawing/2014/main" id="{3ADAB746-9905-4582-A434-E2EA6C56220C}"/>
              </a:ext>
            </a:extLst>
          </p:cNvPr>
          <p:cNvSpPr>
            <a:spLocks noGrp="1"/>
          </p:cNvSpPr>
          <p:nvPr>
            <p:ph type="body" sz="quarter" idx="19"/>
          </p:nvPr>
        </p:nvSpPr>
        <p:spPr>
          <a:xfrm>
            <a:off x="4688713" y="2448983"/>
            <a:ext cx="4525625" cy="273529"/>
          </a:xfrm>
        </p:spPr>
        <p:txBody>
          <a:bodyPr/>
          <a:lstStyle>
            <a:lvl1pPr marL="0" indent="0">
              <a:buNone/>
              <a:defRPr b="1" cap="all" baseline="0"/>
            </a:lvl1pPr>
            <a:lvl2pPr marL="457200" indent="0">
              <a:buNone/>
              <a:defRPr/>
            </a:lvl2pPr>
          </a:lstStyle>
          <a:p>
            <a:pPr lvl="0"/>
            <a:r>
              <a:rPr lang="en-GB"/>
              <a:t>Click to edit Master text styles</a:t>
            </a:r>
          </a:p>
        </p:txBody>
      </p:sp>
      <p:sp>
        <p:nvSpPr>
          <p:cNvPr id="17" name="Text Placeholder 10">
            <a:extLst>
              <a:ext uri="{FF2B5EF4-FFF2-40B4-BE49-F238E27FC236}">
                <a16:creationId xmlns:a16="http://schemas.microsoft.com/office/drawing/2014/main" id="{4EE3B9EC-69DA-4DA1-8217-E61019D1D40E}"/>
              </a:ext>
            </a:extLst>
          </p:cNvPr>
          <p:cNvSpPr>
            <a:spLocks noGrp="1"/>
          </p:cNvSpPr>
          <p:nvPr>
            <p:ph type="body" sz="quarter" idx="20" hasCustomPrompt="1"/>
          </p:nvPr>
        </p:nvSpPr>
        <p:spPr>
          <a:xfrm>
            <a:off x="9309502" y="2448983"/>
            <a:ext cx="906125" cy="273529"/>
          </a:xfrm>
        </p:spPr>
        <p:txBody>
          <a:bodyPr/>
          <a:lstStyle>
            <a:lvl1pPr marL="0" indent="0" algn="r">
              <a:buNone/>
              <a:defRPr b="1" cap="all" baseline="0"/>
            </a:lvl1pPr>
            <a:lvl2pPr marL="457200" indent="0">
              <a:buNone/>
              <a:defRPr/>
            </a:lvl2pPr>
          </a:lstStyle>
          <a:p>
            <a:pPr lvl="0"/>
            <a:r>
              <a:rPr lang="en-US"/>
              <a:t>XXX €</a:t>
            </a:r>
          </a:p>
        </p:txBody>
      </p:sp>
      <p:sp>
        <p:nvSpPr>
          <p:cNvPr id="18" name="Text Placeholder 10">
            <a:extLst>
              <a:ext uri="{FF2B5EF4-FFF2-40B4-BE49-F238E27FC236}">
                <a16:creationId xmlns:a16="http://schemas.microsoft.com/office/drawing/2014/main" id="{0B16EADB-7409-4873-AA55-307A58B2409B}"/>
              </a:ext>
            </a:extLst>
          </p:cNvPr>
          <p:cNvSpPr>
            <a:spLocks noGrp="1"/>
          </p:cNvSpPr>
          <p:nvPr>
            <p:ph type="body" sz="quarter" idx="21"/>
          </p:nvPr>
        </p:nvSpPr>
        <p:spPr>
          <a:xfrm>
            <a:off x="4688713" y="4108143"/>
            <a:ext cx="4525625" cy="650047"/>
          </a:xfrm>
        </p:spPr>
        <p:txBody>
          <a:bodyPr/>
          <a:lstStyle>
            <a:lvl2pPr marL="457200" indent="0">
              <a:buNone/>
              <a:defRPr/>
            </a:lvl2pPr>
          </a:lstStyle>
          <a:p>
            <a:pPr lvl="0"/>
            <a:r>
              <a:rPr lang="en-GB"/>
              <a:t>Click to edit Master text styles</a:t>
            </a:r>
          </a:p>
        </p:txBody>
      </p:sp>
      <p:sp>
        <p:nvSpPr>
          <p:cNvPr id="19" name="Text Placeholder 10">
            <a:extLst>
              <a:ext uri="{FF2B5EF4-FFF2-40B4-BE49-F238E27FC236}">
                <a16:creationId xmlns:a16="http://schemas.microsoft.com/office/drawing/2014/main" id="{502381BA-5432-4471-9BCE-79A3603834ED}"/>
              </a:ext>
            </a:extLst>
          </p:cNvPr>
          <p:cNvSpPr>
            <a:spLocks noGrp="1"/>
          </p:cNvSpPr>
          <p:nvPr>
            <p:ph type="body" sz="quarter" idx="22"/>
          </p:nvPr>
        </p:nvSpPr>
        <p:spPr>
          <a:xfrm>
            <a:off x="4688713" y="3748176"/>
            <a:ext cx="4525625" cy="273529"/>
          </a:xfrm>
        </p:spPr>
        <p:txBody>
          <a:bodyPr/>
          <a:lstStyle>
            <a:lvl1pPr marL="0" indent="0">
              <a:buNone/>
              <a:defRPr b="1" cap="all" baseline="0"/>
            </a:lvl1pPr>
            <a:lvl2pPr marL="457200" indent="0">
              <a:buNone/>
              <a:defRPr/>
            </a:lvl2pPr>
          </a:lstStyle>
          <a:p>
            <a:pPr lvl="0"/>
            <a:r>
              <a:rPr lang="en-GB"/>
              <a:t>Click to edit Master text styles</a:t>
            </a:r>
          </a:p>
        </p:txBody>
      </p:sp>
      <p:sp>
        <p:nvSpPr>
          <p:cNvPr id="20" name="Text Placeholder 10">
            <a:extLst>
              <a:ext uri="{FF2B5EF4-FFF2-40B4-BE49-F238E27FC236}">
                <a16:creationId xmlns:a16="http://schemas.microsoft.com/office/drawing/2014/main" id="{6C974D74-E3AF-43C4-BF5F-38C482A9A8E7}"/>
              </a:ext>
            </a:extLst>
          </p:cNvPr>
          <p:cNvSpPr>
            <a:spLocks noGrp="1"/>
          </p:cNvSpPr>
          <p:nvPr>
            <p:ph type="body" sz="quarter" idx="23" hasCustomPrompt="1"/>
          </p:nvPr>
        </p:nvSpPr>
        <p:spPr>
          <a:xfrm>
            <a:off x="9309502" y="3748176"/>
            <a:ext cx="906125" cy="273529"/>
          </a:xfrm>
        </p:spPr>
        <p:txBody>
          <a:bodyPr/>
          <a:lstStyle>
            <a:lvl1pPr marL="0" indent="0" algn="r">
              <a:buNone/>
              <a:defRPr b="1" cap="all" baseline="0"/>
            </a:lvl1pPr>
            <a:lvl2pPr marL="457200" indent="0">
              <a:buNone/>
              <a:defRPr/>
            </a:lvl2pPr>
          </a:lstStyle>
          <a:p>
            <a:pPr lvl="0"/>
            <a:r>
              <a:rPr lang="en-US"/>
              <a:t>XXX €</a:t>
            </a:r>
          </a:p>
        </p:txBody>
      </p:sp>
      <p:sp>
        <p:nvSpPr>
          <p:cNvPr id="21" name="Text Placeholder 10">
            <a:extLst>
              <a:ext uri="{FF2B5EF4-FFF2-40B4-BE49-F238E27FC236}">
                <a16:creationId xmlns:a16="http://schemas.microsoft.com/office/drawing/2014/main" id="{DDF461CD-F84B-4BC4-8F41-D26A3A6EA8E5}"/>
              </a:ext>
            </a:extLst>
          </p:cNvPr>
          <p:cNvSpPr>
            <a:spLocks noGrp="1"/>
          </p:cNvSpPr>
          <p:nvPr>
            <p:ph type="body" sz="quarter" idx="24"/>
          </p:nvPr>
        </p:nvSpPr>
        <p:spPr>
          <a:xfrm>
            <a:off x="4688713" y="5461124"/>
            <a:ext cx="4525625" cy="650047"/>
          </a:xfrm>
        </p:spPr>
        <p:txBody>
          <a:bodyPr/>
          <a:lstStyle>
            <a:lvl2pPr marL="457200" indent="0">
              <a:buNone/>
              <a:defRPr/>
            </a:lvl2pPr>
          </a:lstStyle>
          <a:p>
            <a:pPr lvl="0"/>
            <a:r>
              <a:rPr lang="en-GB"/>
              <a:t>Click to edit Master text styles</a:t>
            </a:r>
          </a:p>
        </p:txBody>
      </p:sp>
      <p:sp>
        <p:nvSpPr>
          <p:cNvPr id="22" name="Text Placeholder 10">
            <a:extLst>
              <a:ext uri="{FF2B5EF4-FFF2-40B4-BE49-F238E27FC236}">
                <a16:creationId xmlns:a16="http://schemas.microsoft.com/office/drawing/2014/main" id="{EBBF0550-BE96-4A07-BDE5-39E799D0F9F4}"/>
              </a:ext>
            </a:extLst>
          </p:cNvPr>
          <p:cNvSpPr>
            <a:spLocks noGrp="1"/>
          </p:cNvSpPr>
          <p:nvPr>
            <p:ph type="body" sz="quarter" idx="25"/>
          </p:nvPr>
        </p:nvSpPr>
        <p:spPr>
          <a:xfrm>
            <a:off x="4688713" y="5101157"/>
            <a:ext cx="4525625" cy="273529"/>
          </a:xfrm>
        </p:spPr>
        <p:txBody>
          <a:bodyPr/>
          <a:lstStyle>
            <a:lvl1pPr marL="0" indent="0">
              <a:buNone/>
              <a:defRPr b="1" cap="all" baseline="0"/>
            </a:lvl1pPr>
            <a:lvl2pPr marL="457200" indent="0">
              <a:buNone/>
              <a:defRPr/>
            </a:lvl2pPr>
          </a:lstStyle>
          <a:p>
            <a:pPr lvl="0"/>
            <a:r>
              <a:rPr lang="en-GB"/>
              <a:t>Click to edit Master text styles</a:t>
            </a:r>
          </a:p>
        </p:txBody>
      </p:sp>
      <p:sp>
        <p:nvSpPr>
          <p:cNvPr id="23" name="Text Placeholder 10">
            <a:extLst>
              <a:ext uri="{FF2B5EF4-FFF2-40B4-BE49-F238E27FC236}">
                <a16:creationId xmlns:a16="http://schemas.microsoft.com/office/drawing/2014/main" id="{A77FF2A2-3555-407F-B01D-44D598F32301}"/>
              </a:ext>
            </a:extLst>
          </p:cNvPr>
          <p:cNvSpPr>
            <a:spLocks noGrp="1"/>
          </p:cNvSpPr>
          <p:nvPr>
            <p:ph type="body" sz="quarter" idx="26" hasCustomPrompt="1"/>
          </p:nvPr>
        </p:nvSpPr>
        <p:spPr>
          <a:xfrm>
            <a:off x="9309502" y="5101157"/>
            <a:ext cx="906125" cy="273529"/>
          </a:xfrm>
        </p:spPr>
        <p:txBody>
          <a:bodyPr/>
          <a:lstStyle>
            <a:lvl1pPr marL="0" indent="0" algn="r">
              <a:buNone/>
              <a:defRPr b="1" cap="all" baseline="0"/>
            </a:lvl1pPr>
            <a:lvl2pPr marL="457200" indent="0">
              <a:buNone/>
              <a:defRPr/>
            </a:lvl2pPr>
          </a:lstStyle>
          <a:p>
            <a:pPr lvl="0"/>
            <a:r>
              <a:rPr lang="en-US"/>
              <a:t>XXX €</a:t>
            </a:r>
          </a:p>
        </p:txBody>
      </p:sp>
      <p:sp>
        <p:nvSpPr>
          <p:cNvPr id="24" name="Rectangle 23">
            <a:extLst>
              <a:ext uri="{FF2B5EF4-FFF2-40B4-BE49-F238E27FC236}">
                <a16:creationId xmlns:a16="http://schemas.microsoft.com/office/drawing/2014/main" id="{F9E1B360-2D8A-49E8-8A12-E40F4CB2E25F}"/>
              </a:ext>
            </a:extLst>
          </p:cNvPr>
          <p:cNvSpPr/>
          <p:nvPr userDrawn="1"/>
        </p:nvSpPr>
        <p:spPr>
          <a:xfrm>
            <a:off x="4232720" y="666147"/>
            <a:ext cx="6516652" cy="570569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290000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End slide 1">
    <p:bg>
      <p:bgPr>
        <a:solidFill>
          <a:srgbClr val="E9F352"/>
        </a:solidFill>
        <a:effectLst/>
      </p:bgPr>
    </p:bg>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3DCA2B04-15C4-4EBC-81C0-06B1D67FBAE5}"/>
              </a:ext>
            </a:extLst>
          </p:cNvPr>
          <p:cNvSpPr>
            <a:spLocks noGrp="1"/>
          </p:cNvSpPr>
          <p:nvPr>
            <p:ph type="body" sz="quarter" idx="26" hasCustomPrompt="1"/>
          </p:nvPr>
        </p:nvSpPr>
        <p:spPr>
          <a:xfrm>
            <a:off x="-27829" y="1589820"/>
            <a:ext cx="1833769" cy="1620839"/>
          </a:xfrm>
          <a:blipFill>
            <a:blip r:embed="rId2" cstate="email">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200"/>
            </a:lvl1pPr>
          </a:lstStyle>
          <a:p>
            <a:pPr lvl="0"/>
            <a:r>
              <a:rPr lang="fi-FI"/>
              <a:t>  </a:t>
            </a:r>
            <a:endParaRPr lang="en-GB"/>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437882" y="3089656"/>
            <a:ext cx="11311206" cy="1655762"/>
          </a:xfrm>
        </p:spPr>
        <p:txBody>
          <a:bodyPr/>
          <a:lstStyle>
            <a:lvl1pPr marL="0" indent="0" algn="l">
              <a:buNone/>
              <a:defRPr sz="9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text</a:t>
            </a:r>
            <a:endParaRPr lang="en-GB"/>
          </a:p>
        </p:txBody>
      </p:sp>
      <p:sp>
        <p:nvSpPr>
          <p:cNvPr id="12" name="Title 1">
            <a:extLst>
              <a:ext uri="{FF2B5EF4-FFF2-40B4-BE49-F238E27FC236}">
                <a16:creationId xmlns:a16="http://schemas.microsoft.com/office/drawing/2014/main" id="{A5720796-F651-9C40-8F64-B2757E9CEA90}"/>
              </a:ext>
            </a:extLst>
          </p:cNvPr>
          <p:cNvSpPr>
            <a:spLocks noGrp="1"/>
          </p:cNvSpPr>
          <p:nvPr>
            <p:ph type="ctrTitle"/>
          </p:nvPr>
        </p:nvSpPr>
        <p:spPr>
          <a:xfrm>
            <a:off x="1786726" y="1661374"/>
            <a:ext cx="9962362" cy="1415629"/>
          </a:xfrm>
        </p:spPr>
        <p:txBody>
          <a:bodyPr anchor="b" anchorCtr="0"/>
          <a:lstStyle>
            <a:lvl1pPr algn="l">
              <a:defRPr sz="9200" b="1"/>
            </a:lvl1pPr>
          </a:lstStyle>
          <a:p>
            <a:r>
              <a:rPr lang="en-GB"/>
              <a:t>Click to edit Master title style</a:t>
            </a:r>
          </a:p>
        </p:txBody>
      </p:sp>
      <p:sp>
        <p:nvSpPr>
          <p:cNvPr id="6" name="Text Placeholder 5">
            <a:extLst>
              <a:ext uri="{FF2B5EF4-FFF2-40B4-BE49-F238E27FC236}">
                <a16:creationId xmlns:a16="http://schemas.microsoft.com/office/drawing/2014/main" id="{62A9F804-71CF-4E1B-9F21-00A0429DA068}"/>
              </a:ext>
            </a:extLst>
          </p:cNvPr>
          <p:cNvSpPr>
            <a:spLocks noGrp="1"/>
          </p:cNvSpPr>
          <p:nvPr>
            <p:ph type="body" sz="quarter" idx="27"/>
          </p:nvPr>
        </p:nvSpPr>
        <p:spPr>
          <a:xfrm>
            <a:off x="422770" y="5627077"/>
            <a:ext cx="3735473" cy="1025511"/>
          </a:xfrm>
        </p:spPr>
        <p:txBody>
          <a:bodyPr anchor="b" anchorCtr="0"/>
          <a:lstStyle>
            <a:lvl1pPr marL="0" indent="0">
              <a:lnSpc>
                <a:spcPct val="130000"/>
              </a:lnSpc>
              <a:buNone/>
              <a:defRPr sz="1500"/>
            </a:lvl1pPr>
          </a:lstStyle>
          <a:p>
            <a:pPr lvl="0"/>
            <a:r>
              <a:rPr lang="en-GB"/>
              <a:t>Click to edit Master text styles</a:t>
            </a:r>
          </a:p>
        </p:txBody>
      </p:sp>
      <p:sp>
        <p:nvSpPr>
          <p:cNvPr id="13" name="Text Placeholder 5">
            <a:extLst>
              <a:ext uri="{FF2B5EF4-FFF2-40B4-BE49-F238E27FC236}">
                <a16:creationId xmlns:a16="http://schemas.microsoft.com/office/drawing/2014/main" id="{2298EB60-6CB1-4494-BBED-4B6E09CFFB3E}"/>
              </a:ext>
            </a:extLst>
          </p:cNvPr>
          <p:cNvSpPr>
            <a:spLocks noGrp="1"/>
          </p:cNvSpPr>
          <p:nvPr>
            <p:ph type="body" sz="quarter" idx="28"/>
          </p:nvPr>
        </p:nvSpPr>
        <p:spPr>
          <a:xfrm>
            <a:off x="6095360" y="5627077"/>
            <a:ext cx="3735473" cy="1025511"/>
          </a:xfrm>
        </p:spPr>
        <p:txBody>
          <a:bodyPr anchor="b" anchorCtr="0"/>
          <a:lstStyle>
            <a:lvl1pPr marL="0" indent="0">
              <a:lnSpc>
                <a:spcPct val="130000"/>
              </a:lnSpc>
              <a:buNone/>
              <a:defRPr sz="1500"/>
            </a:lvl1pPr>
          </a:lstStyle>
          <a:p>
            <a:pPr lvl="0"/>
            <a:r>
              <a:rPr lang="en-GB"/>
              <a:t>Click to edit Master text styles</a:t>
            </a:r>
          </a:p>
        </p:txBody>
      </p:sp>
    </p:spTree>
    <p:extLst>
      <p:ext uri="{BB962C8B-B14F-4D97-AF65-F5344CB8AC3E}">
        <p14:creationId xmlns:p14="http://schemas.microsoft.com/office/powerpoint/2010/main" val="1592288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ditable Title Slide Pic">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9B3D4973-764C-46F1-B4AF-625504AA7EF4}"/>
              </a:ext>
            </a:extLst>
          </p:cNvPr>
          <p:cNvSpPr>
            <a:spLocks noGrp="1"/>
          </p:cNvSpPr>
          <p:nvPr>
            <p:ph type="pic" sz="quarter" idx="13"/>
          </p:nvPr>
        </p:nvSpPr>
        <p:spPr>
          <a:xfrm>
            <a:off x="0" y="0"/>
            <a:ext cx="12190287" cy="6858000"/>
          </a:xfrm>
          <a:solidFill>
            <a:schemeClr val="bg1">
              <a:lumMod val="95000"/>
            </a:schemeClr>
          </a:solidFill>
        </p:spPr>
        <p:txBody>
          <a:bodyPr anchor="ctr" anchorCtr="0"/>
          <a:lstStyle>
            <a:lvl1pPr marL="0" indent="0" algn="ctr">
              <a:buNone/>
              <a:defRPr sz="1800"/>
            </a:lvl1pPr>
          </a:lstStyle>
          <a:p>
            <a:r>
              <a:rPr lang="en-GB"/>
              <a:t>Click icon to add picture</a:t>
            </a:r>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E9B642BB-5B99-1340-87BC-799CB2491EA2}" type="datetime1">
              <a:rPr lang="en-US" smtClean="0"/>
              <a:t>11/30/2022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r>
              <a:rPr lang="fi-FI"/>
              <a:t>© Miltton New Nordics</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0" name="Text Placeholder 2">
            <a:extLst>
              <a:ext uri="{FF2B5EF4-FFF2-40B4-BE49-F238E27FC236}">
                <a16:creationId xmlns:a16="http://schemas.microsoft.com/office/drawing/2014/main" id="{3DCA2B04-15C4-4EBC-81C0-06B1D67FBAE5}"/>
              </a:ext>
            </a:extLst>
          </p:cNvPr>
          <p:cNvSpPr>
            <a:spLocks noGrp="1"/>
          </p:cNvSpPr>
          <p:nvPr>
            <p:ph type="body" sz="quarter" idx="26" hasCustomPrompt="1"/>
          </p:nvPr>
        </p:nvSpPr>
        <p:spPr>
          <a:xfrm>
            <a:off x="2624345" y="1589820"/>
            <a:ext cx="1833769" cy="1620839"/>
          </a:xfrm>
          <a:blipFill>
            <a:blip r:embed="rId2" cstate="email">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200"/>
            </a:lvl1pPr>
          </a:lstStyle>
          <a:p>
            <a:pPr lvl="0"/>
            <a:r>
              <a:rPr lang="fi-FI"/>
              <a:t>  </a:t>
            </a:r>
            <a:endParaRPr lang="en-GB"/>
          </a:p>
        </p:txBody>
      </p:sp>
      <p:sp>
        <p:nvSpPr>
          <p:cNvPr id="13" name="Subtitle 2">
            <a:extLst>
              <a:ext uri="{FF2B5EF4-FFF2-40B4-BE49-F238E27FC236}">
                <a16:creationId xmlns:a16="http://schemas.microsoft.com/office/drawing/2014/main" id="{387E494C-9798-3443-9399-DD160FCE8F16}"/>
              </a:ext>
            </a:extLst>
          </p:cNvPr>
          <p:cNvSpPr>
            <a:spLocks noGrp="1"/>
          </p:cNvSpPr>
          <p:nvPr>
            <p:ph type="subTitle" idx="1" hasCustomPrompt="1"/>
          </p:nvPr>
        </p:nvSpPr>
        <p:spPr>
          <a:xfrm>
            <a:off x="437881" y="2953116"/>
            <a:ext cx="10915917" cy="1655762"/>
          </a:xfrm>
        </p:spPr>
        <p:txBody>
          <a:bodyPr/>
          <a:lstStyle>
            <a:lvl1pPr marL="0" indent="0" algn="l">
              <a:buNone/>
              <a:defRPr sz="9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title</a:t>
            </a:r>
            <a:endParaRPr lang="en-GB"/>
          </a:p>
        </p:txBody>
      </p:sp>
      <p:sp>
        <p:nvSpPr>
          <p:cNvPr id="14" name="Title 1">
            <a:extLst>
              <a:ext uri="{FF2B5EF4-FFF2-40B4-BE49-F238E27FC236}">
                <a16:creationId xmlns:a16="http://schemas.microsoft.com/office/drawing/2014/main" id="{229C7B90-2B18-2341-88BE-102FCE7BB983}"/>
              </a:ext>
            </a:extLst>
          </p:cNvPr>
          <p:cNvSpPr>
            <a:spLocks noGrp="1"/>
          </p:cNvSpPr>
          <p:nvPr>
            <p:ph type="ctrTitle" hasCustomPrompt="1"/>
          </p:nvPr>
        </p:nvSpPr>
        <p:spPr>
          <a:xfrm>
            <a:off x="437882" y="1661374"/>
            <a:ext cx="10915918" cy="1415629"/>
          </a:xfrm>
        </p:spPr>
        <p:txBody>
          <a:bodyPr anchor="b" anchorCtr="0"/>
          <a:lstStyle>
            <a:lvl1pPr algn="l">
              <a:defRPr sz="9200" b="1"/>
            </a:lvl1pPr>
          </a:lstStyle>
          <a:p>
            <a:r>
              <a:rPr lang="fi-FI" err="1"/>
              <a:t>title</a:t>
            </a:r>
            <a:endParaRPr lang="en-GB"/>
          </a:p>
        </p:txBody>
      </p:sp>
    </p:spTree>
    <p:extLst>
      <p:ext uri="{BB962C8B-B14F-4D97-AF65-F5344CB8AC3E}">
        <p14:creationId xmlns:p14="http://schemas.microsoft.com/office/powerpoint/2010/main" val="393518773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End slide 2">
    <p:bg>
      <p:bgPr>
        <a:solidFill>
          <a:schemeClr val="tx1"/>
        </a:solidFill>
        <a:effectLst/>
      </p:bgPr>
    </p:bg>
    <p:spTree>
      <p:nvGrpSpPr>
        <p:cNvPr id="1" name=""/>
        <p:cNvGrpSpPr/>
        <p:nvPr/>
      </p:nvGrpSpPr>
      <p:grpSpPr>
        <a:xfrm>
          <a:off x="0" y="0"/>
          <a:ext cx="0" cy="0"/>
          <a:chOff x="0" y="0"/>
          <a:chExt cx="0" cy="0"/>
        </a:xfrm>
      </p:grpSpPr>
      <p:pic>
        <p:nvPicPr>
          <p:cNvPr id="8" name="Mitton-arrow_white.png" descr="Mitton-arrow_white.png">
            <a:extLst>
              <a:ext uri="{FF2B5EF4-FFF2-40B4-BE49-F238E27FC236}">
                <a16:creationId xmlns:a16="http://schemas.microsoft.com/office/drawing/2014/main" id="{A80A54A8-77AC-4A5A-AE5B-00C993AED7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829" y="1591200"/>
            <a:ext cx="1839600" cy="1621274"/>
          </a:xfrm>
          <a:prstGeom prst="rect">
            <a:avLst/>
          </a:prstGeom>
          <a:ln w="12700">
            <a:miter lim="400000"/>
          </a:ln>
        </p:spPr>
      </p:pic>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437882" y="3089656"/>
            <a:ext cx="11311206" cy="1655762"/>
          </a:xfrm>
        </p:spPr>
        <p:txBody>
          <a:bodyPr/>
          <a:lstStyle>
            <a:lvl1pPr marL="0" indent="0" algn="l">
              <a:buNone/>
              <a:defRPr sz="9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text</a:t>
            </a:r>
            <a:endParaRPr lang="en-GB"/>
          </a:p>
        </p:txBody>
      </p:sp>
      <p:sp>
        <p:nvSpPr>
          <p:cNvPr id="12" name="Title 1">
            <a:extLst>
              <a:ext uri="{FF2B5EF4-FFF2-40B4-BE49-F238E27FC236}">
                <a16:creationId xmlns:a16="http://schemas.microsoft.com/office/drawing/2014/main" id="{A5720796-F651-9C40-8F64-B2757E9CEA90}"/>
              </a:ext>
            </a:extLst>
          </p:cNvPr>
          <p:cNvSpPr>
            <a:spLocks noGrp="1"/>
          </p:cNvSpPr>
          <p:nvPr>
            <p:ph type="ctrTitle"/>
          </p:nvPr>
        </p:nvSpPr>
        <p:spPr>
          <a:xfrm>
            <a:off x="1786726" y="1661374"/>
            <a:ext cx="9962362" cy="1415629"/>
          </a:xfrm>
        </p:spPr>
        <p:txBody>
          <a:bodyPr anchor="b" anchorCtr="0"/>
          <a:lstStyle>
            <a:lvl1pPr algn="l">
              <a:defRPr sz="9200" b="1">
                <a:solidFill>
                  <a:schemeClr val="bg1"/>
                </a:solidFill>
              </a:defRPr>
            </a:lvl1pPr>
          </a:lstStyle>
          <a:p>
            <a:r>
              <a:rPr lang="en-GB"/>
              <a:t>Click to edit Master title style</a:t>
            </a:r>
          </a:p>
        </p:txBody>
      </p:sp>
      <p:sp>
        <p:nvSpPr>
          <p:cNvPr id="6" name="Text Placeholder 5">
            <a:extLst>
              <a:ext uri="{FF2B5EF4-FFF2-40B4-BE49-F238E27FC236}">
                <a16:creationId xmlns:a16="http://schemas.microsoft.com/office/drawing/2014/main" id="{62A9F804-71CF-4E1B-9F21-00A0429DA068}"/>
              </a:ext>
            </a:extLst>
          </p:cNvPr>
          <p:cNvSpPr>
            <a:spLocks noGrp="1"/>
          </p:cNvSpPr>
          <p:nvPr>
            <p:ph type="body" sz="quarter" idx="27"/>
          </p:nvPr>
        </p:nvSpPr>
        <p:spPr>
          <a:xfrm>
            <a:off x="422770" y="5627077"/>
            <a:ext cx="3735473" cy="1025511"/>
          </a:xfrm>
        </p:spPr>
        <p:txBody>
          <a:bodyPr anchor="b" anchorCtr="0"/>
          <a:lstStyle>
            <a:lvl1pPr marL="0" indent="0">
              <a:lnSpc>
                <a:spcPct val="130000"/>
              </a:lnSpc>
              <a:buNone/>
              <a:defRPr sz="1500">
                <a:solidFill>
                  <a:schemeClr val="bg1"/>
                </a:solidFill>
              </a:defRPr>
            </a:lvl1pPr>
          </a:lstStyle>
          <a:p>
            <a:pPr lvl="0"/>
            <a:r>
              <a:rPr lang="en-GB"/>
              <a:t>Click to edit Master text styles</a:t>
            </a:r>
          </a:p>
        </p:txBody>
      </p:sp>
      <p:sp>
        <p:nvSpPr>
          <p:cNvPr id="13" name="Text Placeholder 5">
            <a:extLst>
              <a:ext uri="{FF2B5EF4-FFF2-40B4-BE49-F238E27FC236}">
                <a16:creationId xmlns:a16="http://schemas.microsoft.com/office/drawing/2014/main" id="{2298EB60-6CB1-4494-BBED-4B6E09CFFB3E}"/>
              </a:ext>
            </a:extLst>
          </p:cNvPr>
          <p:cNvSpPr>
            <a:spLocks noGrp="1"/>
          </p:cNvSpPr>
          <p:nvPr>
            <p:ph type="body" sz="quarter" idx="28"/>
          </p:nvPr>
        </p:nvSpPr>
        <p:spPr>
          <a:xfrm>
            <a:off x="6095360" y="5627077"/>
            <a:ext cx="3735473" cy="1025511"/>
          </a:xfrm>
        </p:spPr>
        <p:txBody>
          <a:bodyPr anchor="b" anchorCtr="0"/>
          <a:lstStyle>
            <a:lvl1pPr marL="0" indent="0">
              <a:lnSpc>
                <a:spcPct val="130000"/>
              </a:lnSpc>
              <a:buNone/>
              <a:defRPr sz="1500">
                <a:solidFill>
                  <a:schemeClr val="bg1"/>
                </a:solidFill>
              </a:defRPr>
            </a:lvl1pPr>
          </a:lstStyle>
          <a:p>
            <a:pPr lvl="0"/>
            <a:r>
              <a:rPr lang="en-GB"/>
              <a:t>Click to edit Master text styles</a:t>
            </a:r>
          </a:p>
        </p:txBody>
      </p:sp>
      <p:pic>
        <p:nvPicPr>
          <p:cNvPr id="7" name="Miltton_Text_White.png" descr="Miltton_Text_White.png">
            <a:extLst>
              <a:ext uri="{FF2B5EF4-FFF2-40B4-BE49-F238E27FC236}">
                <a16:creationId xmlns:a16="http://schemas.microsoft.com/office/drawing/2014/main" id="{8A3BCBC3-0270-4BE5-9FCC-D2316AE086E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Tree>
    <p:extLst>
      <p:ext uri="{BB962C8B-B14F-4D97-AF65-F5344CB8AC3E}">
        <p14:creationId xmlns:p14="http://schemas.microsoft.com/office/powerpoint/2010/main" val="13678426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End slide 3">
    <p:bg>
      <p:bgPr>
        <a:solidFill>
          <a:srgbClr val="EB5D29"/>
        </a:solidFill>
        <a:effectLst/>
      </p:bgPr>
    </p:bg>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3DCA2B04-15C4-4EBC-81C0-06B1D67FBAE5}"/>
              </a:ext>
            </a:extLst>
          </p:cNvPr>
          <p:cNvSpPr>
            <a:spLocks noGrp="1"/>
          </p:cNvSpPr>
          <p:nvPr>
            <p:ph type="body" sz="quarter" idx="26" hasCustomPrompt="1"/>
          </p:nvPr>
        </p:nvSpPr>
        <p:spPr>
          <a:xfrm>
            <a:off x="-27829" y="1589820"/>
            <a:ext cx="1833769" cy="1620839"/>
          </a:xfrm>
          <a:blipFill>
            <a:blip r:embed="rId2" cstate="email">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200"/>
            </a:lvl1pPr>
          </a:lstStyle>
          <a:p>
            <a:pPr lvl="0"/>
            <a:r>
              <a:rPr lang="fi-FI"/>
              <a:t>  </a:t>
            </a:r>
            <a:endParaRPr lang="en-GB"/>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437882" y="3089656"/>
            <a:ext cx="11311206" cy="1655762"/>
          </a:xfrm>
        </p:spPr>
        <p:txBody>
          <a:bodyPr/>
          <a:lstStyle>
            <a:lvl1pPr marL="0" indent="0" algn="l">
              <a:buNone/>
              <a:defRPr sz="9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text</a:t>
            </a:r>
            <a:endParaRPr lang="en-GB"/>
          </a:p>
        </p:txBody>
      </p:sp>
      <p:sp>
        <p:nvSpPr>
          <p:cNvPr id="12" name="Title 1">
            <a:extLst>
              <a:ext uri="{FF2B5EF4-FFF2-40B4-BE49-F238E27FC236}">
                <a16:creationId xmlns:a16="http://schemas.microsoft.com/office/drawing/2014/main" id="{A5720796-F651-9C40-8F64-B2757E9CEA90}"/>
              </a:ext>
            </a:extLst>
          </p:cNvPr>
          <p:cNvSpPr>
            <a:spLocks noGrp="1"/>
          </p:cNvSpPr>
          <p:nvPr>
            <p:ph type="ctrTitle"/>
          </p:nvPr>
        </p:nvSpPr>
        <p:spPr>
          <a:xfrm>
            <a:off x="1786726" y="1661374"/>
            <a:ext cx="9962362" cy="1415629"/>
          </a:xfrm>
        </p:spPr>
        <p:txBody>
          <a:bodyPr anchor="b" anchorCtr="0"/>
          <a:lstStyle>
            <a:lvl1pPr algn="l">
              <a:defRPr sz="9200" b="1"/>
            </a:lvl1pPr>
          </a:lstStyle>
          <a:p>
            <a:r>
              <a:rPr lang="en-GB"/>
              <a:t>Click to edit Master title style</a:t>
            </a:r>
          </a:p>
        </p:txBody>
      </p:sp>
      <p:sp>
        <p:nvSpPr>
          <p:cNvPr id="6" name="Text Placeholder 5">
            <a:extLst>
              <a:ext uri="{FF2B5EF4-FFF2-40B4-BE49-F238E27FC236}">
                <a16:creationId xmlns:a16="http://schemas.microsoft.com/office/drawing/2014/main" id="{62A9F804-71CF-4E1B-9F21-00A0429DA068}"/>
              </a:ext>
            </a:extLst>
          </p:cNvPr>
          <p:cNvSpPr>
            <a:spLocks noGrp="1"/>
          </p:cNvSpPr>
          <p:nvPr>
            <p:ph type="body" sz="quarter" idx="27"/>
          </p:nvPr>
        </p:nvSpPr>
        <p:spPr>
          <a:xfrm>
            <a:off x="422770" y="5627077"/>
            <a:ext cx="3735473" cy="1025511"/>
          </a:xfrm>
        </p:spPr>
        <p:txBody>
          <a:bodyPr anchor="b" anchorCtr="0"/>
          <a:lstStyle>
            <a:lvl1pPr marL="0" indent="0">
              <a:lnSpc>
                <a:spcPct val="130000"/>
              </a:lnSpc>
              <a:buNone/>
              <a:defRPr sz="1500"/>
            </a:lvl1pPr>
          </a:lstStyle>
          <a:p>
            <a:pPr lvl="0"/>
            <a:r>
              <a:rPr lang="en-GB"/>
              <a:t>Click to edit Master text styles</a:t>
            </a:r>
          </a:p>
        </p:txBody>
      </p:sp>
      <p:sp>
        <p:nvSpPr>
          <p:cNvPr id="13" name="Text Placeholder 5">
            <a:extLst>
              <a:ext uri="{FF2B5EF4-FFF2-40B4-BE49-F238E27FC236}">
                <a16:creationId xmlns:a16="http://schemas.microsoft.com/office/drawing/2014/main" id="{2298EB60-6CB1-4494-BBED-4B6E09CFFB3E}"/>
              </a:ext>
            </a:extLst>
          </p:cNvPr>
          <p:cNvSpPr>
            <a:spLocks noGrp="1"/>
          </p:cNvSpPr>
          <p:nvPr>
            <p:ph type="body" sz="quarter" idx="28"/>
          </p:nvPr>
        </p:nvSpPr>
        <p:spPr>
          <a:xfrm>
            <a:off x="6095360" y="5627077"/>
            <a:ext cx="3735473" cy="1025511"/>
          </a:xfrm>
        </p:spPr>
        <p:txBody>
          <a:bodyPr anchor="b" anchorCtr="0"/>
          <a:lstStyle>
            <a:lvl1pPr marL="0" indent="0">
              <a:lnSpc>
                <a:spcPct val="130000"/>
              </a:lnSpc>
              <a:buNone/>
              <a:defRPr sz="1500"/>
            </a:lvl1pPr>
          </a:lstStyle>
          <a:p>
            <a:pPr lvl="0"/>
            <a:r>
              <a:rPr lang="en-GB"/>
              <a:t>Click to edit Master text styles</a:t>
            </a:r>
          </a:p>
        </p:txBody>
      </p:sp>
    </p:spTree>
    <p:extLst>
      <p:ext uri="{BB962C8B-B14F-4D97-AF65-F5344CB8AC3E}">
        <p14:creationId xmlns:p14="http://schemas.microsoft.com/office/powerpoint/2010/main" val="220960813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End slide Picture">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BD64E5CC-F8BE-4764-BE1B-D829CF3CF2B7}"/>
              </a:ext>
            </a:extLst>
          </p:cNvPr>
          <p:cNvSpPr>
            <a:spLocks noGrp="1"/>
          </p:cNvSpPr>
          <p:nvPr>
            <p:ph type="pic" sz="quarter" idx="13"/>
          </p:nvPr>
        </p:nvSpPr>
        <p:spPr>
          <a:xfrm>
            <a:off x="0" y="0"/>
            <a:ext cx="12190287" cy="6858000"/>
          </a:xfrm>
          <a:solidFill>
            <a:schemeClr val="bg1">
              <a:lumMod val="95000"/>
            </a:schemeClr>
          </a:solidFill>
        </p:spPr>
        <p:txBody>
          <a:bodyPr anchor="ctr" anchorCtr="0"/>
          <a:lstStyle>
            <a:lvl1pPr marL="0" indent="0" algn="ctr">
              <a:buNone/>
              <a:defRPr sz="1800"/>
            </a:lvl1pPr>
          </a:lstStyle>
          <a:p>
            <a:r>
              <a:rPr lang="en-GB"/>
              <a:t>Click icon to add picture</a:t>
            </a:r>
          </a:p>
        </p:txBody>
      </p:sp>
      <p:sp>
        <p:nvSpPr>
          <p:cNvPr id="10" name="Text Placeholder 2">
            <a:extLst>
              <a:ext uri="{FF2B5EF4-FFF2-40B4-BE49-F238E27FC236}">
                <a16:creationId xmlns:a16="http://schemas.microsoft.com/office/drawing/2014/main" id="{3DCA2B04-15C4-4EBC-81C0-06B1D67FBAE5}"/>
              </a:ext>
            </a:extLst>
          </p:cNvPr>
          <p:cNvSpPr>
            <a:spLocks noGrp="1"/>
          </p:cNvSpPr>
          <p:nvPr>
            <p:ph type="body" sz="quarter" idx="26" hasCustomPrompt="1"/>
          </p:nvPr>
        </p:nvSpPr>
        <p:spPr>
          <a:xfrm>
            <a:off x="-27829" y="1589820"/>
            <a:ext cx="1833769" cy="1620839"/>
          </a:xfrm>
          <a:blipFill>
            <a:blip r:embed="rId2" cstate="email">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200"/>
            </a:lvl1pPr>
          </a:lstStyle>
          <a:p>
            <a:pPr lvl="0"/>
            <a:r>
              <a:rPr lang="fi-FI"/>
              <a:t>  </a:t>
            </a:r>
            <a:endParaRPr lang="en-GB"/>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437882" y="3089656"/>
            <a:ext cx="5065068" cy="1655762"/>
          </a:xfrm>
        </p:spPr>
        <p:txBody>
          <a:bodyPr/>
          <a:lstStyle>
            <a:lvl1pPr marL="0" indent="0" algn="l">
              <a:buNone/>
              <a:defRPr sz="9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text</a:t>
            </a:r>
            <a:endParaRPr lang="en-GB"/>
          </a:p>
        </p:txBody>
      </p:sp>
      <p:sp>
        <p:nvSpPr>
          <p:cNvPr id="12" name="Title 1">
            <a:extLst>
              <a:ext uri="{FF2B5EF4-FFF2-40B4-BE49-F238E27FC236}">
                <a16:creationId xmlns:a16="http://schemas.microsoft.com/office/drawing/2014/main" id="{A5720796-F651-9C40-8F64-B2757E9CEA90}"/>
              </a:ext>
            </a:extLst>
          </p:cNvPr>
          <p:cNvSpPr>
            <a:spLocks noGrp="1"/>
          </p:cNvSpPr>
          <p:nvPr>
            <p:ph type="ctrTitle" hasCustomPrompt="1"/>
          </p:nvPr>
        </p:nvSpPr>
        <p:spPr>
          <a:xfrm>
            <a:off x="1786726" y="1661374"/>
            <a:ext cx="3716224" cy="1415629"/>
          </a:xfrm>
        </p:spPr>
        <p:txBody>
          <a:bodyPr anchor="b" anchorCtr="0"/>
          <a:lstStyle>
            <a:lvl1pPr algn="l">
              <a:defRPr sz="9200" b="1"/>
            </a:lvl1pPr>
          </a:lstStyle>
          <a:p>
            <a:r>
              <a:rPr lang="fi-FI" err="1"/>
              <a:t>text</a:t>
            </a:r>
            <a:endParaRPr lang="en-GB"/>
          </a:p>
        </p:txBody>
      </p:sp>
      <p:sp>
        <p:nvSpPr>
          <p:cNvPr id="6" name="Text Placeholder 5">
            <a:extLst>
              <a:ext uri="{FF2B5EF4-FFF2-40B4-BE49-F238E27FC236}">
                <a16:creationId xmlns:a16="http://schemas.microsoft.com/office/drawing/2014/main" id="{62A9F804-71CF-4E1B-9F21-00A0429DA068}"/>
              </a:ext>
            </a:extLst>
          </p:cNvPr>
          <p:cNvSpPr>
            <a:spLocks noGrp="1"/>
          </p:cNvSpPr>
          <p:nvPr>
            <p:ph type="body" sz="quarter" idx="27"/>
          </p:nvPr>
        </p:nvSpPr>
        <p:spPr>
          <a:xfrm>
            <a:off x="422770" y="5627077"/>
            <a:ext cx="3735473" cy="1025511"/>
          </a:xfrm>
        </p:spPr>
        <p:txBody>
          <a:bodyPr anchor="b" anchorCtr="0"/>
          <a:lstStyle>
            <a:lvl1pPr marL="0" indent="0">
              <a:lnSpc>
                <a:spcPct val="130000"/>
              </a:lnSpc>
              <a:buNone/>
              <a:defRPr sz="1500"/>
            </a:lvl1pPr>
          </a:lstStyle>
          <a:p>
            <a:pPr lvl="0"/>
            <a:r>
              <a:rPr lang="en-GB"/>
              <a:t>Click to edit Master text styles</a:t>
            </a:r>
          </a:p>
        </p:txBody>
      </p:sp>
      <p:sp>
        <p:nvSpPr>
          <p:cNvPr id="13" name="Text Placeholder 5">
            <a:extLst>
              <a:ext uri="{FF2B5EF4-FFF2-40B4-BE49-F238E27FC236}">
                <a16:creationId xmlns:a16="http://schemas.microsoft.com/office/drawing/2014/main" id="{2298EB60-6CB1-4494-BBED-4B6E09CFFB3E}"/>
              </a:ext>
            </a:extLst>
          </p:cNvPr>
          <p:cNvSpPr>
            <a:spLocks noGrp="1"/>
          </p:cNvSpPr>
          <p:nvPr>
            <p:ph type="body" sz="quarter" idx="28"/>
          </p:nvPr>
        </p:nvSpPr>
        <p:spPr>
          <a:xfrm>
            <a:off x="6095360" y="5627077"/>
            <a:ext cx="3735473" cy="1025511"/>
          </a:xfrm>
        </p:spPr>
        <p:txBody>
          <a:bodyPr anchor="b" anchorCtr="0"/>
          <a:lstStyle>
            <a:lvl1pPr marL="0" indent="0">
              <a:lnSpc>
                <a:spcPct val="130000"/>
              </a:lnSpc>
              <a:buNone/>
              <a:defRPr sz="1500"/>
            </a:lvl1pPr>
          </a:lstStyle>
          <a:p>
            <a:pPr lvl="0"/>
            <a:r>
              <a:rPr lang="en-GB"/>
              <a:t>Click to edit Master text styles</a:t>
            </a:r>
          </a:p>
        </p:txBody>
      </p:sp>
      <p:pic>
        <p:nvPicPr>
          <p:cNvPr id="8" name="Miltton_Text_Black.png">
            <a:extLst>
              <a:ext uri="{FF2B5EF4-FFF2-40B4-BE49-F238E27FC236}">
                <a16:creationId xmlns:a16="http://schemas.microsoft.com/office/drawing/2014/main" id="{34F404F9-EF76-2742-A43B-2788386A0520}"/>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Tree>
    <p:extLst>
      <p:ext uri="{BB962C8B-B14F-4D97-AF65-F5344CB8AC3E}">
        <p14:creationId xmlns:p14="http://schemas.microsoft.com/office/powerpoint/2010/main" val="6386147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cSld name="1_Blank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64192C-2A5C-4AA2-8219-71B68530AEE4}"/>
              </a:ext>
            </a:extLst>
          </p:cNvPr>
          <p:cNvSpPr>
            <a:spLocks noGrp="1"/>
          </p:cNvSpPr>
          <p:nvPr>
            <p:ph type="dt" sz="half" idx="10"/>
          </p:nvPr>
        </p:nvSpPr>
        <p:spPr/>
        <p:txBody>
          <a:bodyPr/>
          <a:lstStyle/>
          <a:p>
            <a:fld id="{36F725BD-271D-3840-B86F-ED070EC894EB}" type="datetime1">
              <a:rPr lang="en-US" smtClean="0"/>
              <a:t>11/30/2022</a:t>
            </a:fld>
            <a:endParaRPr lang="en-GB"/>
          </a:p>
        </p:txBody>
      </p:sp>
      <p:sp>
        <p:nvSpPr>
          <p:cNvPr id="3" name="Footer Placeholder 2">
            <a:extLst>
              <a:ext uri="{FF2B5EF4-FFF2-40B4-BE49-F238E27FC236}">
                <a16:creationId xmlns:a16="http://schemas.microsoft.com/office/drawing/2014/main" id="{E0EB3A76-5AEC-4C68-A409-AC5B9955A05B}"/>
              </a:ext>
            </a:extLst>
          </p:cNvPr>
          <p:cNvSpPr>
            <a:spLocks noGrp="1"/>
          </p:cNvSpPr>
          <p:nvPr>
            <p:ph type="ftr" sz="quarter" idx="11"/>
          </p:nvPr>
        </p:nvSpPr>
        <p:spPr/>
        <p:txBody>
          <a:bodyPr/>
          <a:lstStyle/>
          <a:p>
            <a:r>
              <a:rPr lang="en-GB"/>
              <a:t>© Miltton New Nordics</a:t>
            </a:r>
          </a:p>
        </p:txBody>
      </p:sp>
      <p:sp>
        <p:nvSpPr>
          <p:cNvPr id="4" name="Slide Number Placeholder 3">
            <a:extLst>
              <a:ext uri="{FF2B5EF4-FFF2-40B4-BE49-F238E27FC236}">
                <a16:creationId xmlns:a16="http://schemas.microsoft.com/office/drawing/2014/main" id="{5D98DA14-9E98-466F-AF02-DCAC55D98D25}"/>
              </a:ext>
            </a:extLst>
          </p:cNvPr>
          <p:cNvSpPr>
            <a:spLocks noGrp="1"/>
          </p:cNvSpPr>
          <p:nvPr>
            <p:ph type="sldNum" sz="quarter" idx="12"/>
          </p:nvPr>
        </p:nvSpPr>
        <p:spPr/>
        <p:txBody>
          <a:bodyPr/>
          <a:lstStyle/>
          <a:p>
            <a:fld id="{C6E9A87C-37A4-4E98-B69E-8D39F910BEC4}" type="slidenum">
              <a:rPr lang="en-GB" smtClean="0"/>
              <a:t>‹#›</a:t>
            </a:fld>
            <a:endParaRPr lang="en-GB"/>
          </a:p>
        </p:txBody>
      </p:sp>
    </p:spTree>
    <p:extLst>
      <p:ext uri="{BB962C8B-B14F-4D97-AF65-F5344CB8AC3E}">
        <p14:creationId xmlns:p14="http://schemas.microsoft.com/office/powerpoint/2010/main" val="9152389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F2E26-7983-6A44-9B4C-AB6BDA9D5B7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EE"/>
          </a:p>
        </p:txBody>
      </p:sp>
      <p:sp>
        <p:nvSpPr>
          <p:cNvPr id="3" name="Subtitle 2">
            <a:extLst>
              <a:ext uri="{FF2B5EF4-FFF2-40B4-BE49-F238E27FC236}">
                <a16:creationId xmlns:a16="http://schemas.microsoft.com/office/drawing/2014/main" id="{156EE94C-5FEB-E644-BA89-C12DD36772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EE"/>
          </a:p>
        </p:txBody>
      </p:sp>
      <p:sp>
        <p:nvSpPr>
          <p:cNvPr id="4" name="Date Placeholder 3">
            <a:extLst>
              <a:ext uri="{FF2B5EF4-FFF2-40B4-BE49-F238E27FC236}">
                <a16:creationId xmlns:a16="http://schemas.microsoft.com/office/drawing/2014/main" id="{FB2929FD-C0B4-F946-8458-CB26A6EFA1B4}"/>
              </a:ext>
            </a:extLst>
          </p:cNvPr>
          <p:cNvSpPr>
            <a:spLocks noGrp="1"/>
          </p:cNvSpPr>
          <p:nvPr>
            <p:ph type="dt" sz="half" idx="10"/>
          </p:nvPr>
        </p:nvSpPr>
        <p:spPr/>
        <p:txBody>
          <a:bodyPr/>
          <a:lstStyle/>
          <a:p>
            <a:fld id="{0A6B531B-FA15-AE46-B337-24291CD06303}" type="datetime1">
              <a:rPr lang="en-US" smtClean="0"/>
              <a:t>11/30/2022</a:t>
            </a:fld>
            <a:endParaRPr lang="en-EE"/>
          </a:p>
        </p:txBody>
      </p:sp>
      <p:sp>
        <p:nvSpPr>
          <p:cNvPr id="5" name="Footer Placeholder 4">
            <a:extLst>
              <a:ext uri="{FF2B5EF4-FFF2-40B4-BE49-F238E27FC236}">
                <a16:creationId xmlns:a16="http://schemas.microsoft.com/office/drawing/2014/main" id="{979ED7F6-6C13-6040-83F7-C76932D5A39E}"/>
              </a:ext>
            </a:extLst>
          </p:cNvPr>
          <p:cNvSpPr>
            <a:spLocks noGrp="1"/>
          </p:cNvSpPr>
          <p:nvPr>
            <p:ph type="ftr" sz="quarter" idx="11"/>
          </p:nvPr>
        </p:nvSpPr>
        <p:spPr/>
        <p:txBody>
          <a:bodyPr/>
          <a:lstStyle/>
          <a:p>
            <a:r>
              <a:rPr lang="en-GB"/>
              <a:t>© Miltton New Nordics</a:t>
            </a:r>
            <a:endParaRPr lang="en-EE"/>
          </a:p>
        </p:txBody>
      </p:sp>
      <p:sp>
        <p:nvSpPr>
          <p:cNvPr id="6" name="Slide Number Placeholder 5">
            <a:extLst>
              <a:ext uri="{FF2B5EF4-FFF2-40B4-BE49-F238E27FC236}">
                <a16:creationId xmlns:a16="http://schemas.microsoft.com/office/drawing/2014/main" id="{0DA01152-38BA-D74B-B0B3-34BBA9CC61EF}"/>
              </a:ext>
            </a:extLst>
          </p:cNvPr>
          <p:cNvSpPr>
            <a:spLocks noGrp="1"/>
          </p:cNvSpPr>
          <p:nvPr>
            <p:ph type="sldNum" sz="quarter" idx="12"/>
          </p:nvPr>
        </p:nvSpPr>
        <p:spPr/>
        <p:txBody>
          <a:bodyPr/>
          <a:lstStyle/>
          <a:p>
            <a:fld id="{4BD137F8-A9BA-5A43-AD22-429E52571965}" type="slidenum">
              <a:rPr lang="en-EE" smtClean="0"/>
              <a:t>‹#›</a:t>
            </a:fld>
            <a:endParaRPr lang="en-EE"/>
          </a:p>
        </p:txBody>
      </p:sp>
    </p:spTree>
    <p:extLst>
      <p:ext uri="{BB962C8B-B14F-4D97-AF65-F5344CB8AC3E}">
        <p14:creationId xmlns:p14="http://schemas.microsoft.com/office/powerpoint/2010/main" val="19389734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595C8-A55B-D344-BB99-CBFCAC0B2E58}"/>
              </a:ext>
            </a:extLst>
          </p:cNvPr>
          <p:cNvSpPr>
            <a:spLocks noGrp="1"/>
          </p:cNvSpPr>
          <p:nvPr>
            <p:ph type="title"/>
          </p:nvPr>
        </p:nvSpPr>
        <p:spPr/>
        <p:txBody>
          <a:bodyPr/>
          <a:lstStyle/>
          <a:p>
            <a:r>
              <a:rPr lang="en-GB"/>
              <a:t>Click to edit Master title style</a:t>
            </a:r>
            <a:endParaRPr lang="en-EE"/>
          </a:p>
        </p:txBody>
      </p:sp>
      <p:sp>
        <p:nvSpPr>
          <p:cNvPr id="3" name="Content Placeholder 2">
            <a:extLst>
              <a:ext uri="{FF2B5EF4-FFF2-40B4-BE49-F238E27FC236}">
                <a16:creationId xmlns:a16="http://schemas.microsoft.com/office/drawing/2014/main" id="{D1BE56AA-0B22-1443-A88C-E734EAA4A4C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4" name="Date Placeholder 3">
            <a:extLst>
              <a:ext uri="{FF2B5EF4-FFF2-40B4-BE49-F238E27FC236}">
                <a16:creationId xmlns:a16="http://schemas.microsoft.com/office/drawing/2014/main" id="{87F0FA3F-D063-404F-81F7-3C1E1315DE2B}"/>
              </a:ext>
            </a:extLst>
          </p:cNvPr>
          <p:cNvSpPr>
            <a:spLocks noGrp="1"/>
          </p:cNvSpPr>
          <p:nvPr>
            <p:ph type="dt" sz="half" idx="10"/>
          </p:nvPr>
        </p:nvSpPr>
        <p:spPr/>
        <p:txBody>
          <a:bodyPr/>
          <a:lstStyle/>
          <a:p>
            <a:fld id="{05ECD1F7-A668-3E4A-8F3D-97F353EC7E8D}" type="datetime1">
              <a:rPr lang="en-US" smtClean="0"/>
              <a:t>11/30/2022</a:t>
            </a:fld>
            <a:endParaRPr lang="en-EE"/>
          </a:p>
        </p:txBody>
      </p:sp>
      <p:sp>
        <p:nvSpPr>
          <p:cNvPr id="5" name="Footer Placeholder 4">
            <a:extLst>
              <a:ext uri="{FF2B5EF4-FFF2-40B4-BE49-F238E27FC236}">
                <a16:creationId xmlns:a16="http://schemas.microsoft.com/office/drawing/2014/main" id="{98878ADC-9C64-3D46-8384-51EDB8F32B21}"/>
              </a:ext>
            </a:extLst>
          </p:cNvPr>
          <p:cNvSpPr>
            <a:spLocks noGrp="1"/>
          </p:cNvSpPr>
          <p:nvPr>
            <p:ph type="ftr" sz="quarter" idx="11"/>
          </p:nvPr>
        </p:nvSpPr>
        <p:spPr/>
        <p:txBody>
          <a:bodyPr/>
          <a:lstStyle/>
          <a:p>
            <a:r>
              <a:rPr lang="en-GB"/>
              <a:t>© Miltton New Nordics</a:t>
            </a:r>
            <a:endParaRPr lang="en-EE"/>
          </a:p>
        </p:txBody>
      </p:sp>
      <p:sp>
        <p:nvSpPr>
          <p:cNvPr id="6" name="Slide Number Placeholder 5">
            <a:extLst>
              <a:ext uri="{FF2B5EF4-FFF2-40B4-BE49-F238E27FC236}">
                <a16:creationId xmlns:a16="http://schemas.microsoft.com/office/drawing/2014/main" id="{156F125D-1C46-F74E-8B06-F336413E4F3C}"/>
              </a:ext>
            </a:extLst>
          </p:cNvPr>
          <p:cNvSpPr>
            <a:spLocks noGrp="1"/>
          </p:cNvSpPr>
          <p:nvPr>
            <p:ph type="sldNum" sz="quarter" idx="12"/>
          </p:nvPr>
        </p:nvSpPr>
        <p:spPr/>
        <p:txBody>
          <a:bodyPr/>
          <a:lstStyle/>
          <a:p>
            <a:fld id="{4BD137F8-A9BA-5A43-AD22-429E52571965}" type="slidenum">
              <a:rPr lang="en-EE" smtClean="0"/>
              <a:t>‹#›</a:t>
            </a:fld>
            <a:endParaRPr lang="en-EE"/>
          </a:p>
        </p:txBody>
      </p:sp>
    </p:spTree>
    <p:extLst>
      <p:ext uri="{BB962C8B-B14F-4D97-AF65-F5344CB8AC3E}">
        <p14:creationId xmlns:p14="http://schemas.microsoft.com/office/powerpoint/2010/main" val="232080737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3DA37-A51C-CF4B-AB23-D91BE93BACE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EE"/>
          </a:p>
        </p:txBody>
      </p:sp>
      <p:sp>
        <p:nvSpPr>
          <p:cNvPr id="3" name="Text Placeholder 2">
            <a:extLst>
              <a:ext uri="{FF2B5EF4-FFF2-40B4-BE49-F238E27FC236}">
                <a16:creationId xmlns:a16="http://schemas.microsoft.com/office/drawing/2014/main" id="{01EF6101-68F1-4E48-B980-9CCBA55E6C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7077A12-9447-9547-98B3-2B9A22C5D260}"/>
              </a:ext>
            </a:extLst>
          </p:cNvPr>
          <p:cNvSpPr>
            <a:spLocks noGrp="1"/>
          </p:cNvSpPr>
          <p:nvPr>
            <p:ph type="dt" sz="half" idx="10"/>
          </p:nvPr>
        </p:nvSpPr>
        <p:spPr/>
        <p:txBody>
          <a:bodyPr/>
          <a:lstStyle/>
          <a:p>
            <a:fld id="{CA7E13F5-0459-1443-8BC8-8E625E9E959E}" type="datetime1">
              <a:rPr lang="en-US" smtClean="0"/>
              <a:t>11/30/2022</a:t>
            </a:fld>
            <a:endParaRPr lang="en-EE"/>
          </a:p>
        </p:txBody>
      </p:sp>
      <p:sp>
        <p:nvSpPr>
          <p:cNvPr id="5" name="Footer Placeholder 4">
            <a:extLst>
              <a:ext uri="{FF2B5EF4-FFF2-40B4-BE49-F238E27FC236}">
                <a16:creationId xmlns:a16="http://schemas.microsoft.com/office/drawing/2014/main" id="{C65BFA2B-5A4B-4A45-BFF9-802E050C24EC}"/>
              </a:ext>
            </a:extLst>
          </p:cNvPr>
          <p:cNvSpPr>
            <a:spLocks noGrp="1"/>
          </p:cNvSpPr>
          <p:nvPr>
            <p:ph type="ftr" sz="quarter" idx="11"/>
          </p:nvPr>
        </p:nvSpPr>
        <p:spPr/>
        <p:txBody>
          <a:bodyPr/>
          <a:lstStyle/>
          <a:p>
            <a:r>
              <a:rPr lang="en-GB"/>
              <a:t>© Miltton New Nordics</a:t>
            </a:r>
            <a:endParaRPr lang="en-EE"/>
          </a:p>
        </p:txBody>
      </p:sp>
      <p:sp>
        <p:nvSpPr>
          <p:cNvPr id="6" name="Slide Number Placeholder 5">
            <a:extLst>
              <a:ext uri="{FF2B5EF4-FFF2-40B4-BE49-F238E27FC236}">
                <a16:creationId xmlns:a16="http://schemas.microsoft.com/office/drawing/2014/main" id="{5E5528CF-5BDD-3749-8C7E-3E37D64AB1BB}"/>
              </a:ext>
            </a:extLst>
          </p:cNvPr>
          <p:cNvSpPr>
            <a:spLocks noGrp="1"/>
          </p:cNvSpPr>
          <p:nvPr>
            <p:ph type="sldNum" sz="quarter" idx="12"/>
          </p:nvPr>
        </p:nvSpPr>
        <p:spPr/>
        <p:txBody>
          <a:bodyPr/>
          <a:lstStyle/>
          <a:p>
            <a:fld id="{4BD137F8-A9BA-5A43-AD22-429E52571965}" type="slidenum">
              <a:rPr lang="en-EE" smtClean="0"/>
              <a:t>‹#›</a:t>
            </a:fld>
            <a:endParaRPr lang="en-EE"/>
          </a:p>
        </p:txBody>
      </p:sp>
    </p:spTree>
    <p:extLst>
      <p:ext uri="{BB962C8B-B14F-4D97-AF65-F5344CB8AC3E}">
        <p14:creationId xmlns:p14="http://schemas.microsoft.com/office/powerpoint/2010/main" val="413708407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930A2-08DF-104E-BF04-B893CB02A204}"/>
              </a:ext>
            </a:extLst>
          </p:cNvPr>
          <p:cNvSpPr>
            <a:spLocks noGrp="1"/>
          </p:cNvSpPr>
          <p:nvPr>
            <p:ph type="title"/>
          </p:nvPr>
        </p:nvSpPr>
        <p:spPr/>
        <p:txBody>
          <a:bodyPr/>
          <a:lstStyle/>
          <a:p>
            <a:r>
              <a:rPr lang="en-GB"/>
              <a:t>Click to edit Master title style</a:t>
            </a:r>
            <a:endParaRPr lang="en-EE"/>
          </a:p>
        </p:txBody>
      </p:sp>
      <p:sp>
        <p:nvSpPr>
          <p:cNvPr id="3" name="Content Placeholder 2">
            <a:extLst>
              <a:ext uri="{FF2B5EF4-FFF2-40B4-BE49-F238E27FC236}">
                <a16:creationId xmlns:a16="http://schemas.microsoft.com/office/drawing/2014/main" id="{8B671503-CBE2-B740-9035-B1278F40601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4" name="Content Placeholder 3">
            <a:extLst>
              <a:ext uri="{FF2B5EF4-FFF2-40B4-BE49-F238E27FC236}">
                <a16:creationId xmlns:a16="http://schemas.microsoft.com/office/drawing/2014/main" id="{70CF5E70-A67E-3A44-9CBE-DCF5B46F56C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5" name="Date Placeholder 4">
            <a:extLst>
              <a:ext uri="{FF2B5EF4-FFF2-40B4-BE49-F238E27FC236}">
                <a16:creationId xmlns:a16="http://schemas.microsoft.com/office/drawing/2014/main" id="{CF5CE1EE-62E1-EC4F-960A-81BDFF279AE9}"/>
              </a:ext>
            </a:extLst>
          </p:cNvPr>
          <p:cNvSpPr>
            <a:spLocks noGrp="1"/>
          </p:cNvSpPr>
          <p:nvPr>
            <p:ph type="dt" sz="half" idx="10"/>
          </p:nvPr>
        </p:nvSpPr>
        <p:spPr/>
        <p:txBody>
          <a:bodyPr/>
          <a:lstStyle/>
          <a:p>
            <a:fld id="{9084823D-3719-0746-A9D9-5BC00A10D382}" type="datetime1">
              <a:rPr lang="en-US" smtClean="0"/>
              <a:t>11/30/2022</a:t>
            </a:fld>
            <a:endParaRPr lang="en-EE"/>
          </a:p>
        </p:txBody>
      </p:sp>
      <p:sp>
        <p:nvSpPr>
          <p:cNvPr id="6" name="Footer Placeholder 5">
            <a:extLst>
              <a:ext uri="{FF2B5EF4-FFF2-40B4-BE49-F238E27FC236}">
                <a16:creationId xmlns:a16="http://schemas.microsoft.com/office/drawing/2014/main" id="{651B3126-00DE-B84F-A65E-13277D7FBC45}"/>
              </a:ext>
            </a:extLst>
          </p:cNvPr>
          <p:cNvSpPr>
            <a:spLocks noGrp="1"/>
          </p:cNvSpPr>
          <p:nvPr>
            <p:ph type="ftr" sz="quarter" idx="11"/>
          </p:nvPr>
        </p:nvSpPr>
        <p:spPr/>
        <p:txBody>
          <a:bodyPr/>
          <a:lstStyle/>
          <a:p>
            <a:r>
              <a:rPr lang="en-GB"/>
              <a:t>© Miltton New Nordics</a:t>
            </a:r>
            <a:endParaRPr lang="en-EE"/>
          </a:p>
        </p:txBody>
      </p:sp>
      <p:sp>
        <p:nvSpPr>
          <p:cNvPr id="7" name="Slide Number Placeholder 6">
            <a:extLst>
              <a:ext uri="{FF2B5EF4-FFF2-40B4-BE49-F238E27FC236}">
                <a16:creationId xmlns:a16="http://schemas.microsoft.com/office/drawing/2014/main" id="{5BB95C75-65BE-4B4E-9FA3-629F57C7BFEA}"/>
              </a:ext>
            </a:extLst>
          </p:cNvPr>
          <p:cNvSpPr>
            <a:spLocks noGrp="1"/>
          </p:cNvSpPr>
          <p:nvPr>
            <p:ph type="sldNum" sz="quarter" idx="12"/>
          </p:nvPr>
        </p:nvSpPr>
        <p:spPr/>
        <p:txBody>
          <a:bodyPr/>
          <a:lstStyle/>
          <a:p>
            <a:fld id="{4BD137F8-A9BA-5A43-AD22-429E52571965}" type="slidenum">
              <a:rPr lang="en-EE" smtClean="0"/>
              <a:t>‹#›</a:t>
            </a:fld>
            <a:endParaRPr lang="en-EE"/>
          </a:p>
        </p:txBody>
      </p:sp>
    </p:spTree>
    <p:extLst>
      <p:ext uri="{BB962C8B-B14F-4D97-AF65-F5344CB8AC3E}">
        <p14:creationId xmlns:p14="http://schemas.microsoft.com/office/powerpoint/2010/main" val="16309176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53B00-EE73-2E4B-AF91-63161C9D4518}"/>
              </a:ext>
            </a:extLst>
          </p:cNvPr>
          <p:cNvSpPr>
            <a:spLocks noGrp="1"/>
          </p:cNvSpPr>
          <p:nvPr>
            <p:ph type="title"/>
          </p:nvPr>
        </p:nvSpPr>
        <p:spPr>
          <a:xfrm>
            <a:off x="839788" y="365125"/>
            <a:ext cx="10515600" cy="1325563"/>
          </a:xfrm>
        </p:spPr>
        <p:txBody>
          <a:bodyPr/>
          <a:lstStyle/>
          <a:p>
            <a:r>
              <a:rPr lang="en-GB"/>
              <a:t>Click to edit Master title style</a:t>
            </a:r>
            <a:endParaRPr lang="en-EE"/>
          </a:p>
        </p:txBody>
      </p:sp>
      <p:sp>
        <p:nvSpPr>
          <p:cNvPr id="3" name="Text Placeholder 2">
            <a:extLst>
              <a:ext uri="{FF2B5EF4-FFF2-40B4-BE49-F238E27FC236}">
                <a16:creationId xmlns:a16="http://schemas.microsoft.com/office/drawing/2014/main" id="{449BB7C6-DDA9-7049-8B53-E8B85A3A7E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6CEF3A9-2C16-C741-BA76-76922CE73B5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5" name="Text Placeholder 4">
            <a:extLst>
              <a:ext uri="{FF2B5EF4-FFF2-40B4-BE49-F238E27FC236}">
                <a16:creationId xmlns:a16="http://schemas.microsoft.com/office/drawing/2014/main" id="{3913DB9C-6250-0148-82E1-1E59BFD8D3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00EBC29-F5B8-004F-880E-F4BC9B8901A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7" name="Date Placeholder 6">
            <a:extLst>
              <a:ext uri="{FF2B5EF4-FFF2-40B4-BE49-F238E27FC236}">
                <a16:creationId xmlns:a16="http://schemas.microsoft.com/office/drawing/2014/main" id="{3AA79F62-DBF2-DE4C-8188-FA2F25209A00}"/>
              </a:ext>
            </a:extLst>
          </p:cNvPr>
          <p:cNvSpPr>
            <a:spLocks noGrp="1"/>
          </p:cNvSpPr>
          <p:nvPr>
            <p:ph type="dt" sz="half" idx="10"/>
          </p:nvPr>
        </p:nvSpPr>
        <p:spPr/>
        <p:txBody>
          <a:bodyPr/>
          <a:lstStyle/>
          <a:p>
            <a:fld id="{2A92AA4C-0A21-C341-9EE1-00AB257B53B0}" type="datetime1">
              <a:rPr lang="en-US" smtClean="0"/>
              <a:t>11/30/2022</a:t>
            </a:fld>
            <a:endParaRPr lang="en-EE"/>
          </a:p>
        </p:txBody>
      </p:sp>
      <p:sp>
        <p:nvSpPr>
          <p:cNvPr id="8" name="Footer Placeholder 7">
            <a:extLst>
              <a:ext uri="{FF2B5EF4-FFF2-40B4-BE49-F238E27FC236}">
                <a16:creationId xmlns:a16="http://schemas.microsoft.com/office/drawing/2014/main" id="{E8C1E490-97C5-1645-8723-0BD968723F48}"/>
              </a:ext>
            </a:extLst>
          </p:cNvPr>
          <p:cNvSpPr>
            <a:spLocks noGrp="1"/>
          </p:cNvSpPr>
          <p:nvPr>
            <p:ph type="ftr" sz="quarter" idx="11"/>
          </p:nvPr>
        </p:nvSpPr>
        <p:spPr/>
        <p:txBody>
          <a:bodyPr/>
          <a:lstStyle/>
          <a:p>
            <a:r>
              <a:rPr lang="en-GB"/>
              <a:t>© Miltton New Nordics</a:t>
            </a:r>
            <a:endParaRPr lang="en-EE"/>
          </a:p>
        </p:txBody>
      </p:sp>
      <p:sp>
        <p:nvSpPr>
          <p:cNvPr id="9" name="Slide Number Placeholder 8">
            <a:extLst>
              <a:ext uri="{FF2B5EF4-FFF2-40B4-BE49-F238E27FC236}">
                <a16:creationId xmlns:a16="http://schemas.microsoft.com/office/drawing/2014/main" id="{A4BD0B49-8740-8643-BF43-D52DBF3ED0C3}"/>
              </a:ext>
            </a:extLst>
          </p:cNvPr>
          <p:cNvSpPr>
            <a:spLocks noGrp="1"/>
          </p:cNvSpPr>
          <p:nvPr>
            <p:ph type="sldNum" sz="quarter" idx="12"/>
          </p:nvPr>
        </p:nvSpPr>
        <p:spPr/>
        <p:txBody>
          <a:bodyPr/>
          <a:lstStyle/>
          <a:p>
            <a:fld id="{4BD137F8-A9BA-5A43-AD22-429E52571965}" type="slidenum">
              <a:rPr lang="en-EE" smtClean="0"/>
              <a:t>‹#›</a:t>
            </a:fld>
            <a:endParaRPr lang="en-EE"/>
          </a:p>
        </p:txBody>
      </p:sp>
    </p:spTree>
    <p:extLst>
      <p:ext uri="{BB962C8B-B14F-4D97-AF65-F5344CB8AC3E}">
        <p14:creationId xmlns:p14="http://schemas.microsoft.com/office/powerpoint/2010/main" val="224881741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22D8B-4A91-044F-BB5E-115729FA3798}"/>
              </a:ext>
            </a:extLst>
          </p:cNvPr>
          <p:cNvSpPr>
            <a:spLocks noGrp="1"/>
          </p:cNvSpPr>
          <p:nvPr>
            <p:ph type="title"/>
          </p:nvPr>
        </p:nvSpPr>
        <p:spPr/>
        <p:txBody>
          <a:bodyPr/>
          <a:lstStyle/>
          <a:p>
            <a:r>
              <a:rPr lang="en-GB"/>
              <a:t>Click to edit Master title style</a:t>
            </a:r>
            <a:endParaRPr lang="en-EE"/>
          </a:p>
        </p:txBody>
      </p:sp>
      <p:sp>
        <p:nvSpPr>
          <p:cNvPr id="3" name="Date Placeholder 2">
            <a:extLst>
              <a:ext uri="{FF2B5EF4-FFF2-40B4-BE49-F238E27FC236}">
                <a16:creationId xmlns:a16="http://schemas.microsoft.com/office/drawing/2014/main" id="{51EFF9CF-6E3D-BA49-B845-E9F4E959649B}"/>
              </a:ext>
            </a:extLst>
          </p:cNvPr>
          <p:cNvSpPr>
            <a:spLocks noGrp="1"/>
          </p:cNvSpPr>
          <p:nvPr>
            <p:ph type="dt" sz="half" idx="10"/>
          </p:nvPr>
        </p:nvSpPr>
        <p:spPr/>
        <p:txBody>
          <a:bodyPr/>
          <a:lstStyle/>
          <a:p>
            <a:fld id="{FE27E7BD-5E21-B14B-A67E-7BE9490D0539}" type="datetime1">
              <a:rPr lang="en-US" smtClean="0"/>
              <a:t>11/30/2022</a:t>
            </a:fld>
            <a:endParaRPr lang="en-EE"/>
          </a:p>
        </p:txBody>
      </p:sp>
      <p:sp>
        <p:nvSpPr>
          <p:cNvPr id="4" name="Footer Placeholder 3">
            <a:extLst>
              <a:ext uri="{FF2B5EF4-FFF2-40B4-BE49-F238E27FC236}">
                <a16:creationId xmlns:a16="http://schemas.microsoft.com/office/drawing/2014/main" id="{237C1A4C-2E88-6A46-8219-0411F9BA00BC}"/>
              </a:ext>
            </a:extLst>
          </p:cNvPr>
          <p:cNvSpPr>
            <a:spLocks noGrp="1"/>
          </p:cNvSpPr>
          <p:nvPr>
            <p:ph type="ftr" sz="quarter" idx="11"/>
          </p:nvPr>
        </p:nvSpPr>
        <p:spPr/>
        <p:txBody>
          <a:bodyPr/>
          <a:lstStyle/>
          <a:p>
            <a:r>
              <a:rPr lang="en-GB"/>
              <a:t>© Miltton New Nordics</a:t>
            </a:r>
            <a:endParaRPr lang="en-EE"/>
          </a:p>
        </p:txBody>
      </p:sp>
      <p:sp>
        <p:nvSpPr>
          <p:cNvPr id="5" name="Slide Number Placeholder 4">
            <a:extLst>
              <a:ext uri="{FF2B5EF4-FFF2-40B4-BE49-F238E27FC236}">
                <a16:creationId xmlns:a16="http://schemas.microsoft.com/office/drawing/2014/main" id="{E6D8CC7E-E7B5-5148-8435-CED741B5B21C}"/>
              </a:ext>
            </a:extLst>
          </p:cNvPr>
          <p:cNvSpPr>
            <a:spLocks noGrp="1"/>
          </p:cNvSpPr>
          <p:nvPr>
            <p:ph type="sldNum" sz="quarter" idx="12"/>
          </p:nvPr>
        </p:nvSpPr>
        <p:spPr/>
        <p:txBody>
          <a:bodyPr/>
          <a:lstStyle/>
          <a:p>
            <a:fld id="{4BD137F8-A9BA-5A43-AD22-429E52571965}" type="slidenum">
              <a:rPr lang="en-EE" smtClean="0"/>
              <a:t>‹#›</a:t>
            </a:fld>
            <a:endParaRPr lang="en-EE"/>
          </a:p>
        </p:txBody>
      </p:sp>
    </p:spTree>
    <p:extLst>
      <p:ext uri="{BB962C8B-B14F-4D97-AF65-F5344CB8AC3E}">
        <p14:creationId xmlns:p14="http://schemas.microsoft.com/office/powerpoint/2010/main" val="181506879"/>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image" Target="../media/image1.png"/><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2.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3.xml.rels><?xml version="1.0" encoding="UTF-8" standalone="yes"?>
<Relationships xmlns="http://schemas.openxmlformats.org/package/2006/relationships"><Relationship Id="rId117" Type="http://schemas.openxmlformats.org/officeDocument/2006/relationships/slideLayout" Target="../slideLayouts/slideLayout221.xml"/><Relationship Id="rId21" Type="http://schemas.openxmlformats.org/officeDocument/2006/relationships/slideLayout" Target="../slideLayouts/slideLayout125.xml"/><Relationship Id="rId42" Type="http://schemas.openxmlformats.org/officeDocument/2006/relationships/slideLayout" Target="../slideLayouts/slideLayout146.xml"/><Relationship Id="rId63" Type="http://schemas.openxmlformats.org/officeDocument/2006/relationships/slideLayout" Target="../slideLayouts/slideLayout167.xml"/><Relationship Id="rId84" Type="http://schemas.openxmlformats.org/officeDocument/2006/relationships/slideLayout" Target="../slideLayouts/slideLayout188.xml"/><Relationship Id="rId138" Type="http://schemas.openxmlformats.org/officeDocument/2006/relationships/slideLayout" Target="../slideLayouts/slideLayout242.xml"/><Relationship Id="rId107" Type="http://schemas.openxmlformats.org/officeDocument/2006/relationships/slideLayout" Target="../slideLayouts/slideLayout211.xml"/><Relationship Id="rId11" Type="http://schemas.openxmlformats.org/officeDocument/2006/relationships/slideLayout" Target="../slideLayouts/slideLayout115.xml"/><Relationship Id="rId32" Type="http://schemas.openxmlformats.org/officeDocument/2006/relationships/slideLayout" Target="../slideLayouts/slideLayout136.xml"/><Relationship Id="rId53" Type="http://schemas.openxmlformats.org/officeDocument/2006/relationships/slideLayout" Target="../slideLayouts/slideLayout157.xml"/><Relationship Id="rId74" Type="http://schemas.openxmlformats.org/officeDocument/2006/relationships/slideLayout" Target="../slideLayouts/slideLayout178.xml"/><Relationship Id="rId128" Type="http://schemas.openxmlformats.org/officeDocument/2006/relationships/slideLayout" Target="../slideLayouts/slideLayout232.xml"/><Relationship Id="rId5" Type="http://schemas.openxmlformats.org/officeDocument/2006/relationships/slideLayout" Target="../slideLayouts/slideLayout109.xml"/><Relationship Id="rId90" Type="http://schemas.openxmlformats.org/officeDocument/2006/relationships/slideLayout" Target="../slideLayouts/slideLayout194.xml"/><Relationship Id="rId95" Type="http://schemas.openxmlformats.org/officeDocument/2006/relationships/slideLayout" Target="../slideLayouts/slideLayout199.xml"/><Relationship Id="rId22" Type="http://schemas.openxmlformats.org/officeDocument/2006/relationships/slideLayout" Target="../slideLayouts/slideLayout126.xml"/><Relationship Id="rId27" Type="http://schemas.openxmlformats.org/officeDocument/2006/relationships/slideLayout" Target="../slideLayouts/slideLayout131.xml"/><Relationship Id="rId43" Type="http://schemas.openxmlformats.org/officeDocument/2006/relationships/slideLayout" Target="../slideLayouts/slideLayout147.xml"/><Relationship Id="rId48" Type="http://schemas.openxmlformats.org/officeDocument/2006/relationships/slideLayout" Target="../slideLayouts/slideLayout152.xml"/><Relationship Id="rId64" Type="http://schemas.openxmlformats.org/officeDocument/2006/relationships/slideLayout" Target="../slideLayouts/slideLayout168.xml"/><Relationship Id="rId69" Type="http://schemas.openxmlformats.org/officeDocument/2006/relationships/slideLayout" Target="../slideLayouts/slideLayout173.xml"/><Relationship Id="rId113" Type="http://schemas.openxmlformats.org/officeDocument/2006/relationships/slideLayout" Target="../slideLayouts/slideLayout217.xml"/><Relationship Id="rId118" Type="http://schemas.openxmlformats.org/officeDocument/2006/relationships/slideLayout" Target="../slideLayouts/slideLayout222.xml"/><Relationship Id="rId134" Type="http://schemas.openxmlformats.org/officeDocument/2006/relationships/slideLayout" Target="../slideLayouts/slideLayout238.xml"/><Relationship Id="rId139" Type="http://schemas.openxmlformats.org/officeDocument/2006/relationships/slideLayout" Target="../slideLayouts/slideLayout243.xml"/><Relationship Id="rId80" Type="http://schemas.openxmlformats.org/officeDocument/2006/relationships/slideLayout" Target="../slideLayouts/slideLayout184.xml"/><Relationship Id="rId85" Type="http://schemas.openxmlformats.org/officeDocument/2006/relationships/slideLayout" Target="../slideLayouts/slideLayout189.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33" Type="http://schemas.openxmlformats.org/officeDocument/2006/relationships/slideLayout" Target="../slideLayouts/slideLayout137.xml"/><Relationship Id="rId38" Type="http://schemas.openxmlformats.org/officeDocument/2006/relationships/slideLayout" Target="../slideLayouts/slideLayout142.xml"/><Relationship Id="rId59" Type="http://schemas.openxmlformats.org/officeDocument/2006/relationships/slideLayout" Target="../slideLayouts/slideLayout163.xml"/><Relationship Id="rId103" Type="http://schemas.openxmlformats.org/officeDocument/2006/relationships/slideLayout" Target="../slideLayouts/slideLayout207.xml"/><Relationship Id="rId108" Type="http://schemas.openxmlformats.org/officeDocument/2006/relationships/slideLayout" Target="../slideLayouts/slideLayout212.xml"/><Relationship Id="rId124" Type="http://schemas.openxmlformats.org/officeDocument/2006/relationships/slideLayout" Target="../slideLayouts/slideLayout228.xml"/><Relationship Id="rId129" Type="http://schemas.openxmlformats.org/officeDocument/2006/relationships/slideLayout" Target="../slideLayouts/slideLayout233.xml"/><Relationship Id="rId54" Type="http://schemas.openxmlformats.org/officeDocument/2006/relationships/slideLayout" Target="../slideLayouts/slideLayout158.xml"/><Relationship Id="rId70" Type="http://schemas.openxmlformats.org/officeDocument/2006/relationships/slideLayout" Target="../slideLayouts/slideLayout174.xml"/><Relationship Id="rId75" Type="http://schemas.openxmlformats.org/officeDocument/2006/relationships/slideLayout" Target="../slideLayouts/slideLayout179.xml"/><Relationship Id="rId91" Type="http://schemas.openxmlformats.org/officeDocument/2006/relationships/slideLayout" Target="../slideLayouts/slideLayout195.xml"/><Relationship Id="rId96" Type="http://schemas.openxmlformats.org/officeDocument/2006/relationships/slideLayout" Target="../slideLayouts/slideLayout200.xml"/><Relationship Id="rId140" Type="http://schemas.openxmlformats.org/officeDocument/2006/relationships/slideLayout" Target="../slideLayouts/slideLayout244.xml"/><Relationship Id="rId145" Type="http://schemas.openxmlformats.org/officeDocument/2006/relationships/theme" Target="../theme/theme3.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23" Type="http://schemas.openxmlformats.org/officeDocument/2006/relationships/slideLayout" Target="../slideLayouts/slideLayout127.xml"/><Relationship Id="rId28" Type="http://schemas.openxmlformats.org/officeDocument/2006/relationships/slideLayout" Target="../slideLayouts/slideLayout132.xml"/><Relationship Id="rId49" Type="http://schemas.openxmlformats.org/officeDocument/2006/relationships/slideLayout" Target="../slideLayouts/slideLayout153.xml"/><Relationship Id="rId114" Type="http://schemas.openxmlformats.org/officeDocument/2006/relationships/slideLayout" Target="../slideLayouts/slideLayout218.xml"/><Relationship Id="rId119" Type="http://schemas.openxmlformats.org/officeDocument/2006/relationships/slideLayout" Target="../slideLayouts/slideLayout223.xml"/><Relationship Id="rId44" Type="http://schemas.openxmlformats.org/officeDocument/2006/relationships/slideLayout" Target="../slideLayouts/slideLayout148.xml"/><Relationship Id="rId60" Type="http://schemas.openxmlformats.org/officeDocument/2006/relationships/slideLayout" Target="../slideLayouts/slideLayout164.xml"/><Relationship Id="rId65" Type="http://schemas.openxmlformats.org/officeDocument/2006/relationships/slideLayout" Target="../slideLayouts/slideLayout169.xml"/><Relationship Id="rId81" Type="http://schemas.openxmlformats.org/officeDocument/2006/relationships/slideLayout" Target="../slideLayouts/slideLayout185.xml"/><Relationship Id="rId86" Type="http://schemas.openxmlformats.org/officeDocument/2006/relationships/slideLayout" Target="../slideLayouts/slideLayout190.xml"/><Relationship Id="rId130" Type="http://schemas.openxmlformats.org/officeDocument/2006/relationships/slideLayout" Target="../slideLayouts/slideLayout234.xml"/><Relationship Id="rId135" Type="http://schemas.openxmlformats.org/officeDocument/2006/relationships/slideLayout" Target="../slideLayouts/slideLayout239.xml"/><Relationship Id="rId13" Type="http://schemas.openxmlformats.org/officeDocument/2006/relationships/slideLayout" Target="../slideLayouts/slideLayout117.xml"/><Relationship Id="rId18" Type="http://schemas.openxmlformats.org/officeDocument/2006/relationships/slideLayout" Target="../slideLayouts/slideLayout122.xml"/><Relationship Id="rId39" Type="http://schemas.openxmlformats.org/officeDocument/2006/relationships/slideLayout" Target="../slideLayouts/slideLayout143.xml"/><Relationship Id="rId109" Type="http://schemas.openxmlformats.org/officeDocument/2006/relationships/slideLayout" Target="../slideLayouts/slideLayout213.xml"/><Relationship Id="rId34" Type="http://schemas.openxmlformats.org/officeDocument/2006/relationships/slideLayout" Target="../slideLayouts/slideLayout138.xml"/><Relationship Id="rId50" Type="http://schemas.openxmlformats.org/officeDocument/2006/relationships/slideLayout" Target="../slideLayouts/slideLayout154.xml"/><Relationship Id="rId55" Type="http://schemas.openxmlformats.org/officeDocument/2006/relationships/slideLayout" Target="../slideLayouts/slideLayout159.xml"/><Relationship Id="rId76" Type="http://schemas.openxmlformats.org/officeDocument/2006/relationships/slideLayout" Target="../slideLayouts/slideLayout180.xml"/><Relationship Id="rId97" Type="http://schemas.openxmlformats.org/officeDocument/2006/relationships/slideLayout" Target="../slideLayouts/slideLayout201.xml"/><Relationship Id="rId104" Type="http://schemas.openxmlformats.org/officeDocument/2006/relationships/slideLayout" Target="../slideLayouts/slideLayout208.xml"/><Relationship Id="rId120" Type="http://schemas.openxmlformats.org/officeDocument/2006/relationships/slideLayout" Target="../slideLayouts/slideLayout224.xml"/><Relationship Id="rId125" Type="http://schemas.openxmlformats.org/officeDocument/2006/relationships/slideLayout" Target="../slideLayouts/slideLayout229.xml"/><Relationship Id="rId141" Type="http://schemas.openxmlformats.org/officeDocument/2006/relationships/slideLayout" Target="../slideLayouts/slideLayout245.xml"/><Relationship Id="rId146" Type="http://schemas.openxmlformats.org/officeDocument/2006/relationships/image" Target="../media/image1.png"/><Relationship Id="rId7" Type="http://schemas.openxmlformats.org/officeDocument/2006/relationships/slideLayout" Target="../slideLayouts/slideLayout111.xml"/><Relationship Id="rId71" Type="http://schemas.openxmlformats.org/officeDocument/2006/relationships/slideLayout" Target="../slideLayouts/slideLayout175.xml"/><Relationship Id="rId92" Type="http://schemas.openxmlformats.org/officeDocument/2006/relationships/slideLayout" Target="../slideLayouts/slideLayout196.xml"/><Relationship Id="rId2" Type="http://schemas.openxmlformats.org/officeDocument/2006/relationships/slideLayout" Target="../slideLayouts/slideLayout106.xml"/><Relationship Id="rId29" Type="http://schemas.openxmlformats.org/officeDocument/2006/relationships/slideLayout" Target="../slideLayouts/slideLayout133.xml"/><Relationship Id="rId24" Type="http://schemas.openxmlformats.org/officeDocument/2006/relationships/slideLayout" Target="../slideLayouts/slideLayout128.xml"/><Relationship Id="rId40" Type="http://schemas.openxmlformats.org/officeDocument/2006/relationships/slideLayout" Target="../slideLayouts/slideLayout144.xml"/><Relationship Id="rId45" Type="http://schemas.openxmlformats.org/officeDocument/2006/relationships/slideLayout" Target="../slideLayouts/slideLayout149.xml"/><Relationship Id="rId66" Type="http://schemas.openxmlformats.org/officeDocument/2006/relationships/slideLayout" Target="../slideLayouts/slideLayout170.xml"/><Relationship Id="rId87" Type="http://schemas.openxmlformats.org/officeDocument/2006/relationships/slideLayout" Target="../slideLayouts/slideLayout191.xml"/><Relationship Id="rId110" Type="http://schemas.openxmlformats.org/officeDocument/2006/relationships/slideLayout" Target="../slideLayouts/slideLayout214.xml"/><Relationship Id="rId115" Type="http://schemas.openxmlformats.org/officeDocument/2006/relationships/slideLayout" Target="../slideLayouts/slideLayout219.xml"/><Relationship Id="rId131" Type="http://schemas.openxmlformats.org/officeDocument/2006/relationships/slideLayout" Target="../slideLayouts/slideLayout235.xml"/><Relationship Id="rId136" Type="http://schemas.openxmlformats.org/officeDocument/2006/relationships/slideLayout" Target="../slideLayouts/slideLayout240.xml"/><Relationship Id="rId61" Type="http://schemas.openxmlformats.org/officeDocument/2006/relationships/slideLayout" Target="../slideLayouts/slideLayout165.xml"/><Relationship Id="rId82" Type="http://schemas.openxmlformats.org/officeDocument/2006/relationships/slideLayout" Target="../slideLayouts/slideLayout186.xml"/><Relationship Id="rId19" Type="http://schemas.openxmlformats.org/officeDocument/2006/relationships/slideLayout" Target="../slideLayouts/slideLayout123.xml"/><Relationship Id="rId14" Type="http://schemas.openxmlformats.org/officeDocument/2006/relationships/slideLayout" Target="../slideLayouts/slideLayout118.xml"/><Relationship Id="rId30" Type="http://schemas.openxmlformats.org/officeDocument/2006/relationships/slideLayout" Target="../slideLayouts/slideLayout134.xml"/><Relationship Id="rId35" Type="http://schemas.openxmlformats.org/officeDocument/2006/relationships/slideLayout" Target="../slideLayouts/slideLayout139.xml"/><Relationship Id="rId56" Type="http://schemas.openxmlformats.org/officeDocument/2006/relationships/slideLayout" Target="../slideLayouts/slideLayout160.xml"/><Relationship Id="rId77" Type="http://schemas.openxmlformats.org/officeDocument/2006/relationships/slideLayout" Target="../slideLayouts/slideLayout181.xml"/><Relationship Id="rId100" Type="http://schemas.openxmlformats.org/officeDocument/2006/relationships/slideLayout" Target="../slideLayouts/slideLayout204.xml"/><Relationship Id="rId105" Type="http://schemas.openxmlformats.org/officeDocument/2006/relationships/slideLayout" Target="../slideLayouts/slideLayout209.xml"/><Relationship Id="rId126" Type="http://schemas.openxmlformats.org/officeDocument/2006/relationships/slideLayout" Target="../slideLayouts/slideLayout230.xml"/><Relationship Id="rId8" Type="http://schemas.openxmlformats.org/officeDocument/2006/relationships/slideLayout" Target="../slideLayouts/slideLayout112.xml"/><Relationship Id="rId51" Type="http://schemas.openxmlformats.org/officeDocument/2006/relationships/slideLayout" Target="../slideLayouts/slideLayout155.xml"/><Relationship Id="rId72" Type="http://schemas.openxmlformats.org/officeDocument/2006/relationships/slideLayout" Target="../slideLayouts/slideLayout176.xml"/><Relationship Id="rId93" Type="http://schemas.openxmlformats.org/officeDocument/2006/relationships/slideLayout" Target="../slideLayouts/slideLayout197.xml"/><Relationship Id="rId98" Type="http://schemas.openxmlformats.org/officeDocument/2006/relationships/slideLayout" Target="../slideLayouts/slideLayout202.xml"/><Relationship Id="rId121" Type="http://schemas.openxmlformats.org/officeDocument/2006/relationships/slideLayout" Target="../slideLayouts/slideLayout225.xml"/><Relationship Id="rId142" Type="http://schemas.openxmlformats.org/officeDocument/2006/relationships/slideLayout" Target="../slideLayouts/slideLayout246.xml"/><Relationship Id="rId3" Type="http://schemas.openxmlformats.org/officeDocument/2006/relationships/slideLayout" Target="../slideLayouts/slideLayout107.xml"/><Relationship Id="rId25" Type="http://schemas.openxmlformats.org/officeDocument/2006/relationships/slideLayout" Target="../slideLayouts/slideLayout129.xml"/><Relationship Id="rId46" Type="http://schemas.openxmlformats.org/officeDocument/2006/relationships/slideLayout" Target="../slideLayouts/slideLayout150.xml"/><Relationship Id="rId67" Type="http://schemas.openxmlformats.org/officeDocument/2006/relationships/slideLayout" Target="../slideLayouts/slideLayout171.xml"/><Relationship Id="rId116" Type="http://schemas.openxmlformats.org/officeDocument/2006/relationships/slideLayout" Target="../slideLayouts/slideLayout220.xml"/><Relationship Id="rId137" Type="http://schemas.openxmlformats.org/officeDocument/2006/relationships/slideLayout" Target="../slideLayouts/slideLayout241.xml"/><Relationship Id="rId20" Type="http://schemas.openxmlformats.org/officeDocument/2006/relationships/slideLayout" Target="../slideLayouts/slideLayout124.xml"/><Relationship Id="rId41" Type="http://schemas.openxmlformats.org/officeDocument/2006/relationships/slideLayout" Target="../slideLayouts/slideLayout145.xml"/><Relationship Id="rId62" Type="http://schemas.openxmlformats.org/officeDocument/2006/relationships/slideLayout" Target="../slideLayouts/slideLayout166.xml"/><Relationship Id="rId83" Type="http://schemas.openxmlformats.org/officeDocument/2006/relationships/slideLayout" Target="../slideLayouts/slideLayout187.xml"/><Relationship Id="rId88" Type="http://schemas.openxmlformats.org/officeDocument/2006/relationships/slideLayout" Target="../slideLayouts/slideLayout192.xml"/><Relationship Id="rId111" Type="http://schemas.openxmlformats.org/officeDocument/2006/relationships/slideLayout" Target="../slideLayouts/slideLayout215.xml"/><Relationship Id="rId132" Type="http://schemas.openxmlformats.org/officeDocument/2006/relationships/slideLayout" Target="../slideLayouts/slideLayout236.xml"/><Relationship Id="rId15" Type="http://schemas.openxmlformats.org/officeDocument/2006/relationships/slideLayout" Target="../slideLayouts/slideLayout119.xml"/><Relationship Id="rId36" Type="http://schemas.openxmlformats.org/officeDocument/2006/relationships/slideLayout" Target="../slideLayouts/slideLayout140.xml"/><Relationship Id="rId57" Type="http://schemas.openxmlformats.org/officeDocument/2006/relationships/slideLayout" Target="../slideLayouts/slideLayout161.xml"/><Relationship Id="rId106" Type="http://schemas.openxmlformats.org/officeDocument/2006/relationships/slideLayout" Target="../slideLayouts/slideLayout210.xml"/><Relationship Id="rId127" Type="http://schemas.openxmlformats.org/officeDocument/2006/relationships/slideLayout" Target="../slideLayouts/slideLayout231.xml"/><Relationship Id="rId10" Type="http://schemas.openxmlformats.org/officeDocument/2006/relationships/slideLayout" Target="../slideLayouts/slideLayout114.xml"/><Relationship Id="rId31" Type="http://schemas.openxmlformats.org/officeDocument/2006/relationships/slideLayout" Target="../slideLayouts/slideLayout135.xml"/><Relationship Id="rId52" Type="http://schemas.openxmlformats.org/officeDocument/2006/relationships/slideLayout" Target="../slideLayouts/slideLayout156.xml"/><Relationship Id="rId73" Type="http://schemas.openxmlformats.org/officeDocument/2006/relationships/slideLayout" Target="../slideLayouts/slideLayout177.xml"/><Relationship Id="rId78" Type="http://schemas.openxmlformats.org/officeDocument/2006/relationships/slideLayout" Target="../slideLayouts/slideLayout182.xml"/><Relationship Id="rId94" Type="http://schemas.openxmlformats.org/officeDocument/2006/relationships/slideLayout" Target="../slideLayouts/slideLayout198.xml"/><Relationship Id="rId99" Type="http://schemas.openxmlformats.org/officeDocument/2006/relationships/slideLayout" Target="../slideLayouts/slideLayout203.xml"/><Relationship Id="rId101" Type="http://schemas.openxmlformats.org/officeDocument/2006/relationships/slideLayout" Target="../slideLayouts/slideLayout205.xml"/><Relationship Id="rId122" Type="http://schemas.openxmlformats.org/officeDocument/2006/relationships/slideLayout" Target="../slideLayouts/slideLayout226.xml"/><Relationship Id="rId143" Type="http://schemas.openxmlformats.org/officeDocument/2006/relationships/slideLayout" Target="../slideLayouts/slideLayout247.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26" Type="http://schemas.openxmlformats.org/officeDocument/2006/relationships/slideLayout" Target="../slideLayouts/slideLayout130.xml"/><Relationship Id="rId47" Type="http://schemas.openxmlformats.org/officeDocument/2006/relationships/slideLayout" Target="../slideLayouts/slideLayout151.xml"/><Relationship Id="rId68" Type="http://schemas.openxmlformats.org/officeDocument/2006/relationships/slideLayout" Target="../slideLayouts/slideLayout172.xml"/><Relationship Id="rId89" Type="http://schemas.openxmlformats.org/officeDocument/2006/relationships/slideLayout" Target="../slideLayouts/slideLayout193.xml"/><Relationship Id="rId112" Type="http://schemas.openxmlformats.org/officeDocument/2006/relationships/slideLayout" Target="../slideLayouts/slideLayout216.xml"/><Relationship Id="rId133" Type="http://schemas.openxmlformats.org/officeDocument/2006/relationships/slideLayout" Target="../slideLayouts/slideLayout237.xml"/><Relationship Id="rId16" Type="http://schemas.openxmlformats.org/officeDocument/2006/relationships/slideLayout" Target="../slideLayouts/slideLayout120.xml"/><Relationship Id="rId37" Type="http://schemas.openxmlformats.org/officeDocument/2006/relationships/slideLayout" Target="../slideLayouts/slideLayout141.xml"/><Relationship Id="rId58" Type="http://schemas.openxmlformats.org/officeDocument/2006/relationships/slideLayout" Target="../slideLayouts/slideLayout162.xml"/><Relationship Id="rId79" Type="http://schemas.openxmlformats.org/officeDocument/2006/relationships/slideLayout" Target="../slideLayouts/slideLayout183.xml"/><Relationship Id="rId102" Type="http://schemas.openxmlformats.org/officeDocument/2006/relationships/slideLayout" Target="../slideLayouts/slideLayout206.xml"/><Relationship Id="rId123" Type="http://schemas.openxmlformats.org/officeDocument/2006/relationships/slideLayout" Target="../slideLayouts/slideLayout227.xml"/><Relationship Id="rId144" Type="http://schemas.openxmlformats.org/officeDocument/2006/relationships/slideLayout" Target="../slideLayouts/slideLayout248.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274.xml"/><Relationship Id="rId21" Type="http://schemas.openxmlformats.org/officeDocument/2006/relationships/slideLayout" Target="../slideLayouts/slideLayout269.xml"/><Relationship Id="rId42" Type="http://schemas.openxmlformats.org/officeDocument/2006/relationships/slideLayout" Target="../slideLayouts/slideLayout290.xml"/><Relationship Id="rId47" Type="http://schemas.openxmlformats.org/officeDocument/2006/relationships/slideLayout" Target="../slideLayouts/slideLayout295.xml"/><Relationship Id="rId63" Type="http://schemas.openxmlformats.org/officeDocument/2006/relationships/slideLayout" Target="../slideLayouts/slideLayout311.xml"/><Relationship Id="rId68" Type="http://schemas.openxmlformats.org/officeDocument/2006/relationships/slideLayout" Target="../slideLayouts/slideLayout316.xml"/><Relationship Id="rId84" Type="http://schemas.openxmlformats.org/officeDocument/2006/relationships/slideLayout" Target="../slideLayouts/slideLayout332.xml"/><Relationship Id="rId89" Type="http://schemas.openxmlformats.org/officeDocument/2006/relationships/slideLayout" Target="../slideLayouts/slideLayout337.xml"/><Relationship Id="rId16" Type="http://schemas.openxmlformats.org/officeDocument/2006/relationships/slideLayout" Target="../slideLayouts/slideLayout264.xml"/><Relationship Id="rId11" Type="http://schemas.openxmlformats.org/officeDocument/2006/relationships/slideLayout" Target="../slideLayouts/slideLayout259.xml"/><Relationship Id="rId32" Type="http://schemas.openxmlformats.org/officeDocument/2006/relationships/slideLayout" Target="../slideLayouts/slideLayout280.xml"/><Relationship Id="rId37" Type="http://schemas.openxmlformats.org/officeDocument/2006/relationships/slideLayout" Target="../slideLayouts/slideLayout285.xml"/><Relationship Id="rId53" Type="http://schemas.openxmlformats.org/officeDocument/2006/relationships/slideLayout" Target="../slideLayouts/slideLayout301.xml"/><Relationship Id="rId58" Type="http://schemas.openxmlformats.org/officeDocument/2006/relationships/slideLayout" Target="../slideLayouts/slideLayout306.xml"/><Relationship Id="rId74" Type="http://schemas.openxmlformats.org/officeDocument/2006/relationships/slideLayout" Target="../slideLayouts/slideLayout322.xml"/><Relationship Id="rId79" Type="http://schemas.openxmlformats.org/officeDocument/2006/relationships/slideLayout" Target="../slideLayouts/slideLayout327.xml"/><Relationship Id="rId5" Type="http://schemas.openxmlformats.org/officeDocument/2006/relationships/slideLayout" Target="../slideLayouts/slideLayout253.xml"/><Relationship Id="rId90" Type="http://schemas.openxmlformats.org/officeDocument/2006/relationships/slideLayout" Target="../slideLayouts/slideLayout338.xml"/><Relationship Id="rId22" Type="http://schemas.openxmlformats.org/officeDocument/2006/relationships/slideLayout" Target="../slideLayouts/slideLayout270.xml"/><Relationship Id="rId27" Type="http://schemas.openxmlformats.org/officeDocument/2006/relationships/slideLayout" Target="../slideLayouts/slideLayout275.xml"/><Relationship Id="rId43" Type="http://schemas.openxmlformats.org/officeDocument/2006/relationships/slideLayout" Target="../slideLayouts/slideLayout291.xml"/><Relationship Id="rId48" Type="http://schemas.openxmlformats.org/officeDocument/2006/relationships/slideLayout" Target="../slideLayouts/slideLayout296.xml"/><Relationship Id="rId64" Type="http://schemas.openxmlformats.org/officeDocument/2006/relationships/slideLayout" Target="../slideLayouts/slideLayout312.xml"/><Relationship Id="rId69" Type="http://schemas.openxmlformats.org/officeDocument/2006/relationships/slideLayout" Target="../slideLayouts/slideLayout317.xml"/><Relationship Id="rId8" Type="http://schemas.openxmlformats.org/officeDocument/2006/relationships/slideLayout" Target="../slideLayouts/slideLayout256.xml"/><Relationship Id="rId51" Type="http://schemas.openxmlformats.org/officeDocument/2006/relationships/slideLayout" Target="../slideLayouts/slideLayout299.xml"/><Relationship Id="rId72" Type="http://schemas.openxmlformats.org/officeDocument/2006/relationships/slideLayout" Target="../slideLayouts/slideLayout320.xml"/><Relationship Id="rId80" Type="http://schemas.openxmlformats.org/officeDocument/2006/relationships/slideLayout" Target="../slideLayouts/slideLayout328.xml"/><Relationship Id="rId85" Type="http://schemas.openxmlformats.org/officeDocument/2006/relationships/slideLayout" Target="../slideLayouts/slideLayout333.xml"/><Relationship Id="rId93" Type="http://schemas.openxmlformats.org/officeDocument/2006/relationships/image" Target="../media/image1.png"/><Relationship Id="rId3" Type="http://schemas.openxmlformats.org/officeDocument/2006/relationships/slideLayout" Target="../slideLayouts/slideLayout251.xml"/><Relationship Id="rId12" Type="http://schemas.openxmlformats.org/officeDocument/2006/relationships/slideLayout" Target="../slideLayouts/slideLayout260.xml"/><Relationship Id="rId17" Type="http://schemas.openxmlformats.org/officeDocument/2006/relationships/slideLayout" Target="../slideLayouts/slideLayout265.xml"/><Relationship Id="rId25" Type="http://schemas.openxmlformats.org/officeDocument/2006/relationships/slideLayout" Target="../slideLayouts/slideLayout273.xml"/><Relationship Id="rId33" Type="http://schemas.openxmlformats.org/officeDocument/2006/relationships/slideLayout" Target="../slideLayouts/slideLayout281.xml"/><Relationship Id="rId38" Type="http://schemas.openxmlformats.org/officeDocument/2006/relationships/slideLayout" Target="../slideLayouts/slideLayout286.xml"/><Relationship Id="rId46" Type="http://schemas.openxmlformats.org/officeDocument/2006/relationships/slideLayout" Target="../slideLayouts/slideLayout294.xml"/><Relationship Id="rId59" Type="http://schemas.openxmlformats.org/officeDocument/2006/relationships/slideLayout" Target="../slideLayouts/slideLayout307.xml"/><Relationship Id="rId67" Type="http://schemas.openxmlformats.org/officeDocument/2006/relationships/slideLayout" Target="../slideLayouts/slideLayout315.xml"/><Relationship Id="rId20" Type="http://schemas.openxmlformats.org/officeDocument/2006/relationships/slideLayout" Target="../slideLayouts/slideLayout268.xml"/><Relationship Id="rId41" Type="http://schemas.openxmlformats.org/officeDocument/2006/relationships/slideLayout" Target="../slideLayouts/slideLayout289.xml"/><Relationship Id="rId54" Type="http://schemas.openxmlformats.org/officeDocument/2006/relationships/slideLayout" Target="../slideLayouts/slideLayout302.xml"/><Relationship Id="rId62" Type="http://schemas.openxmlformats.org/officeDocument/2006/relationships/slideLayout" Target="../slideLayouts/slideLayout310.xml"/><Relationship Id="rId70" Type="http://schemas.openxmlformats.org/officeDocument/2006/relationships/slideLayout" Target="../slideLayouts/slideLayout318.xml"/><Relationship Id="rId75" Type="http://schemas.openxmlformats.org/officeDocument/2006/relationships/slideLayout" Target="../slideLayouts/slideLayout323.xml"/><Relationship Id="rId83" Type="http://schemas.openxmlformats.org/officeDocument/2006/relationships/slideLayout" Target="../slideLayouts/slideLayout331.xml"/><Relationship Id="rId88" Type="http://schemas.openxmlformats.org/officeDocument/2006/relationships/slideLayout" Target="../slideLayouts/slideLayout336.xml"/><Relationship Id="rId91" Type="http://schemas.openxmlformats.org/officeDocument/2006/relationships/slideLayout" Target="../slideLayouts/slideLayout339.xml"/><Relationship Id="rId1" Type="http://schemas.openxmlformats.org/officeDocument/2006/relationships/slideLayout" Target="../slideLayouts/slideLayout249.xml"/><Relationship Id="rId6" Type="http://schemas.openxmlformats.org/officeDocument/2006/relationships/slideLayout" Target="../slideLayouts/slideLayout254.xml"/><Relationship Id="rId15" Type="http://schemas.openxmlformats.org/officeDocument/2006/relationships/slideLayout" Target="../slideLayouts/slideLayout263.xml"/><Relationship Id="rId23" Type="http://schemas.openxmlformats.org/officeDocument/2006/relationships/slideLayout" Target="../slideLayouts/slideLayout271.xml"/><Relationship Id="rId28" Type="http://schemas.openxmlformats.org/officeDocument/2006/relationships/slideLayout" Target="../slideLayouts/slideLayout276.xml"/><Relationship Id="rId36" Type="http://schemas.openxmlformats.org/officeDocument/2006/relationships/slideLayout" Target="../slideLayouts/slideLayout284.xml"/><Relationship Id="rId49" Type="http://schemas.openxmlformats.org/officeDocument/2006/relationships/slideLayout" Target="../slideLayouts/slideLayout297.xml"/><Relationship Id="rId57" Type="http://schemas.openxmlformats.org/officeDocument/2006/relationships/slideLayout" Target="../slideLayouts/slideLayout305.xml"/><Relationship Id="rId10" Type="http://schemas.openxmlformats.org/officeDocument/2006/relationships/slideLayout" Target="../slideLayouts/slideLayout258.xml"/><Relationship Id="rId31" Type="http://schemas.openxmlformats.org/officeDocument/2006/relationships/slideLayout" Target="../slideLayouts/slideLayout279.xml"/><Relationship Id="rId44" Type="http://schemas.openxmlformats.org/officeDocument/2006/relationships/slideLayout" Target="../slideLayouts/slideLayout292.xml"/><Relationship Id="rId52" Type="http://schemas.openxmlformats.org/officeDocument/2006/relationships/slideLayout" Target="../slideLayouts/slideLayout300.xml"/><Relationship Id="rId60" Type="http://schemas.openxmlformats.org/officeDocument/2006/relationships/slideLayout" Target="../slideLayouts/slideLayout308.xml"/><Relationship Id="rId65" Type="http://schemas.openxmlformats.org/officeDocument/2006/relationships/slideLayout" Target="../slideLayouts/slideLayout313.xml"/><Relationship Id="rId73" Type="http://schemas.openxmlformats.org/officeDocument/2006/relationships/slideLayout" Target="../slideLayouts/slideLayout321.xml"/><Relationship Id="rId78" Type="http://schemas.openxmlformats.org/officeDocument/2006/relationships/slideLayout" Target="../slideLayouts/slideLayout326.xml"/><Relationship Id="rId81" Type="http://schemas.openxmlformats.org/officeDocument/2006/relationships/slideLayout" Target="../slideLayouts/slideLayout329.xml"/><Relationship Id="rId86" Type="http://schemas.openxmlformats.org/officeDocument/2006/relationships/slideLayout" Target="../slideLayouts/slideLayout334.xml"/><Relationship Id="rId4" Type="http://schemas.openxmlformats.org/officeDocument/2006/relationships/slideLayout" Target="../slideLayouts/slideLayout252.xml"/><Relationship Id="rId9" Type="http://schemas.openxmlformats.org/officeDocument/2006/relationships/slideLayout" Target="../slideLayouts/slideLayout257.xml"/><Relationship Id="rId13" Type="http://schemas.openxmlformats.org/officeDocument/2006/relationships/slideLayout" Target="../slideLayouts/slideLayout261.xml"/><Relationship Id="rId18" Type="http://schemas.openxmlformats.org/officeDocument/2006/relationships/slideLayout" Target="../slideLayouts/slideLayout266.xml"/><Relationship Id="rId39" Type="http://schemas.openxmlformats.org/officeDocument/2006/relationships/slideLayout" Target="../slideLayouts/slideLayout287.xml"/><Relationship Id="rId34" Type="http://schemas.openxmlformats.org/officeDocument/2006/relationships/slideLayout" Target="../slideLayouts/slideLayout282.xml"/><Relationship Id="rId50" Type="http://schemas.openxmlformats.org/officeDocument/2006/relationships/slideLayout" Target="../slideLayouts/slideLayout298.xml"/><Relationship Id="rId55" Type="http://schemas.openxmlformats.org/officeDocument/2006/relationships/slideLayout" Target="../slideLayouts/slideLayout303.xml"/><Relationship Id="rId76" Type="http://schemas.openxmlformats.org/officeDocument/2006/relationships/slideLayout" Target="../slideLayouts/slideLayout324.xml"/><Relationship Id="rId7" Type="http://schemas.openxmlformats.org/officeDocument/2006/relationships/slideLayout" Target="../slideLayouts/slideLayout255.xml"/><Relationship Id="rId71" Type="http://schemas.openxmlformats.org/officeDocument/2006/relationships/slideLayout" Target="../slideLayouts/slideLayout319.xml"/><Relationship Id="rId92" Type="http://schemas.openxmlformats.org/officeDocument/2006/relationships/theme" Target="../theme/theme4.xml"/><Relationship Id="rId2" Type="http://schemas.openxmlformats.org/officeDocument/2006/relationships/slideLayout" Target="../slideLayouts/slideLayout250.xml"/><Relationship Id="rId29" Type="http://schemas.openxmlformats.org/officeDocument/2006/relationships/slideLayout" Target="../slideLayouts/slideLayout277.xml"/><Relationship Id="rId24" Type="http://schemas.openxmlformats.org/officeDocument/2006/relationships/slideLayout" Target="../slideLayouts/slideLayout272.xml"/><Relationship Id="rId40" Type="http://schemas.openxmlformats.org/officeDocument/2006/relationships/slideLayout" Target="../slideLayouts/slideLayout288.xml"/><Relationship Id="rId45" Type="http://schemas.openxmlformats.org/officeDocument/2006/relationships/slideLayout" Target="../slideLayouts/slideLayout293.xml"/><Relationship Id="rId66" Type="http://schemas.openxmlformats.org/officeDocument/2006/relationships/slideLayout" Target="../slideLayouts/slideLayout314.xml"/><Relationship Id="rId87" Type="http://schemas.openxmlformats.org/officeDocument/2006/relationships/slideLayout" Target="../slideLayouts/slideLayout335.xml"/><Relationship Id="rId61" Type="http://schemas.openxmlformats.org/officeDocument/2006/relationships/slideLayout" Target="../slideLayouts/slideLayout309.xml"/><Relationship Id="rId82" Type="http://schemas.openxmlformats.org/officeDocument/2006/relationships/slideLayout" Target="../slideLayouts/slideLayout330.xml"/><Relationship Id="rId19" Type="http://schemas.openxmlformats.org/officeDocument/2006/relationships/slideLayout" Target="../slideLayouts/slideLayout267.xml"/><Relationship Id="rId14" Type="http://schemas.openxmlformats.org/officeDocument/2006/relationships/slideLayout" Target="../slideLayouts/slideLayout262.xml"/><Relationship Id="rId30" Type="http://schemas.openxmlformats.org/officeDocument/2006/relationships/slideLayout" Target="../slideLayouts/slideLayout278.xml"/><Relationship Id="rId35" Type="http://schemas.openxmlformats.org/officeDocument/2006/relationships/slideLayout" Target="../slideLayouts/slideLayout283.xml"/><Relationship Id="rId56" Type="http://schemas.openxmlformats.org/officeDocument/2006/relationships/slideLayout" Target="../slideLayouts/slideLayout304.xml"/><Relationship Id="rId77" Type="http://schemas.openxmlformats.org/officeDocument/2006/relationships/slideLayout" Target="../slideLayouts/slideLayout325.xml"/></Relationships>
</file>

<file path=ppt/slideMasters/_rels/slideMaster5.xml.rels><?xml version="1.0" encoding="UTF-8" standalone="yes"?>
<Relationships xmlns="http://schemas.openxmlformats.org/package/2006/relationships"><Relationship Id="rId26" Type="http://schemas.openxmlformats.org/officeDocument/2006/relationships/slideLayout" Target="../slideLayouts/slideLayout365.xml"/><Relationship Id="rId21" Type="http://schemas.openxmlformats.org/officeDocument/2006/relationships/slideLayout" Target="../slideLayouts/slideLayout360.xml"/><Relationship Id="rId42" Type="http://schemas.openxmlformats.org/officeDocument/2006/relationships/slideLayout" Target="../slideLayouts/slideLayout381.xml"/><Relationship Id="rId47" Type="http://schemas.openxmlformats.org/officeDocument/2006/relationships/slideLayout" Target="../slideLayouts/slideLayout386.xml"/><Relationship Id="rId63" Type="http://schemas.openxmlformats.org/officeDocument/2006/relationships/slideLayout" Target="../slideLayouts/slideLayout402.xml"/><Relationship Id="rId68" Type="http://schemas.openxmlformats.org/officeDocument/2006/relationships/slideLayout" Target="../slideLayouts/slideLayout407.xml"/><Relationship Id="rId84" Type="http://schemas.openxmlformats.org/officeDocument/2006/relationships/slideLayout" Target="../slideLayouts/slideLayout423.xml"/><Relationship Id="rId89" Type="http://schemas.openxmlformats.org/officeDocument/2006/relationships/slideLayout" Target="../slideLayouts/slideLayout428.xml"/><Relationship Id="rId16" Type="http://schemas.openxmlformats.org/officeDocument/2006/relationships/slideLayout" Target="../slideLayouts/slideLayout355.xml"/><Relationship Id="rId11" Type="http://schemas.openxmlformats.org/officeDocument/2006/relationships/slideLayout" Target="../slideLayouts/slideLayout350.xml"/><Relationship Id="rId32" Type="http://schemas.openxmlformats.org/officeDocument/2006/relationships/slideLayout" Target="../slideLayouts/slideLayout371.xml"/><Relationship Id="rId37" Type="http://schemas.openxmlformats.org/officeDocument/2006/relationships/slideLayout" Target="../slideLayouts/slideLayout376.xml"/><Relationship Id="rId53" Type="http://schemas.openxmlformats.org/officeDocument/2006/relationships/slideLayout" Target="../slideLayouts/slideLayout392.xml"/><Relationship Id="rId58" Type="http://schemas.openxmlformats.org/officeDocument/2006/relationships/slideLayout" Target="../slideLayouts/slideLayout397.xml"/><Relationship Id="rId74" Type="http://schemas.openxmlformats.org/officeDocument/2006/relationships/slideLayout" Target="../slideLayouts/slideLayout413.xml"/><Relationship Id="rId79" Type="http://schemas.openxmlformats.org/officeDocument/2006/relationships/slideLayout" Target="../slideLayouts/slideLayout418.xml"/><Relationship Id="rId5" Type="http://schemas.openxmlformats.org/officeDocument/2006/relationships/slideLayout" Target="../slideLayouts/slideLayout344.xml"/><Relationship Id="rId90" Type="http://schemas.openxmlformats.org/officeDocument/2006/relationships/slideLayout" Target="../slideLayouts/slideLayout429.xml"/><Relationship Id="rId22" Type="http://schemas.openxmlformats.org/officeDocument/2006/relationships/slideLayout" Target="../slideLayouts/slideLayout361.xml"/><Relationship Id="rId27" Type="http://schemas.openxmlformats.org/officeDocument/2006/relationships/slideLayout" Target="../slideLayouts/slideLayout366.xml"/><Relationship Id="rId43" Type="http://schemas.openxmlformats.org/officeDocument/2006/relationships/slideLayout" Target="../slideLayouts/slideLayout382.xml"/><Relationship Id="rId48" Type="http://schemas.openxmlformats.org/officeDocument/2006/relationships/slideLayout" Target="../slideLayouts/slideLayout387.xml"/><Relationship Id="rId64" Type="http://schemas.openxmlformats.org/officeDocument/2006/relationships/slideLayout" Target="../slideLayouts/slideLayout403.xml"/><Relationship Id="rId69" Type="http://schemas.openxmlformats.org/officeDocument/2006/relationships/slideLayout" Target="../slideLayouts/slideLayout408.xml"/><Relationship Id="rId8" Type="http://schemas.openxmlformats.org/officeDocument/2006/relationships/slideLayout" Target="../slideLayouts/slideLayout347.xml"/><Relationship Id="rId51" Type="http://schemas.openxmlformats.org/officeDocument/2006/relationships/slideLayout" Target="../slideLayouts/slideLayout390.xml"/><Relationship Id="rId72" Type="http://schemas.openxmlformats.org/officeDocument/2006/relationships/slideLayout" Target="../slideLayouts/slideLayout411.xml"/><Relationship Id="rId80" Type="http://schemas.openxmlformats.org/officeDocument/2006/relationships/slideLayout" Target="../slideLayouts/slideLayout419.xml"/><Relationship Id="rId85" Type="http://schemas.openxmlformats.org/officeDocument/2006/relationships/slideLayout" Target="../slideLayouts/slideLayout424.xml"/><Relationship Id="rId93" Type="http://schemas.openxmlformats.org/officeDocument/2006/relationships/image" Target="../media/image1.png"/><Relationship Id="rId3" Type="http://schemas.openxmlformats.org/officeDocument/2006/relationships/slideLayout" Target="../slideLayouts/slideLayout342.xml"/><Relationship Id="rId12" Type="http://schemas.openxmlformats.org/officeDocument/2006/relationships/slideLayout" Target="../slideLayouts/slideLayout351.xml"/><Relationship Id="rId17" Type="http://schemas.openxmlformats.org/officeDocument/2006/relationships/slideLayout" Target="../slideLayouts/slideLayout356.xml"/><Relationship Id="rId25" Type="http://schemas.openxmlformats.org/officeDocument/2006/relationships/slideLayout" Target="../slideLayouts/slideLayout364.xml"/><Relationship Id="rId33" Type="http://schemas.openxmlformats.org/officeDocument/2006/relationships/slideLayout" Target="../slideLayouts/slideLayout372.xml"/><Relationship Id="rId38" Type="http://schemas.openxmlformats.org/officeDocument/2006/relationships/slideLayout" Target="../slideLayouts/slideLayout377.xml"/><Relationship Id="rId46" Type="http://schemas.openxmlformats.org/officeDocument/2006/relationships/slideLayout" Target="../slideLayouts/slideLayout385.xml"/><Relationship Id="rId59" Type="http://schemas.openxmlformats.org/officeDocument/2006/relationships/slideLayout" Target="../slideLayouts/slideLayout398.xml"/><Relationship Id="rId67" Type="http://schemas.openxmlformats.org/officeDocument/2006/relationships/slideLayout" Target="../slideLayouts/slideLayout406.xml"/><Relationship Id="rId20" Type="http://schemas.openxmlformats.org/officeDocument/2006/relationships/slideLayout" Target="../slideLayouts/slideLayout359.xml"/><Relationship Id="rId41" Type="http://schemas.openxmlformats.org/officeDocument/2006/relationships/slideLayout" Target="../slideLayouts/slideLayout380.xml"/><Relationship Id="rId54" Type="http://schemas.openxmlformats.org/officeDocument/2006/relationships/slideLayout" Target="../slideLayouts/slideLayout393.xml"/><Relationship Id="rId62" Type="http://schemas.openxmlformats.org/officeDocument/2006/relationships/slideLayout" Target="../slideLayouts/slideLayout401.xml"/><Relationship Id="rId70" Type="http://schemas.openxmlformats.org/officeDocument/2006/relationships/slideLayout" Target="../slideLayouts/slideLayout409.xml"/><Relationship Id="rId75" Type="http://schemas.openxmlformats.org/officeDocument/2006/relationships/slideLayout" Target="../slideLayouts/slideLayout414.xml"/><Relationship Id="rId83" Type="http://schemas.openxmlformats.org/officeDocument/2006/relationships/slideLayout" Target="../slideLayouts/slideLayout422.xml"/><Relationship Id="rId88" Type="http://schemas.openxmlformats.org/officeDocument/2006/relationships/slideLayout" Target="../slideLayouts/slideLayout427.xml"/><Relationship Id="rId91" Type="http://schemas.openxmlformats.org/officeDocument/2006/relationships/slideLayout" Target="../slideLayouts/slideLayout430.xml"/><Relationship Id="rId1" Type="http://schemas.openxmlformats.org/officeDocument/2006/relationships/slideLayout" Target="../slideLayouts/slideLayout340.xml"/><Relationship Id="rId6" Type="http://schemas.openxmlformats.org/officeDocument/2006/relationships/slideLayout" Target="../slideLayouts/slideLayout345.xml"/><Relationship Id="rId15" Type="http://schemas.openxmlformats.org/officeDocument/2006/relationships/slideLayout" Target="../slideLayouts/slideLayout354.xml"/><Relationship Id="rId23" Type="http://schemas.openxmlformats.org/officeDocument/2006/relationships/slideLayout" Target="../slideLayouts/slideLayout362.xml"/><Relationship Id="rId28" Type="http://schemas.openxmlformats.org/officeDocument/2006/relationships/slideLayout" Target="../slideLayouts/slideLayout367.xml"/><Relationship Id="rId36" Type="http://schemas.openxmlformats.org/officeDocument/2006/relationships/slideLayout" Target="../slideLayouts/slideLayout375.xml"/><Relationship Id="rId49" Type="http://schemas.openxmlformats.org/officeDocument/2006/relationships/slideLayout" Target="../slideLayouts/slideLayout388.xml"/><Relationship Id="rId57" Type="http://schemas.openxmlformats.org/officeDocument/2006/relationships/slideLayout" Target="../slideLayouts/slideLayout396.xml"/><Relationship Id="rId10" Type="http://schemas.openxmlformats.org/officeDocument/2006/relationships/slideLayout" Target="../slideLayouts/slideLayout349.xml"/><Relationship Id="rId31" Type="http://schemas.openxmlformats.org/officeDocument/2006/relationships/slideLayout" Target="../slideLayouts/slideLayout370.xml"/><Relationship Id="rId44" Type="http://schemas.openxmlformats.org/officeDocument/2006/relationships/slideLayout" Target="../slideLayouts/slideLayout383.xml"/><Relationship Id="rId52" Type="http://schemas.openxmlformats.org/officeDocument/2006/relationships/slideLayout" Target="../slideLayouts/slideLayout391.xml"/><Relationship Id="rId60" Type="http://schemas.openxmlformats.org/officeDocument/2006/relationships/slideLayout" Target="../slideLayouts/slideLayout399.xml"/><Relationship Id="rId65" Type="http://schemas.openxmlformats.org/officeDocument/2006/relationships/slideLayout" Target="../slideLayouts/slideLayout404.xml"/><Relationship Id="rId73" Type="http://schemas.openxmlformats.org/officeDocument/2006/relationships/slideLayout" Target="../slideLayouts/slideLayout412.xml"/><Relationship Id="rId78" Type="http://schemas.openxmlformats.org/officeDocument/2006/relationships/slideLayout" Target="../slideLayouts/slideLayout417.xml"/><Relationship Id="rId81" Type="http://schemas.openxmlformats.org/officeDocument/2006/relationships/slideLayout" Target="../slideLayouts/slideLayout420.xml"/><Relationship Id="rId86" Type="http://schemas.openxmlformats.org/officeDocument/2006/relationships/slideLayout" Target="../slideLayouts/slideLayout425.xml"/><Relationship Id="rId4" Type="http://schemas.openxmlformats.org/officeDocument/2006/relationships/slideLayout" Target="../slideLayouts/slideLayout343.xml"/><Relationship Id="rId9" Type="http://schemas.openxmlformats.org/officeDocument/2006/relationships/slideLayout" Target="../slideLayouts/slideLayout348.xml"/><Relationship Id="rId13" Type="http://schemas.openxmlformats.org/officeDocument/2006/relationships/slideLayout" Target="../slideLayouts/slideLayout352.xml"/><Relationship Id="rId18" Type="http://schemas.openxmlformats.org/officeDocument/2006/relationships/slideLayout" Target="../slideLayouts/slideLayout357.xml"/><Relationship Id="rId39" Type="http://schemas.openxmlformats.org/officeDocument/2006/relationships/slideLayout" Target="../slideLayouts/slideLayout378.xml"/><Relationship Id="rId34" Type="http://schemas.openxmlformats.org/officeDocument/2006/relationships/slideLayout" Target="../slideLayouts/slideLayout373.xml"/><Relationship Id="rId50" Type="http://schemas.openxmlformats.org/officeDocument/2006/relationships/slideLayout" Target="../slideLayouts/slideLayout389.xml"/><Relationship Id="rId55" Type="http://schemas.openxmlformats.org/officeDocument/2006/relationships/slideLayout" Target="../slideLayouts/slideLayout394.xml"/><Relationship Id="rId76" Type="http://schemas.openxmlformats.org/officeDocument/2006/relationships/slideLayout" Target="../slideLayouts/slideLayout415.xml"/><Relationship Id="rId7" Type="http://schemas.openxmlformats.org/officeDocument/2006/relationships/slideLayout" Target="../slideLayouts/slideLayout346.xml"/><Relationship Id="rId71" Type="http://schemas.openxmlformats.org/officeDocument/2006/relationships/slideLayout" Target="../slideLayouts/slideLayout410.xml"/><Relationship Id="rId92" Type="http://schemas.openxmlformats.org/officeDocument/2006/relationships/theme" Target="../theme/theme5.xml"/><Relationship Id="rId2" Type="http://schemas.openxmlformats.org/officeDocument/2006/relationships/slideLayout" Target="../slideLayouts/slideLayout341.xml"/><Relationship Id="rId29" Type="http://schemas.openxmlformats.org/officeDocument/2006/relationships/slideLayout" Target="../slideLayouts/slideLayout368.xml"/><Relationship Id="rId24" Type="http://schemas.openxmlformats.org/officeDocument/2006/relationships/slideLayout" Target="../slideLayouts/slideLayout363.xml"/><Relationship Id="rId40" Type="http://schemas.openxmlformats.org/officeDocument/2006/relationships/slideLayout" Target="../slideLayouts/slideLayout379.xml"/><Relationship Id="rId45" Type="http://schemas.openxmlformats.org/officeDocument/2006/relationships/slideLayout" Target="../slideLayouts/slideLayout384.xml"/><Relationship Id="rId66" Type="http://schemas.openxmlformats.org/officeDocument/2006/relationships/slideLayout" Target="../slideLayouts/slideLayout405.xml"/><Relationship Id="rId87" Type="http://schemas.openxmlformats.org/officeDocument/2006/relationships/slideLayout" Target="../slideLayouts/slideLayout426.xml"/><Relationship Id="rId61" Type="http://schemas.openxmlformats.org/officeDocument/2006/relationships/slideLayout" Target="../slideLayouts/slideLayout400.xml"/><Relationship Id="rId82" Type="http://schemas.openxmlformats.org/officeDocument/2006/relationships/slideLayout" Target="../slideLayouts/slideLayout421.xml"/><Relationship Id="rId19" Type="http://schemas.openxmlformats.org/officeDocument/2006/relationships/slideLayout" Target="../slideLayouts/slideLayout358.xml"/><Relationship Id="rId14" Type="http://schemas.openxmlformats.org/officeDocument/2006/relationships/slideLayout" Target="../slideLayouts/slideLayout353.xml"/><Relationship Id="rId30" Type="http://schemas.openxmlformats.org/officeDocument/2006/relationships/slideLayout" Target="../slideLayouts/slideLayout369.xml"/><Relationship Id="rId35" Type="http://schemas.openxmlformats.org/officeDocument/2006/relationships/slideLayout" Target="../slideLayouts/slideLayout374.xml"/><Relationship Id="rId56" Type="http://schemas.openxmlformats.org/officeDocument/2006/relationships/slideLayout" Target="../slideLayouts/slideLayout395.xml"/><Relationship Id="rId77" Type="http://schemas.openxmlformats.org/officeDocument/2006/relationships/slideLayout" Target="../slideLayouts/slideLayout4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iltton_Text_Black.png">
            <a:extLst>
              <a:ext uri="{FF2B5EF4-FFF2-40B4-BE49-F238E27FC236}">
                <a16:creationId xmlns:a16="http://schemas.microsoft.com/office/drawing/2014/main" id="{39333934-6045-4541-BBF6-316303A9FDF9}"/>
              </a:ext>
              <a:ext uri="{C183D7F6-B498-43B3-948B-1728B52AA6E4}">
                <adec:decorative xmlns:adec="http://schemas.microsoft.com/office/drawing/2017/decorative" val="1"/>
              </a:ext>
            </a:extLst>
          </p:cNvPr>
          <p:cNvPicPr>
            <a:picLocks noChangeAspect="1"/>
          </p:cNvPicPr>
          <p:nvPr userDrawn="1"/>
        </p:nvPicPr>
        <p:blipFill>
          <a:blip r:embed="rId95"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
        <p:nvSpPr>
          <p:cNvPr id="2" name="Title Placeholder 1">
            <a:extLst>
              <a:ext uri="{FF2B5EF4-FFF2-40B4-BE49-F238E27FC236}">
                <a16:creationId xmlns:a16="http://schemas.microsoft.com/office/drawing/2014/main" id="{102BCEDC-5BF0-4641-B029-97A0073B2CA6}"/>
              </a:ext>
            </a:extLst>
          </p:cNvPr>
          <p:cNvSpPr>
            <a:spLocks noGrp="1"/>
          </p:cNvSpPr>
          <p:nvPr>
            <p:ph type="title"/>
          </p:nvPr>
        </p:nvSpPr>
        <p:spPr>
          <a:xfrm>
            <a:off x="953036" y="1099929"/>
            <a:ext cx="10284807" cy="552121"/>
          </a:xfrm>
          <a:prstGeom prst="rect">
            <a:avLst/>
          </a:prstGeom>
        </p:spPr>
        <p:txBody>
          <a:bodyPr vert="horz" lIns="0" tIns="0" rIns="0" bIns="0" rtlCol="0" anchor="t" anchorCtr="0">
            <a:noAutofit/>
          </a:bodyPr>
          <a:lstStyle/>
          <a:p>
            <a:r>
              <a:rPr lang="en-GB"/>
              <a:t>Click to edit Master title style</a:t>
            </a:r>
          </a:p>
        </p:txBody>
      </p:sp>
      <p:sp>
        <p:nvSpPr>
          <p:cNvPr id="3" name="Text Placeholder 2">
            <a:extLst>
              <a:ext uri="{FF2B5EF4-FFF2-40B4-BE49-F238E27FC236}">
                <a16:creationId xmlns:a16="http://schemas.microsoft.com/office/drawing/2014/main" id="{F8F58EF0-5CC6-4362-996D-AE27B9C25A25}"/>
              </a:ext>
            </a:extLst>
          </p:cNvPr>
          <p:cNvSpPr>
            <a:spLocks noGrp="1"/>
          </p:cNvSpPr>
          <p:nvPr>
            <p:ph type="body" idx="1"/>
          </p:nvPr>
        </p:nvSpPr>
        <p:spPr>
          <a:xfrm>
            <a:off x="953036" y="1780208"/>
            <a:ext cx="10284807" cy="39600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CFC8207-E1E1-4120-A9AA-730F0E3F9D1A}"/>
              </a:ext>
            </a:extLst>
          </p:cNvPr>
          <p:cNvSpPr>
            <a:spLocks noGrp="1"/>
          </p:cNvSpPr>
          <p:nvPr>
            <p:ph type="dt" sz="half" idx="2"/>
          </p:nvPr>
        </p:nvSpPr>
        <p:spPr>
          <a:xfrm>
            <a:off x="392044" y="6374821"/>
            <a:ext cx="888999" cy="220350"/>
          </a:xfrm>
          <a:prstGeom prst="rect">
            <a:avLst/>
          </a:prstGeom>
        </p:spPr>
        <p:txBody>
          <a:bodyPr vert="horz" lIns="0" tIns="0" rIns="0" bIns="0" rtlCol="0" anchor="ctr"/>
          <a:lstStyle>
            <a:lvl1pPr algn="l">
              <a:defRPr sz="1000">
                <a:solidFill>
                  <a:schemeClr val="tx1"/>
                </a:solidFill>
              </a:defRPr>
            </a:lvl1pPr>
          </a:lstStyle>
          <a:p>
            <a:fld id="{242F0941-882F-D548-B919-4B2589B3CDF9}" type="datetime1">
              <a:rPr lang="en-US" smtClean="0"/>
              <a:t>11/30/2022</a:t>
            </a:fld>
            <a:endParaRPr lang="fi-FI"/>
          </a:p>
        </p:txBody>
      </p:sp>
      <p:sp>
        <p:nvSpPr>
          <p:cNvPr id="8" name="Footer Placeholder 7">
            <a:extLst>
              <a:ext uri="{FF2B5EF4-FFF2-40B4-BE49-F238E27FC236}">
                <a16:creationId xmlns:a16="http://schemas.microsoft.com/office/drawing/2014/main" id="{431C7E16-846E-4C51-8A54-1FE93AAD5BD6}"/>
              </a:ext>
            </a:extLst>
          </p:cNvPr>
          <p:cNvSpPr>
            <a:spLocks noGrp="1"/>
          </p:cNvSpPr>
          <p:nvPr>
            <p:ph type="ftr" sz="quarter" idx="3"/>
          </p:nvPr>
        </p:nvSpPr>
        <p:spPr>
          <a:xfrm>
            <a:off x="1282148" y="6374821"/>
            <a:ext cx="4114800" cy="220350"/>
          </a:xfrm>
          <a:prstGeom prst="rect">
            <a:avLst/>
          </a:prstGeom>
        </p:spPr>
        <p:txBody>
          <a:bodyPr vert="horz" lIns="0" tIns="0" rIns="0" bIns="0" rtlCol="0" anchor="ctr"/>
          <a:lstStyle>
            <a:lvl1pPr algn="l">
              <a:defRPr sz="1000" b="1" cap="none" baseline="0">
                <a:solidFill>
                  <a:schemeClr val="tx1"/>
                </a:solidFill>
              </a:defRPr>
            </a:lvl1pPr>
          </a:lstStyle>
          <a:p>
            <a:r>
              <a:rPr lang="fi-FI"/>
              <a:t>© Miltton New Nordics</a:t>
            </a:r>
          </a:p>
        </p:txBody>
      </p:sp>
      <p:sp>
        <p:nvSpPr>
          <p:cNvPr id="9" name="Slide Number Placeholder 8">
            <a:extLst>
              <a:ext uri="{FF2B5EF4-FFF2-40B4-BE49-F238E27FC236}">
                <a16:creationId xmlns:a16="http://schemas.microsoft.com/office/drawing/2014/main" id="{9D91B797-1514-4178-B4AD-AFE930D23265}"/>
              </a:ext>
            </a:extLst>
          </p:cNvPr>
          <p:cNvSpPr>
            <a:spLocks noGrp="1"/>
          </p:cNvSpPr>
          <p:nvPr>
            <p:ph type="sldNum" sz="quarter" idx="4"/>
          </p:nvPr>
        </p:nvSpPr>
        <p:spPr>
          <a:xfrm>
            <a:off x="11131826" y="6558971"/>
            <a:ext cx="922062" cy="220350"/>
          </a:xfrm>
          <a:prstGeom prst="rect">
            <a:avLst/>
          </a:prstGeom>
        </p:spPr>
        <p:txBody>
          <a:bodyPr vert="horz" lIns="0" tIns="0" rIns="0" bIns="0" rtlCol="0" anchor="ctr"/>
          <a:lstStyle>
            <a:lvl1pPr algn="r">
              <a:defRPr sz="800" b="1">
                <a:solidFill>
                  <a:schemeClr val="tx1"/>
                </a:solidFill>
              </a:defRPr>
            </a:lvl1pPr>
          </a:lstStyle>
          <a:p>
            <a:fld id="{31160B98-140E-4345-B1A3-2A7247C42973}" type="slidenum">
              <a:rPr lang="fi-FI" smtClean="0"/>
              <a:pPr/>
              <a:t>‹#›</a:t>
            </a:fld>
            <a:endParaRPr lang="fi-FI"/>
          </a:p>
        </p:txBody>
      </p:sp>
    </p:spTree>
    <p:extLst>
      <p:ext uri="{BB962C8B-B14F-4D97-AF65-F5344CB8AC3E}">
        <p14:creationId xmlns:p14="http://schemas.microsoft.com/office/powerpoint/2010/main" val="4203154310"/>
      </p:ext>
    </p:extLst>
  </p:cSld>
  <p:clrMap bg1="lt1" tx1="dk1" bg2="lt2" tx2="dk2" accent1="accent1" accent2="accent2" accent3="accent3" accent4="accent4" accent5="accent5" accent6="accent6" hlink="hlink" folHlink="folHlink"/>
  <p:sldLayoutIdLst>
    <p:sldLayoutId id="2147483755" r:id="rId1"/>
    <p:sldLayoutId id="2147483768" r:id="rId2"/>
    <p:sldLayoutId id="2147483769" r:id="rId3"/>
    <p:sldLayoutId id="2147483770" r:id="rId4"/>
    <p:sldLayoutId id="2147483772" r:id="rId5"/>
    <p:sldLayoutId id="2147483758" r:id="rId6"/>
    <p:sldLayoutId id="2147483771" r:id="rId7"/>
    <p:sldLayoutId id="2147483773" r:id="rId8"/>
    <p:sldLayoutId id="2147483774" r:id="rId9"/>
    <p:sldLayoutId id="2147483775" r:id="rId10"/>
    <p:sldLayoutId id="2147483776" r:id="rId11"/>
    <p:sldLayoutId id="2147483777" r:id="rId12"/>
    <p:sldLayoutId id="2147483778" r:id="rId13"/>
    <p:sldLayoutId id="2147483675" r:id="rId14"/>
    <p:sldLayoutId id="2147483676" r:id="rId15"/>
    <p:sldLayoutId id="2147483677" r:id="rId16"/>
    <p:sldLayoutId id="2147483781" r:id="rId17"/>
    <p:sldLayoutId id="2147483779" r:id="rId18"/>
    <p:sldLayoutId id="2147483680" r:id="rId19"/>
    <p:sldLayoutId id="2147483782" r:id="rId20"/>
    <p:sldLayoutId id="2147483783" r:id="rId21"/>
    <p:sldLayoutId id="2147483784" r:id="rId22"/>
    <p:sldLayoutId id="2147483785" r:id="rId23"/>
    <p:sldLayoutId id="2147483760" r:id="rId24"/>
    <p:sldLayoutId id="2147483761" r:id="rId25"/>
    <p:sldLayoutId id="2147483786" r:id="rId26"/>
    <p:sldLayoutId id="2147483787" r:id="rId27"/>
    <p:sldLayoutId id="2147483765" r:id="rId28"/>
    <p:sldLayoutId id="2147483788" r:id="rId29"/>
    <p:sldLayoutId id="2147483789" r:id="rId30"/>
    <p:sldLayoutId id="2147483790" r:id="rId31"/>
    <p:sldLayoutId id="2147483791" r:id="rId32"/>
    <p:sldLayoutId id="2147483792" r:id="rId33"/>
    <p:sldLayoutId id="2147483693" r:id="rId34"/>
    <p:sldLayoutId id="2147483694" r:id="rId35"/>
    <p:sldLayoutId id="2147483793" r:id="rId36"/>
    <p:sldLayoutId id="2147483794" r:id="rId37"/>
    <p:sldLayoutId id="2147483795" r:id="rId38"/>
    <p:sldLayoutId id="2147483796" r:id="rId39"/>
    <p:sldLayoutId id="2147483699" r:id="rId40"/>
    <p:sldLayoutId id="2147483700" r:id="rId41"/>
    <p:sldLayoutId id="2147483701" r:id="rId42"/>
    <p:sldLayoutId id="2147483797" r:id="rId43"/>
    <p:sldLayoutId id="2147483703" r:id="rId44"/>
    <p:sldLayoutId id="2147483704" r:id="rId45"/>
    <p:sldLayoutId id="2147483705" r:id="rId46"/>
    <p:sldLayoutId id="2147483798" r:id="rId47"/>
    <p:sldLayoutId id="2147483799" r:id="rId48"/>
    <p:sldLayoutId id="2147483802" r:id="rId49"/>
    <p:sldLayoutId id="2147483803" r:id="rId50"/>
    <p:sldLayoutId id="2147483804" r:id="rId51"/>
    <p:sldLayoutId id="2147483805" r:id="rId52"/>
    <p:sldLayoutId id="2147483809" r:id="rId53"/>
    <p:sldLayoutId id="2147483810" r:id="rId54"/>
    <p:sldLayoutId id="2147483807" r:id="rId55"/>
    <p:sldLayoutId id="2147483808" r:id="rId56"/>
    <p:sldLayoutId id="2147483812" r:id="rId57"/>
    <p:sldLayoutId id="2147483814" r:id="rId58"/>
    <p:sldLayoutId id="2147483815" r:id="rId59"/>
    <p:sldLayoutId id="2147484032" r:id="rId60"/>
    <p:sldLayoutId id="2147483719" r:id="rId61"/>
    <p:sldLayoutId id="2147483816" r:id="rId62"/>
    <p:sldLayoutId id="2147483817" r:id="rId63"/>
    <p:sldLayoutId id="2147483818" r:id="rId64"/>
    <p:sldLayoutId id="2147483819" r:id="rId65"/>
    <p:sldLayoutId id="2147483820" r:id="rId66"/>
    <p:sldLayoutId id="2147483725" r:id="rId67"/>
    <p:sldLayoutId id="2147483821" r:id="rId68"/>
    <p:sldLayoutId id="2147483822" r:id="rId69"/>
    <p:sldLayoutId id="2147483823" r:id="rId70"/>
    <p:sldLayoutId id="2147483824" r:id="rId71"/>
    <p:sldLayoutId id="2147483825" r:id="rId72"/>
    <p:sldLayoutId id="2147483826" r:id="rId73"/>
    <p:sldLayoutId id="2147483811" r:id="rId74"/>
    <p:sldLayoutId id="2147483828" r:id="rId75"/>
    <p:sldLayoutId id="2147483829" r:id="rId76"/>
    <p:sldLayoutId id="2147483827" r:id="rId77"/>
    <p:sldLayoutId id="2147483832" r:id="rId78"/>
    <p:sldLayoutId id="2147483838" r:id="rId79"/>
    <p:sldLayoutId id="2147483839" r:id="rId80"/>
    <p:sldLayoutId id="2147483840" r:id="rId81"/>
    <p:sldLayoutId id="2147483841" r:id="rId82"/>
    <p:sldLayoutId id="2147483842" r:id="rId83"/>
    <p:sldLayoutId id="2147483843" r:id="rId84"/>
    <p:sldLayoutId id="2147483844" r:id="rId85"/>
    <p:sldLayoutId id="2147483747" r:id="rId86"/>
    <p:sldLayoutId id="2147483748" r:id="rId87"/>
    <p:sldLayoutId id="2147483837" r:id="rId88"/>
    <p:sldLayoutId id="2147483833" r:id="rId89"/>
    <p:sldLayoutId id="2147483834" r:id="rId90"/>
    <p:sldLayoutId id="2147483835" r:id="rId91"/>
    <p:sldLayoutId id="2147483836" r:id="rId92"/>
    <p:sldLayoutId id="2147484167" r:id="rId93"/>
  </p:sldLayoutIdLst>
  <p:hf sldNum="0" hdr="0" ftr="0"/>
  <p:txStyles>
    <p:titleStyle>
      <a:lvl1pPr algn="l" defTabSz="914400" rtl="0" eaLnBrk="1" latinLnBrk="0" hangingPunct="1">
        <a:lnSpc>
          <a:spcPct val="90000"/>
        </a:lnSpc>
        <a:spcBef>
          <a:spcPct val="0"/>
        </a:spcBef>
        <a:buNone/>
        <a:defRPr sz="2500" b="1" kern="1200">
          <a:solidFill>
            <a:schemeClr val="tx1"/>
          </a:solidFill>
          <a:latin typeface="+mj-lt"/>
          <a:ea typeface="+mj-ea"/>
          <a:cs typeface="+mj-cs"/>
        </a:defRPr>
      </a:lvl1pPr>
    </p:titleStyle>
    <p:bodyStyle>
      <a:lvl1pPr marL="139700" indent="-139700" algn="l" defTabSz="914400" rtl="0" eaLnBrk="1" latinLnBrk="0" hangingPunct="1">
        <a:lnSpc>
          <a:spcPct val="110000"/>
        </a:lnSpc>
        <a:spcBef>
          <a:spcPts val="0"/>
        </a:spcBef>
        <a:buFont typeface="Arial" panose="020B0604020202020204" pitchFamily="34" charset="0"/>
        <a:buChar char="•"/>
        <a:tabLst/>
        <a:defRPr sz="1200" kern="1200">
          <a:solidFill>
            <a:schemeClr val="tx1"/>
          </a:solidFill>
          <a:latin typeface="+mn-lt"/>
          <a:ea typeface="+mn-ea"/>
          <a:cs typeface="+mn-cs"/>
        </a:defRPr>
      </a:lvl1pPr>
      <a:lvl2pPr marL="588963" indent="-131763" algn="l" defTabSz="914400" rtl="0" eaLnBrk="1" latinLnBrk="0" hangingPunct="1">
        <a:lnSpc>
          <a:spcPct val="110000"/>
        </a:lnSpc>
        <a:spcBef>
          <a:spcPts val="0"/>
        </a:spcBef>
        <a:buFont typeface="Arial" panose="020B0604020202020204" pitchFamily="34" charset="0"/>
        <a:buChar char="•"/>
        <a:tabLst/>
        <a:defRPr sz="1200" kern="1200">
          <a:solidFill>
            <a:schemeClr val="tx1"/>
          </a:solidFill>
          <a:latin typeface="+mn-lt"/>
          <a:ea typeface="+mn-ea"/>
          <a:cs typeface="+mn-cs"/>
        </a:defRPr>
      </a:lvl2pPr>
      <a:lvl3pPr marL="1025525" indent="-111125" algn="l" defTabSz="914400" rtl="0" eaLnBrk="1" latinLnBrk="0" hangingPunct="1">
        <a:lnSpc>
          <a:spcPct val="110000"/>
        </a:lnSpc>
        <a:spcBef>
          <a:spcPts val="0"/>
        </a:spcBef>
        <a:buFont typeface="Arial" panose="020B0604020202020204" pitchFamily="34" charset="0"/>
        <a:buChar char="•"/>
        <a:tabLst/>
        <a:defRPr sz="1200" kern="1200">
          <a:solidFill>
            <a:schemeClr val="tx1"/>
          </a:solidFill>
          <a:latin typeface="+mn-lt"/>
          <a:ea typeface="+mn-ea"/>
          <a:cs typeface="+mn-cs"/>
        </a:defRPr>
      </a:lvl3pPr>
      <a:lvl4pPr marL="1474788" indent="-103188" algn="l" defTabSz="914400" rtl="0" eaLnBrk="1" latinLnBrk="0" hangingPunct="1">
        <a:lnSpc>
          <a:spcPct val="110000"/>
        </a:lnSpc>
        <a:spcBef>
          <a:spcPts val="0"/>
        </a:spcBef>
        <a:buFont typeface="Arial" panose="020B0604020202020204" pitchFamily="34" charset="0"/>
        <a:buChar char="•"/>
        <a:tabLst/>
        <a:defRPr sz="1200" kern="1200">
          <a:solidFill>
            <a:schemeClr val="tx1"/>
          </a:solidFill>
          <a:latin typeface="+mn-lt"/>
          <a:ea typeface="+mn-ea"/>
          <a:cs typeface="+mn-cs"/>
        </a:defRPr>
      </a:lvl4pPr>
      <a:lvl5pPr marL="1911350" indent="-82550" algn="l" defTabSz="914400" rtl="0" eaLnBrk="1" latinLnBrk="0" hangingPunct="1">
        <a:lnSpc>
          <a:spcPct val="110000"/>
        </a:lnSpc>
        <a:spcBef>
          <a:spcPts val="0"/>
        </a:spcBef>
        <a:buFont typeface="Arial" panose="020B0604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7401" userDrawn="1">
          <p15:clr>
            <a:srgbClr val="F26B43"/>
          </p15:clr>
        </p15:guide>
        <p15:guide id="3"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E85684-BF17-724F-B3B9-A7C4F4D83C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EE"/>
          </a:p>
        </p:txBody>
      </p:sp>
      <p:sp>
        <p:nvSpPr>
          <p:cNvPr id="3" name="Text Placeholder 2">
            <a:extLst>
              <a:ext uri="{FF2B5EF4-FFF2-40B4-BE49-F238E27FC236}">
                <a16:creationId xmlns:a16="http://schemas.microsoft.com/office/drawing/2014/main" id="{EDB6A16F-DA18-044A-890D-2E930CDE5B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4" name="Date Placeholder 3">
            <a:extLst>
              <a:ext uri="{FF2B5EF4-FFF2-40B4-BE49-F238E27FC236}">
                <a16:creationId xmlns:a16="http://schemas.microsoft.com/office/drawing/2014/main" id="{85320649-5DA2-3145-ACEC-3B0657B569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9AF6A-DC1D-504C-8717-17CCF5A3A5C7}" type="datetime1">
              <a:rPr lang="en-US" smtClean="0"/>
              <a:t>11/30/2022</a:t>
            </a:fld>
            <a:endParaRPr lang="en-EE"/>
          </a:p>
        </p:txBody>
      </p:sp>
      <p:sp>
        <p:nvSpPr>
          <p:cNvPr id="5" name="Footer Placeholder 4">
            <a:extLst>
              <a:ext uri="{FF2B5EF4-FFF2-40B4-BE49-F238E27FC236}">
                <a16:creationId xmlns:a16="http://schemas.microsoft.com/office/drawing/2014/main" id="{ED64E682-4C2A-1F42-AD93-8F76732AE1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 Miltton New Nordics</a:t>
            </a:r>
            <a:endParaRPr lang="en-EE"/>
          </a:p>
        </p:txBody>
      </p:sp>
      <p:sp>
        <p:nvSpPr>
          <p:cNvPr id="6" name="Slide Number Placeholder 5">
            <a:extLst>
              <a:ext uri="{FF2B5EF4-FFF2-40B4-BE49-F238E27FC236}">
                <a16:creationId xmlns:a16="http://schemas.microsoft.com/office/drawing/2014/main" id="{079051D3-4379-0445-96FA-374252ECF6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D137F8-A9BA-5A43-AD22-429E52571965}" type="slidenum">
              <a:rPr lang="en-EE" smtClean="0"/>
              <a:t>‹#›</a:t>
            </a:fld>
            <a:endParaRPr lang="en-EE"/>
          </a:p>
        </p:txBody>
      </p:sp>
    </p:spTree>
    <p:extLst>
      <p:ext uri="{BB962C8B-B14F-4D97-AF65-F5344CB8AC3E}">
        <p14:creationId xmlns:p14="http://schemas.microsoft.com/office/powerpoint/2010/main" val="2337378599"/>
      </p:ext>
    </p:extLst>
  </p:cSld>
  <p:clrMap bg1="lt1" tx1="dk1" bg2="lt2" tx2="dk2" accent1="accent1" accent2="accent2" accent3="accent3" accent4="accent4" accent5="accent5" accent6="accent6" hlink="hlink" folHlink="folHlink"/>
  <p:sldLayoutIdLst>
    <p:sldLayoutId id="2147484067" r:id="rId1"/>
    <p:sldLayoutId id="2147483968" r:id="rId2"/>
    <p:sldLayoutId id="2147483971" r:id="rId3"/>
    <p:sldLayoutId id="2147483976" r:id="rId4"/>
    <p:sldLayoutId id="2147483981" r:id="rId5"/>
    <p:sldLayoutId id="2147483986" r:id="rId6"/>
    <p:sldLayoutId id="2147484003" r:id="rId7"/>
    <p:sldLayoutId id="2147484009" r:id="rId8"/>
    <p:sldLayoutId id="2147484024" r:id="rId9"/>
    <p:sldLayoutId id="2147484028" r:id="rId10"/>
    <p:sldLayoutId id="2147484031"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iltton_Text_Black.png">
            <a:extLst>
              <a:ext uri="{FF2B5EF4-FFF2-40B4-BE49-F238E27FC236}">
                <a16:creationId xmlns:a16="http://schemas.microsoft.com/office/drawing/2014/main" id="{39333934-6045-4541-BBF6-316303A9FDF9}"/>
              </a:ext>
              <a:ext uri="{C183D7F6-B498-43B3-948B-1728B52AA6E4}">
                <adec:decorative xmlns:adec="http://schemas.microsoft.com/office/drawing/2017/decorative" val="1"/>
              </a:ext>
            </a:extLst>
          </p:cNvPr>
          <p:cNvPicPr>
            <a:picLocks noChangeAspect="1"/>
          </p:cNvPicPr>
          <p:nvPr userDrawn="1"/>
        </p:nvPicPr>
        <p:blipFill>
          <a:blip r:embed="rId146"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
        <p:nvSpPr>
          <p:cNvPr id="2" name="Title Placeholder 1">
            <a:extLst>
              <a:ext uri="{FF2B5EF4-FFF2-40B4-BE49-F238E27FC236}">
                <a16:creationId xmlns:a16="http://schemas.microsoft.com/office/drawing/2014/main" id="{102BCEDC-5BF0-4641-B029-97A0073B2CA6}"/>
              </a:ext>
            </a:extLst>
          </p:cNvPr>
          <p:cNvSpPr>
            <a:spLocks noGrp="1"/>
          </p:cNvSpPr>
          <p:nvPr>
            <p:ph type="title"/>
          </p:nvPr>
        </p:nvSpPr>
        <p:spPr>
          <a:xfrm>
            <a:off x="953036" y="1099929"/>
            <a:ext cx="10284807" cy="55212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F58EF0-5CC6-4362-996D-AE27B9C25A25}"/>
              </a:ext>
            </a:extLst>
          </p:cNvPr>
          <p:cNvSpPr>
            <a:spLocks noGrp="1"/>
          </p:cNvSpPr>
          <p:nvPr>
            <p:ph type="body" idx="1"/>
          </p:nvPr>
        </p:nvSpPr>
        <p:spPr>
          <a:xfrm>
            <a:off x="953036" y="1780208"/>
            <a:ext cx="10284807" cy="3960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CFC8207-E1E1-4120-A9AA-730F0E3F9D1A}"/>
              </a:ext>
            </a:extLst>
          </p:cNvPr>
          <p:cNvSpPr>
            <a:spLocks noGrp="1"/>
          </p:cNvSpPr>
          <p:nvPr>
            <p:ph type="dt" sz="half" idx="2"/>
          </p:nvPr>
        </p:nvSpPr>
        <p:spPr>
          <a:xfrm>
            <a:off x="392044" y="6374821"/>
            <a:ext cx="888999" cy="220350"/>
          </a:xfrm>
          <a:prstGeom prst="rect">
            <a:avLst/>
          </a:prstGeom>
        </p:spPr>
        <p:txBody>
          <a:bodyPr vert="horz" lIns="0" tIns="0" rIns="0" bIns="0" rtlCol="0" anchor="ctr"/>
          <a:lstStyle>
            <a:lvl1pPr algn="l">
              <a:defRPr sz="1000">
                <a:solidFill>
                  <a:schemeClr val="tx1"/>
                </a:solidFill>
              </a:defRPr>
            </a:lvl1pPr>
          </a:lstStyle>
          <a:p>
            <a:fld id="{1BE6F41A-8F28-0C46-B3A2-34A77841FC6A}" type="datetime1">
              <a:rPr lang="en-US" smtClean="0"/>
              <a:t>11/30/2022</a:t>
            </a:fld>
            <a:endParaRPr lang="fi-FI"/>
          </a:p>
        </p:txBody>
      </p:sp>
      <p:sp>
        <p:nvSpPr>
          <p:cNvPr id="8" name="Footer Placeholder 7">
            <a:extLst>
              <a:ext uri="{FF2B5EF4-FFF2-40B4-BE49-F238E27FC236}">
                <a16:creationId xmlns:a16="http://schemas.microsoft.com/office/drawing/2014/main" id="{431C7E16-846E-4C51-8A54-1FE93AAD5BD6}"/>
              </a:ext>
            </a:extLst>
          </p:cNvPr>
          <p:cNvSpPr>
            <a:spLocks noGrp="1"/>
          </p:cNvSpPr>
          <p:nvPr>
            <p:ph type="ftr" sz="quarter" idx="3"/>
          </p:nvPr>
        </p:nvSpPr>
        <p:spPr>
          <a:xfrm>
            <a:off x="1282148" y="6374821"/>
            <a:ext cx="4114800" cy="220350"/>
          </a:xfrm>
          <a:prstGeom prst="rect">
            <a:avLst/>
          </a:prstGeom>
        </p:spPr>
        <p:txBody>
          <a:bodyPr vert="horz" lIns="0" tIns="0" rIns="0" bIns="0" rtlCol="0" anchor="ctr"/>
          <a:lstStyle>
            <a:lvl1pPr algn="l">
              <a:defRPr sz="1000" b="1" cap="none" baseline="0">
                <a:solidFill>
                  <a:schemeClr val="tx1"/>
                </a:solidFill>
              </a:defRPr>
            </a:lvl1pPr>
          </a:lstStyle>
          <a:p>
            <a:r>
              <a:rPr lang="fi-FI"/>
              <a:t>© Miltton New Nordics</a:t>
            </a:r>
          </a:p>
        </p:txBody>
      </p:sp>
      <p:sp>
        <p:nvSpPr>
          <p:cNvPr id="9" name="Slide Number Placeholder 8">
            <a:extLst>
              <a:ext uri="{FF2B5EF4-FFF2-40B4-BE49-F238E27FC236}">
                <a16:creationId xmlns:a16="http://schemas.microsoft.com/office/drawing/2014/main" id="{9D91B797-1514-4178-B4AD-AFE930D23265}"/>
              </a:ext>
            </a:extLst>
          </p:cNvPr>
          <p:cNvSpPr>
            <a:spLocks noGrp="1"/>
          </p:cNvSpPr>
          <p:nvPr>
            <p:ph type="sldNum" sz="quarter" idx="4"/>
          </p:nvPr>
        </p:nvSpPr>
        <p:spPr>
          <a:xfrm>
            <a:off x="11131826" y="6558971"/>
            <a:ext cx="922062" cy="220350"/>
          </a:xfrm>
          <a:prstGeom prst="rect">
            <a:avLst/>
          </a:prstGeom>
        </p:spPr>
        <p:txBody>
          <a:bodyPr vert="horz" lIns="0" tIns="0" rIns="0" bIns="0" rtlCol="0" anchor="ctr"/>
          <a:lstStyle>
            <a:lvl1pPr algn="r">
              <a:defRPr sz="800" b="1">
                <a:solidFill>
                  <a:schemeClr val="tx1"/>
                </a:solidFill>
              </a:defRPr>
            </a:lvl1pPr>
          </a:lstStyle>
          <a:p>
            <a:fld id="{31160B98-140E-4345-B1A3-2A7247C42973}" type="slidenum">
              <a:rPr lang="fi-FI" smtClean="0"/>
              <a:pPr/>
              <a:t>‹#›</a:t>
            </a:fld>
            <a:endParaRPr lang="fi-FI"/>
          </a:p>
        </p:txBody>
      </p:sp>
    </p:spTree>
    <p:extLst>
      <p:ext uri="{BB962C8B-B14F-4D97-AF65-F5344CB8AC3E}">
        <p14:creationId xmlns:p14="http://schemas.microsoft.com/office/powerpoint/2010/main" val="4203154310"/>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45" r:id="rId3"/>
    <p:sldLayoutId id="2147483965" r:id="rId4"/>
    <p:sldLayoutId id="2147483966" r:id="rId5"/>
    <p:sldLayoutId id="2147483922" r:id="rId6"/>
    <p:sldLayoutId id="2147483967" r:id="rId7"/>
    <p:sldLayoutId id="2147483847" r:id="rId8"/>
    <p:sldLayoutId id="2147483969" r:id="rId9"/>
    <p:sldLayoutId id="2147483970" r:id="rId10"/>
    <p:sldLayoutId id="2147483848" r:id="rId11"/>
    <p:sldLayoutId id="2147483972" r:id="rId12"/>
    <p:sldLayoutId id="2147483973" r:id="rId13"/>
    <p:sldLayoutId id="2147483974" r:id="rId14"/>
    <p:sldLayoutId id="2147483975" r:id="rId15"/>
    <p:sldLayoutId id="2147483849" r:id="rId16"/>
    <p:sldLayoutId id="2147483977" r:id="rId17"/>
    <p:sldLayoutId id="2147483978" r:id="rId18"/>
    <p:sldLayoutId id="2147483979" r:id="rId19"/>
    <p:sldLayoutId id="2147483980" r:id="rId20"/>
    <p:sldLayoutId id="2147483850" r:id="rId21"/>
    <p:sldLayoutId id="2147483982" r:id="rId22"/>
    <p:sldLayoutId id="2147483983" r:id="rId23"/>
    <p:sldLayoutId id="2147483984" r:id="rId24"/>
    <p:sldLayoutId id="2147483923" r:id="rId25"/>
    <p:sldLayoutId id="2147483865" r:id="rId26"/>
    <p:sldLayoutId id="2147483925" r:id="rId27"/>
    <p:sldLayoutId id="2147483926" r:id="rId28"/>
    <p:sldLayoutId id="2147483927" r:id="rId29"/>
    <p:sldLayoutId id="2147483928" r:id="rId30"/>
    <p:sldLayoutId id="2147483929" r:id="rId31"/>
    <p:sldLayoutId id="2147483930" r:id="rId32"/>
    <p:sldLayoutId id="2147483931" r:id="rId33"/>
    <p:sldLayoutId id="2147483932" r:id="rId34"/>
    <p:sldLayoutId id="2147483985" r:id="rId35"/>
    <p:sldLayoutId id="2147483851" r:id="rId36"/>
    <p:sldLayoutId id="2147483987" r:id="rId37"/>
    <p:sldLayoutId id="2147483988" r:id="rId38"/>
    <p:sldLayoutId id="2147483989" r:id="rId39"/>
    <p:sldLayoutId id="2147483990" r:id="rId40"/>
    <p:sldLayoutId id="2147483991" r:id="rId41"/>
    <p:sldLayoutId id="2147483992" r:id="rId42"/>
    <p:sldLayoutId id="2147483993" r:id="rId43"/>
    <p:sldLayoutId id="2147483994" r:id="rId44"/>
    <p:sldLayoutId id="2147483995" r:id="rId45"/>
    <p:sldLayoutId id="2147483996" r:id="rId46"/>
    <p:sldLayoutId id="2147483997" r:id="rId47"/>
    <p:sldLayoutId id="2147483998" r:id="rId48"/>
    <p:sldLayoutId id="2147483999" r:id="rId49"/>
    <p:sldLayoutId id="2147484000" r:id="rId50"/>
    <p:sldLayoutId id="2147484001" r:id="rId51"/>
    <p:sldLayoutId id="2147484002" r:id="rId52"/>
    <p:sldLayoutId id="2147483852" r:id="rId53"/>
    <p:sldLayoutId id="2147483944" r:id="rId54"/>
    <p:sldLayoutId id="2147483934" r:id="rId55"/>
    <p:sldLayoutId id="2147483935" r:id="rId56"/>
    <p:sldLayoutId id="2147483936" r:id="rId57"/>
    <p:sldLayoutId id="2147483866" r:id="rId58"/>
    <p:sldLayoutId id="2147483938" r:id="rId59"/>
    <p:sldLayoutId id="2147484004" r:id="rId60"/>
    <p:sldLayoutId id="2147484005" r:id="rId61"/>
    <p:sldLayoutId id="2147484006" r:id="rId62"/>
    <p:sldLayoutId id="2147484007" r:id="rId63"/>
    <p:sldLayoutId id="2147484008" r:id="rId64"/>
    <p:sldLayoutId id="2147483853" r:id="rId65"/>
    <p:sldLayoutId id="2147484010" r:id="rId66"/>
    <p:sldLayoutId id="2147484011" r:id="rId67"/>
    <p:sldLayoutId id="2147483939" r:id="rId68"/>
    <p:sldLayoutId id="2147484012" r:id="rId69"/>
    <p:sldLayoutId id="2147484013" r:id="rId70"/>
    <p:sldLayoutId id="2147483940" r:id="rId71"/>
    <p:sldLayoutId id="2147484014" r:id="rId72"/>
    <p:sldLayoutId id="2147484015" r:id="rId73"/>
    <p:sldLayoutId id="2147484016" r:id="rId74"/>
    <p:sldLayoutId id="2147484017" r:id="rId75"/>
    <p:sldLayoutId id="2147484018" r:id="rId76"/>
    <p:sldLayoutId id="2147484019" r:id="rId77"/>
    <p:sldLayoutId id="2147484020" r:id="rId78"/>
    <p:sldLayoutId id="2147484021" r:id="rId79"/>
    <p:sldLayoutId id="2147483941" r:id="rId80"/>
    <p:sldLayoutId id="2147484022" r:id="rId81"/>
    <p:sldLayoutId id="2147484023" r:id="rId82"/>
    <p:sldLayoutId id="2147483854" r:id="rId83"/>
    <p:sldLayoutId id="2147484025" r:id="rId84"/>
    <p:sldLayoutId id="2147484026" r:id="rId85"/>
    <p:sldLayoutId id="2147484027" r:id="rId86"/>
    <p:sldLayoutId id="2147483855" r:id="rId87"/>
    <p:sldLayoutId id="2147483942" r:id="rId88"/>
    <p:sldLayoutId id="2147484029" r:id="rId89"/>
    <p:sldLayoutId id="2147484030" r:id="rId90"/>
    <p:sldLayoutId id="2147483856" r:id="rId91"/>
    <p:sldLayoutId id="2147483857" r:id="rId92"/>
    <p:sldLayoutId id="2147484033" r:id="rId93"/>
    <p:sldLayoutId id="2147484034" r:id="rId94"/>
    <p:sldLayoutId id="2147484035" r:id="rId95"/>
    <p:sldLayoutId id="2147483858" r:id="rId96"/>
    <p:sldLayoutId id="2147484036" r:id="rId97"/>
    <p:sldLayoutId id="2147484037" r:id="rId98"/>
    <p:sldLayoutId id="2147483859" r:id="rId99"/>
    <p:sldLayoutId id="2147484038" r:id="rId100"/>
    <p:sldLayoutId id="2147484039" r:id="rId101"/>
    <p:sldLayoutId id="2147483860" r:id="rId102"/>
    <p:sldLayoutId id="2147484040" r:id="rId103"/>
    <p:sldLayoutId id="2147484041" r:id="rId104"/>
    <p:sldLayoutId id="2147484161" r:id="rId105"/>
    <p:sldLayoutId id="2147484162" r:id="rId106"/>
    <p:sldLayoutId id="2147484163" r:id="rId107"/>
    <p:sldLayoutId id="2147484164" r:id="rId108"/>
    <p:sldLayoutId id="2147484165" r:id="rId109"/>
    <p:sldLayoutId id="2147484166" r:id="rId110"/>
    <p:sldLayoutId id="2147484042" r:id="rId111"/>
    <p:sldLayoutId id="2147484043" r:id="rId112"/>
    <p:sldLayoutId id="2147484044" r:id="rId113"/>
    <p:sldLayoutId id="2147484045" r:id="rId114"/>
    <p:sldLayoutId id="2147484046" r:id="rId115"/>
    <p:sldLayoutId id="2147484047" r:id="rId116"/>
    <p:sldLayoutId id="2147484048" r:id="rId117"/>
    <p:sldLayoutId id="2147484049" r:id="rId118"/>
    <p:sldLayoutId id="2147484050" r:id="rId119"/>
    <p:sldLayoutId id="2147484051" r:id="rId120"/>
    <p:sldLayoutId id="2147483943" r:id="rId121"/>
    <p:sldLayoutId id="2147483959" r:id="rId122"/>
    <p:sldLayoutId id="2147484052" r:id="rId123"/>
    <p:sldLayoutId id="2147484053" r:id="rId124"/>
    <p:sldLayoutId id="2147484054" r:id="rId125"/>
    <p:sldLayoutId id="2147484055" r:id="rId126"/>
    <p:sldLayoutId id="2147484056" r:id="rId127"/>
    <p:sldLayoutId id="2147484057" r:id="rId128"/>
    <p:sldLayoutId id="2147484058" r:id="rId129"/>
    <p:sldLayoutId id="2147484059" r:id="rId130"/>
    <p:sldLayoutId id="2147484060" r:id="rId131"/>
    <p:sldLayoutId id="2147484061" r:id="rId132"/>
    <p:sldLayoutId id="2147484062" r:id="rId133"/>
    <p:sldLayoutId id="2147483861" r:id="rId134"/>
    <p:sldLayoutId id="2147483960" r:id="rId135"/>
    <p:sldLayoutId id="2147484063" r:id="rId136"/>
    <p:sldLayoutId id="2147484064" r:id="rId137"/>
    <p:sldLayoutId id="2147484065" r:id="rId138"/>
    <p:sldLayoutId id="2147484066" r:id="rId139"/>
    <p:sldLayoutId id="2147483846" r:id="rId140"/>
    <p:sldLayoutId id="2147483961" r:id="rId141"/>
    <p:sldLayoutId id="2147483962" r:id="rId142"/>
    <p:sldLayoutId id="2147483963" r:id="rId143"/>
    <p:sldLayoutId id="2147484266" r:id="rId144"/>
  </p:sldLayoutIdLst>
  <p:hf sldNum="0" hdr="0" ftr="0"/>
  <p:txStyles>
    <p:titleStyle>
      <a:lvl1pPr algn="l" defTabSz="914400" rtl="0" eaLnBrk="1" latinLnBrk="0" hangingPunct="1">
        <a:lnSpc>
          <a:spcPct val="90000"/>
        </a:lnSpc>
        <a:spcBef>
          <a:spcPct val="0"/>
        </a:spcBef>
        <a:buNone/>
        <a:defRPr sz="2500" b="1" kern="1200">
          <a:solidFill>
            <a:schemeClr val="tx1"/>
          </a:solidFill>
          <a:latin typeface="+mj-lt"/>
          <a:ea typeface="+mj-ea"/>
          <a:cs typeface="+mj-cs"/>
        </a:defRPr>
      </a:lvl1pPr>
    </p:titleStyle>
    <p:bodyStyle>
      <a:lvl1pPr marL="139700" indent="-139700" algn="l" defTabSz="914400" rtl="0" eaLnBrk="1" latinLnBrk="0" hangingPunct="1">
        <a:lnSpc>
          <a:spcPct val="110000"/>
        </a:lnSpc>
        <a:spcBef>
          <a:spcPts val="0"/>
        </a:spcBef>
        <a:buFont typeface="Arial" panose="020B0604020202020204" pitchFamily="34" charset="0"/>
        <a:buChar char="•"/>
        <a:tabLst/>
        <a:defRPr sz="1200" kern="1200">
          <a:solidFill>
            <a:schemeClr val="tx1"/>
          </a:solidFill>
          <a:latin typeface="+mn-lt"/>
          <a:ea typeface="+mn-ea"/>
          <a:cs typeface="+mn-cs"/>
        </a:defRPr>
      </a:lvl1pPr>
      <a:lvl2pPr marL="588963" indent="-131763" algn="l" defTabSz="914400" rtl="0" eaLnBrk="1" latinLnBrk="0" hangingPunct="1">
        <a:lnSpc>
          <a:spcPct val="110000"/>
        </a:lnSpc>
        <a:spcBef>
          <a:spcPts val="0"/>
        </a:spcBef>
        <a:buFont typeface="Arial" panose="020B0604020202020204" pitchFamily="34" charset="0"/>
        <a:buChar char="•"/>
        <a:tabLst/>
        <a:defRPr sz="1200" kern="1200">
          <a:solidFill>
            <a:schemeClr val="tx1"/>
          </a:solidFill>
          <a:latin typeface="+mn-lt"/>
          <a:ea typeface="+mn-ea"/>
          <a:cs typeface="+mn-cs"/>
        </a:defRPr>
      </a:lvl2pPr>
      <a:lvl3pPr marL="1025525" indent="-111125" algn="l" defTabSz="914400" rtl="0" eaLnBrk="1" latinLnBrk="0" hangingPunct="1">
        <a:lnSpc>
          <a:spcPct val="110000"/>
        </a:lnSpc>
        <a:spcBef>
          <a:spcPts val="0"/>
        </a:spcBef>
        <a:buFont typeface="Arial" panose="020B0604020202020204" pitchFamily="34" charset="0"/>
        <a:buChar char="•"/>
        <a:tabLst/>
        <a:defRPr sz="1200" kern="1200">
          <a:solidFill>
            <a:schemeClr val="tx1"/>
          </a:solidFill>
          <a:latin typeface="+mn-lt"/>
          <a:ea typeface="+mn-ea"/>
          <a:cs typeface="+mn-cs"/>
        </a:defRPr>
      </a:lvl3pPr>
      <a:lvl4pPr marL="1474788" indent="-103188" algn="l" defTabSz="914400" rtl="0" eaLnBrk="1" latinLnBrk="0" hangingPunct="1">
        <a:lnSpc>
          <a:spcPct val="110000"/>
        </a:lnSpc>
        <a:spcBef>
          <a:spcPts val="0"/>
        </a:spcBef>
        <a:buFont typeface="Arial" panose="020B0604020202020204" pitchFamily="34" charset="0"/>
        <a:buChar char="•"/>
        <a:tabLst/>
        <a:defRPr sz="1200" kern="1200">
          <a:solidFill>
            <a:schemeClr val="tx1"/>
          </a:solidFill>
          <a:latin typeface="+mn-lt"/>
          <a:ea typeface="+mn-ea"/>
          <a:cs typeface="+mn-cs"/>
        </a:defRPr>
      </a:lvl4pPr>
      <a:lvl5pPr marL="1911350" indent="-82550" algn="l" defTabSz="914400" rtl="0" eaLnBrk="1" latinLnBrk="0" hangingPunct="1">
        <a:lnSpc>
          <a:spcPct val="110000"/>
        </a:lnSpc>
        <a:spcBef>
          <a:spcPts val="0"/>
        </a:spcBef>
        <a:buFont typeface="Arial" panose="020B0604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7401" userDrawn="1">
          <p15:clr>
            <a:srgbClr val="F26B43"/>
          </p15:clr>
        </p15:guide>
        <p15:guide id="3"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iltton_Text_Black.png">
            <a:extLst>
              <a:ext uri="{FF2B5EF4-FFF2-40B4-BE49-F238E27FC236}">
                <a16:creationId xmlns:a16="http://schemas.microsoft.com/office/drawing/2014/main" id="{39333934-6045-4541-BBF6-316303A9FDF9}"/>
              </a:ext>
              <a:ext uri="{C183D7F6-B498-43B3-948B-1728B52AA6E4}">
                <adec:decorative xmlns:adec="http://schemas.microsoft.com/office/drawing/2017/decorative" val="1"/>
              </a:ext>
            </a:extLst>
          </p:cNvPr>
          <p:cNvPicPr>
            <a:picLocks noChangeAspect="1"/>
          </p:cNvPicPr>
          <p:nvPr userDrawn="1"/>
        </p:nvPicPr>
        <p:blipFill>
          <a:blip r:embed="rId93"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
        <p:nvSpPr>
          <p:cNvPr id="2" name="Title Placeholder 1">
            <a:extLst>
              <a:ext uri="{FF2B5EF4-FFF2-40B4-BE49-F238E27FC236}">
                <a16:creationId xmlns:a16="http://schemas.microsoft.com/office/drawing/2014/main" id="{102BCEDC-5BF0-4641-B029-97A0073B2CA6}"/>
              </a:ext>
            </a:extLst>
          </p:cNvPr>
          <p:cNvSpPr>
            <a:spLocks noGrp="1"/>
          </p:cNvSpPr>
          <p:nvPr>
            <p:ph type="title"/>
          </p:nvPr>
        </p:nvSpPr>
        <p:spPr>
          <a:xfrm>
            <a:off x="953036" y="1099929"/>
            <a:ext cx="10284807" cy="55212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F58EF0-5CC6-4362-996D-AE27B9C25A25}"/>
              </a:ext>
            </a:extLst>
          </p:cNvPr>
          <p:cNvSpPr>
            <a:spLocks noGrp="1"/>
          </p:cNvSpPr>
          <p:nvPr>
            <p:ph type="body" idx="1"/>
          </p:nvPr>
        </p:nvSpPr>
        <p:spPr>
          <a:xfrm>
            <a:off x="953036" y="1780208"/>
            <a:ext cx="10284807" cy="3960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CFC8207-E1E1-4120-A9AA-730F0E3F9D1A}"/>
              </a:ext>
            </a:extLst>
          </p:cNvPr>
          <p:cNvSpPr>
            <a:spLocks noGrp="1"/>
          </p:cNvSpPr>
          <p:nvPr>
            <p:ph type="dt" sz="half" idx="2"/>
          </p:nvPr>
        </p:nvSpPr>
        <p:spPr>
          <a:xfrm>
            <a:off x="392044" y="6374821"/>
            <a:ext cx="888999" cy="220350"/>
          </a:xfrm>
          <a:prstGeom prst="rect">
            <a:avLst/>
          </a:prstGeom>
        </p:spPr>
        <p:txBody>
          <a:bodyPr vert="horz" lIns="0" tIns="0" rIns="0" bIns="0" rtlCol="0" anchor="ctr"/>
          <a:lstStyle>
            <a:lvl1pPr algn="l">
              <a:defRPr sz="1000">
                <a:solidFill>
                  <a:schemeClr val="tx1"/>
                </a:solidFill>
              </a:defRPr>
            </a:lvl1pPr>
          </a:lstStyle>
          <a:p>
            <a:fld id="{970EAD11-07CF-1840-A338-D5CE3C76A4EC}" type="datetime1">
              <a:rPr lang="en-US" smtClean="0"/>
              <a:t>11/30/2022</a:t>
            </a:fld>
            <a:endParaRPr lang="fi-FI"/>
          </a:p>
        </p:txBody>
      </p:sp>
      <p:sp>
        <p:nvSpPr>
          <p:cNvPr id="8" name="Footer Placeholder 7">
            <a:extLst>
              <a:ext uri="{FF2B5EF4-FFF2-40B4-BE49-F238E27FC236}">
                <a16:creationId xmlns:a16="http://schemas.microsoft.com/office/drawing/2014/main" id="{431C7E16-846E-4C51-8A54-1FE93AAD5BD6}"/>
              </a:ext>
            </a:extLst>
          </p:cNvPr>
          <p:cNvSpPr>
            <a:spLocks noGrp="1"/>
          </p:cNvSpPr>
          <p:nvPr>
            <p:ph type="ftr" sz="quarter" idx="3"/>
          </p:nvPr>
        </p:nvSpPr>
        <p:spPr>
          <a:xfrm>
            <a:off x="1282148" y="6374821"/>
            <a:ext cx="4114800" cy="220350"/>
          </a:xfrm>
          <a:prstGeom prst="rect">
            <a:avLst/>
          </a:prstGeom>
        </p:spPr>
        <p:txBody>
          <a:bodyPr vert="horz" lIns="0" tIns="0" rIns="0" bIns="0" rtlCol="0" anchor="ctr"/>
          <a:lstStyle>
            <a:lvl1pPr algn="l">
              <a:defRPr sz="1000" b="1" cap="none" baseline="0">
                <a:solidFill>
                  <a:schemeClr val="tx1"/>
                </a:solidFill>
              </a:defRPr>
            </a:lvl1pPr>
          </a:lstStyle>
          <a:p>
            <a:r>
              <a:rPr lang="fi-FI"/>
              <a:t>© Miltton New Nordics</a:t>
            </a:r>
          </a:p>
        </p:txBody>
      </p:sp>
      <p:sp>
        <p:nvSpPr>
          <p:cNvPr id="9" name="Slide Number Placeholder 8">
            <a:extLst>
              <a:ext uri="{FF2B5EF4-FFF2-40B4-BE49-F238E27FC236}">
                <a16:creationId xmlns:a16="http://schemas.microsoft.com/office/drawing/2014/main" id="{9D91B797-1514-4178-B4AD-AFE930D23265}"/>
              </a:ext>
            </a:extLst>
          </p:cNvPr>
          <p:cNvSpPr>
            <a:spLocks noGrp="1"/>
          </p:cNvSpPr>
          <p:nvPr>
            <p:ph type="sldNum" sz="quarter" idx="4"/>
          </p:nvPr>
        </p:nvSpPr>
        <p:spPr>
          <a:xfrm>
            <a:off x="11131826" y="6558971"/>
            <a:ext cx="922062" cy="220350"/>
          </a:xfrm>
          <a:prstGeom prst="rect">
            <a:avLst/>
          </a:prstGeom>
        </p:spPr>
        <p:txBody>
          <a:bodyPr vert="horz" lIns="0" tIns="0" rIns="0" bIns="0" rtlCol="0" anchor="ctr"/>
          <a:lstStyle>
            <a:lvl1pPr algn="r">
              <a:defRPr sz="800" b="1">
                <a:solidFill>
                  <a:schemeClr val="tx1"/>
                </a:solidFill>
              </a:defRPr>
            </a:lvl1pPr>
          </a:lstStyle>
          <a:p>
            <a:fld id="{31160B98-140E-4345-B1A3-2A7247C42973}" type="slidenum">
              <a:rPr lang="fi-FI" smtClean="0"/>
              <a:pPr/>
              <a:t>‹#›</a:t>
            </a:fld>
            <a:endParaRPr lang="fi-FI"/>
          </a:p>
        </p:txBody>
      </p:sp>
    </p:spTree>
    <p:extLst>
      <p:ext uri="{BB962C8B-B14F-4D97-AF65-F5344CB8AC3E}">
        <p14:creationId xmlns:p14="http://schemas.microsoft.com/office/powerpoint/2010/main" val="4203154310"/>
      </p:ext>
    </p:extLst>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 id="2147484081" r:id="rId12"/>
    <p:sldLayoutId id="2147484082" r:id="rId13"/>
    <p:sldLayoutId id="2147484083" r:id="rId14"/>
    <p:sldLayoutId id="2147484084" r:id="rId15"/>
    <p:sldLayoutId id="2147484085" r:id="rId16"/>
    <p:sldLayoutId id="2147484086" r:id="rId17"/>
    <p:sldLayoutId id="2147484087" r:id="rId18"/>
    <p:sldLayoutId id="2147484088" r:id="rId19"/>
    <p:sldLayoutId id="2147484089" r:id="rId20"/>
    <p:sldLayoutId id="2147484090" r:id="rId21"/>
    <p:sldLayoutId id="2147484091" r:id="rId22"/>
    <p:sldLayoutId id="2147484092" r:id="rId23"/>
    <p:sldLayoutId id="2147484093" r:id="rId24"/>
    <p:sldLayoutId id="2147484094" r:id="rId25"/>
    <p:sldLayoutId id="2147484095" r:id="rId26"/>
    <p:sldLayoutId id="2147484096" r:id="rId27"/>
    <p:sldLayoutId id="2147484097" r:id="rId28"/>
    <p:sldLayoutId id="2147484098" r:id="rId29"/>
    <p:sldLayoutId id="2147484099" r:id="rId30"/>
    <p:sldLayoutId id="2147484100" r:id="rId31"/>
    <p:sldLayoutId id="2147484101" r:id="rId32"/>
    <p:sldLayoutId id="2147484102" r:id="rId33"/>
    <p:sldLayoutId id="2147484103" r:id="rId34"/>
    <p:sldLayoutId id="2147484104" r:id="rId35"/>
    <p:sldLayoutId id="2147484105" r:id="rId36"/>
    <p:sldLayoutId id="2147484106" r:id="rId37"/>
    <p:sldLayoutId id="2147484107" r:id="rId38"/>
    <p:sldLayoutId id="2147484108" r:id="rId39"/>
    <p:sldLayoutId id="2147484109" r:id="rId40"/>
    <p:sldLayoutId id="2147484110" r:id="rId41"/>
    <p:sldLayoutId id="2147484111" r:id="rId42"/>
    <p:sldLayoutId id="2147484112" r:id="rId43"/>
    <p:sldLayoutId id="2147484113" r:id="rId44"/>
    <p:sldLayoutId id="2147484114" r:id="rId45"/>
    <p:sldLayoutId id="2147484115" r:id="rId46"/>
    <p:sldLayoutId id="2147484116" r:id="rId47"/>
    <p:sldLayoutId id="2147484117" r:id="rId48"/>
    <p:sldLayoutId id="2147484118" r:id="rId49"/>
    <p:sldLayoutId id="2147484119" r:id="rId50"/>
    <p:sldLayoutId id="2147484120" r:id="rId51"/>
    <p:sldLayoutId id="2147484121" r:id="rId52"/>
    <p:sldLayoutId id="2147484122" r:id="rId53"/>
    <p:sldLayoutId id="2147484123" r:id="rId54"/>
    <p:sldLayoutId id="2147484124" r:id="rId55"/>
    <p:sldLayoutId id="2147484125" r:id="rId56"/>
    <p:sldLayoutId id="2147484126" r:id="rId57"/>
    <p:sldLayoutId id="2147484127" r:id="rId58"/>
    <p:sldLayoutId id="2147484128" r:id="rId59"/>
    <p:sldLayoutId id="2147484129" r:id="rId60"/>
    <p:sldLayoutId id="2147484130" r:id="rId61"/>
    <p:sldLayoutId id="2147484131" r:id="rId62"/>
    <p:sldLayoutId id="2147484132" r:id="rId63"/>
    <p:sldLayoutId id="2147484133" r:id="rId64"/>
    <p:sldLayoutId id="2147484134" r:id="rId65"/>
    <p:sldLayoutId id="2147484135" r:id="rId66"/>
    <p:sldLayoutId id="2147484136" r:id="rId67"/>
    <p:sldLayoutId id="2147484137" r:id="rId68"/>
    <p:sldLayoutId id="2147484138" r:id="rId69"/>
    <p:sldLayoutId id="2147484139" r:id="rId70"/>
    <p:sldLayoutId id="2147484140" r:id="rId71"/>
    <p:sldLayoutId id="2147484141" r:id="rId72"/>
    <p:sldLayoutId id="2147484142" r:id="rId73"/>
    <p:sldLayoutId id="2147484143" r:id="rId74"/>
    <p:sldLayoutId id="2147484144" r:id="rId75"/>
    <p:sldLayoutId id="2147484145" r:id="rId76"/>
    <p:sldLayoutId id="2147484146" r:id="rId77"/>
    <p:sldLayoutId id="2147484147" r:id="rId78"/>
    <p:sldLayoutId id="2147484148" r:id="rId79"/>
    <p:sldLayoutId id="2147484149" r:id="rId80"/>
    <p:sldLayoutId id="2147484150" r:id="rId81"/>
    <p:sldLayoutId id="2147484151" r:id="rId82"/>
    <p:sldLayoutId id="2147484152" r:id="rId83"/>
    <p:sldLayoutId id="2147484153" r:id="rId84"/>
    <p:sldLayoutId id="2147484154" r:id="rId85"/>
    <p:sldLayoutId id="2147484155" r:id="rId86"/>
    <p:sldLayoutId id="2147484156" r:id="rId87"/>
    <p:sldLayoutId id="2147484157" r:id="rId88"/>
    <p:sldLayoutId id="2147484158" r:id="rId89"/>
    <p:sldLayoutId id="2147484159" r:id="rId90"/>
    <p:sldLayoutId id="2147484160" r:id="rId91"/>
  </p:sldLayoutIdLst>
  <p:hf sldNum="0" hdr="0" ftr="0"/>
  <p:txStyles>
    <p:titleStyle>
      <a:lvl1pPr algn="l" defTabSz="914400" rtl="0" eaLnBrk="1" latinLnBrk="0" hangingPunct="1">
        <a:lnSpc>
          <a:spcPct val="90000"/>
        </a:lnSpc>
        <a:spcBef>
          <a:spcPct val="0"/>
        </a:spcBef>
        <a:buNone/>
        <a:defRPr sz="2500" b="1" kern="1200">
          <a:solidFill>
            <a:schemeClr val="tx1"/>
          </a:solidFill>
          <a:latin typeface="+mj-lt"/>
          <a:ea typeface="+mj-ea"/>
          <a:cs typeface="+mj-cs"/>
        </a:defRPr>
      </a:lvl1pPr>
    </p:titleStyle>
    <p:bodyStyle>
      <a:lvl1pPr marL="139700" indent="-139700" algn="l" defTabSz="914400" rtl="0" eaLnBrk="1" latinLnBrk="0" hangingPunct="1">
        <a:lnSpc>
          <a:spcPct val="110000"/>
        </a:lnSpc>
        <a:spcBef>
          <a:spcPts val="0"/>
        </a:spcBef>
        <a:buFont typeface="Arial" panose="020B0604020202020204" pitchFamily="34" charset="0"/>
        <a:buChar char="•"/>
        <a:tabLst/>
        <a:defRPr sz="1200" kern="1200">
          <a:solidFill>
            <a:schemeClr val="tx1"/>
          </a:solidFill>
          <a:latin typeface="+mn-lt"/>
          <a:ea typeface="+mn-ea"/>
          <a:cs typeface="+mn-cs"/>
        </a:defRPr>
      </a:lvl1pPr>
      <a:lvl2pPr marL="588963" indent="-131763" algn="l" defTabSz="914400" rtl="0" eaLnBrk="1" latinLnBrk="0" hangingPunct="1">
        <a:lnSpc>
          <a:spcPct val="110000"/>
        </a:lnSpc>
        <a:spcBef>
          <a:spcPts val="0"/>
        </a:spcBef>
        <a:buFont typeface="Arial" panose="020B0604020202020204" pitchFamily="34" charset="0"/>
        <a:buChar char="•"/>
        <a:tabLst/>
        <a:defRPr sz="1200" kern="1200">
          <a:solidFill>
            <a:schemeClr val="tx1"/>
          </a:solidFill>
          <a:latin typeface="+mn-lt"/>
          <a:ea typeface="+mn-ea"/>
          <a:cs typeface="+mn-cs"/>
        </a:defRPr>
      </a:lvl2pPr>
      <a:lvl3pPr marL="1025525" indent="-111125" algn="l" defTabSz="914400" rtl="0" eaLnBrk="1" latinLnBrk="0" hangingPunct="1">
        <a:lnSpc>
          <a:spcPct val="110000"/>
        </a:lnSpc>
        <a:spcBef>
          <a:spcPts val="0"/>
        </a:spcBef>
        <a:buFont typeface="Arial" panose="020B0604020202020204" pitchFamily="34" charset="0"/>
        <a:buChar char="•"/>
        <a:tabLst/>
        <a:defRPr sz="1200" kern="1200">
          <a:solidFill>
            <a:schemeClr val="tx1"/>
          </a:solidFill>
          <a:latin typeface="+mn-lt"/>
          <a:ea typeface="+mn-ea"/>
          <a:cs typeface="+mn-cs"/>
        </a:defRPr>
      </a:lvl3pPr>
      <a:lvl4pPr marL="1474788" indent="-103188" algn="l" defTabSz="914400" rtl="0" eaLnBrk="1" latinLnBrk="0" hangingPunct="1">
        <a:lnSpc>
          <a:spcPct val="110000"/>
        </a:lnSpc>
        <a:spcBef>
          <a:spcPts val="0"/>
        </a:spcBef>
        <a:buFont typeface="Arial" panose="020B0604020202020204" pitchFamily="34" charset="0"/>
        <a:buChar char="•"/>
        <a:tabLst/>
        <a:defRPr sz="1200" kern="1200">
          <a:solidFill>
            <a:schemeClr val="tx1"/>
          </a:solidFill>
          <a:latin typeface="+mn-lt"/>
          <a:ea typeface="+mn-ea"/>
          <a:cs typeface="+mn-cs"/>
        </a:defRPr>
      </a:lvl4pPr>
      <a:lvl5pPr marL="1911350" indent="-82550" algn="l" defTabSz="914400" rtl="0" eaLnBrk="1" latinLnBrk="0" hangingPunct="1">
        <a:lnSpc>
          <a:spcPct val="110000"/>
        </a:lnSpc>
        <a:spcBef>
          <a:spcPts val="0"/>
        </a:spcBef>
        <a:buFont typeface="Arial" panose="020B0604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7401" userDrawn="1">
          <p15:clr>
            <a:srgbClr val="F26B43"/>
          </p15:clr>
        </p15:guide>
        <p15:guide id="3"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iltton_Text_Black.png">
            <a:extLst>
              <a:ext uri="{FF2B5EF4-FFF2-40B4-BE49-F238E27FC236}">
                <a16:creationId xmlns:a16="http://schemas.microsoft.com/office/drawing/2014/main" id="{39333934-6045-4541-BBF6-316303A9FDF9}"/>
              </a:ext>
              <a:ext uri="{C183D7F6-B498-43B3-948B-1728B52AA6E4}">
                <adec:decorative xmlns:adec="http://schemas.microsoft.com/office/drawing/2017/decorative" val="1"/>
              </a:ext>
            </a:extLst>
          </p:cNvPr>
          <p:cNvPicPr>
            <a:picLocks noChangeAspect="1"/>
          </p:cNvPicPr>
          <p:nvPr userDrawn="1"/>
        </p:nvPicPr>
        <p:blipFill>
          <a:blip r:embed="rId93"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
        <p:nvSpPr>
          <p:cNvPr id="2" name="Title Placeholder 1">
            <a:extLst>
              <a:ext uri="{FF2B5EF4-FFF2-40B4-BE49-F238E27FC236}">
                <a16:creationId xmlns:a16="http://schemas.microsoft.com/office/drawing/2014/main" id="{102BCEDC-5BF0-4641-B029-97A0073B2CA6}"/>
              </a:ext>
            </a:extLst>
          </p:cNvPr>
          <p:cNvSpPr>
            <a:spLocks noGrp="1"/>
          </p:cNvSpPr>
          <p:nvPr>
            <p:ph type="title"/>
          </p:nvPr>
        </p:nvSpPr>
        <p:spPr>
          <a:xfrm>
            <a:off x="953036" y="1099929"/>
            <a:ext cx="10284807" cy="552121"/>
          </a:xfrm>
          <a:prstGeom prst="rect">
            <a:avLst/>
          </a:prstGeom>
        </p:spPr>
        <p:txBody>
          <a:bodyPr vert="horz" lIns="0" tIns="0" rIns="0" bIns="0" rtlCol="0" anchor="t" anchorCtr="0">
            <a:noAutofit/>
          </a:bodyPr>
          <a:lstStyle/>
          <a:p>
            <a:r>
              <a:rPr lang="en-GB"/>
              <a:t>Click to edit Master title style</a:t>
            </a:r>
          </a:p>
        </p:txBody>
      </p:sp>
      <p:sp>
        <p:nvSpPr>
          <p:cNvPr id="3" name="Text Placeholder 2">
            <a:extLst>
              <a:ext uri="{FF2B5EF4-FFF2-40B4-BE49-F238E27FC236}">
                <a16:creationId xmlns:a16="http://schemas.microsoft.com/office/drawing/2014/main" id="{F8F58EF0-5CC6-4362-996D-AE27B9C25A25}"/>
              </a:ext>
            </a:extLst>
          </p:cNvPr>
          <p:cNvSpPr>
            <a:spLocks noGrp="1"/>
          </p:cNvSpPr>
          <p:nvPr>
            <p:ph type="body" idx="1"/>
          </p:nvPr>
        </p:nvSpPr>
        <p:spPr>
          <a:xfrm>
            <a:off x="953036" y="1780208"/>
            <a:ext cx="10284807" cy="39600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CFC8207-E1E1-4120-A9AA-730F0E3F9D1A}"/>
              </a:ext>
            </a:extLst>
          </p:cNvPr>
          <p:cNvSpPr>
            <a:spLocks noGrp="1"/>
          </p:cNvSpPr>
          <p:nvPr>
            <p:ph type="dt" sz="half" idx="2"/>
          </p:nvPr>
        </p:nvSpPr>
        <p:spPr>
          <a:xfrm>
            <a:off x="392044" y="6374821"/>
            <a:ext cx="888999" cy="220350"/>
          </a:xfrm>
          <a:prstGeom prst="rect">
            <a:avLst/>
          </a:prstGeom>
        </p:spPr>
        <p:txBody>
          <a:bodyPr vert="horz" lIns="0" tIns="0" rIns="0" bIns="0" rtlCol="0" anchor="ctr"/>
          <a:lstStyle>
            <a:lvl1pPr algn="l">
              <a:defRPr sz="1000">
                <a:solidFill>
                  <a:schemeClr val="tx1"/>
                </a:solidFill>
              </a:defRPr>
            </a:lvl1pPr>
          </a:lstStyle>
          <a:p>
            <a:fld id="{4BF92EB8-15C8-1C45-8795-5420A62825F0}" type="datetime1">
              <a:rPr lang="en-US" smtClean="0"/>
              <a:t>11/30/2022</a:t>
            </a:fld>
            <a:endParaRPr lang="fi-FI"/>
          </a:p>
        </p:txBody>
      </p:sp>
      <p:sp>
        <p:nvSpPr>
          <p:cNvPr id="8" name="Footer Placeholder 7">
            <a:extLst>
              <a:ext uri="{FF2B5EF4-FFF2-40B4-BE49-F238E27FC236}">
                <a16:creationId xmlns:a16="http://schemas.microsoft.com/office/drawing/2014/main" id="{431C7E16-846E-4C51-8A54-1FE93AAD5BD6}"/>
              </a:ext>
            </a:extLst>
          </p:cNvPr>
          <p:cNvSpPr>
            <a:spLocks noGrp="1"/>
          </p:cNvSpPr>
          <p:nvPr>
            <p:ph type="ftr" sz="quarter" idx="3"/>
          </p:nvPr>
        </p:nvSpPr>
        <p:spPr>
          <a:xfrm>
            <a:off x="1282148" y="6374821"/>
            <a:ext cx="4114800" cy="220350"/>
          </a:xfrm>
          <a:prstGeom prst="rect">
            <a:avLst/>
          </a:prstGeom>
        </p:spPr>
        <p:txBody>
          <a:bodyPr vert="horz" lIns="0" tIns="0" rIns="0" bIns="0" rtlCol="0" anchor="ctr"/>
          <a:lstStyle>
            <a:lvl1pPr algn="l">
              <a:defRPr sz="1000" b="1" cap="none" baseline="0">
                <a:solidFill>
                  <a:schemeClr val="tx1"/>
                </a:solidFill>
              </a:defRPr>
            </a:lvl1pPr>
          </a:lstStyle>
          <a:p>
            <a:r>
              <a:rPr lang="fi-FI"/>
              <a:t>© Miltton New Nordics</a:t>
            </a:r>
          </a:p>
        </p:txBody>
      </p:sp>
      <p:sp>
        <p:nvSpPr>
          <p:cNvPr id="9" name="Slide Number Placeholder 8">
            <a:extLst>
              <a:ext uri="{FF2B5EF4-FFF2-40B4-BE49-F238E27FC236}">
                <a16:creationId xmlns:a16="http://schemas.microsoft.com/office/drawing/2014/main" id="{9D91B797-1514-4178-B4AD-AFE930D23265}"/>
              </a:ext>
            </a:extLst>
          </p:cNvPr>
          <p:cNvSpPr>
            <a:spLocks noGrp="1"/>
          </p:cNvSpPr>
          <p:nvPr>
            <p:ph type="sldNum" sz="quarter" idx="4"/>
          </p:nvPr>
        </p:nvSpPr>
        <p:spPr>
          <a:xfrm>
            <a:off x="11131826" y="6558971"/>
            <a:ext cx="922062" cy="220350"/>
          </a:xfrm>
          <a:prstGeom prst="rect">
            <a:avLst/>
          </a:prstGeom>
        </p:spPr>
        <p:txBody>
          <a:bodyPr vert="horz" lIns="0" tIns="0" rIns="0" bIns="0" rtlCol="0" anchor="ctr"/>
          <a:lstStyle>
            <a:lvl1pPr algn="r">
              <a:defRPr sz="800" b="1">
                <a:solidFill>
                  <a:schemeClr val="tx1"/>
                </a:solidFill>
              </a:defRPr>
            </a:lvl1pPr>
          </a:lstStyle>
          <a:p>
            <a:fld id="{31160B98-140E-4345-B1A3-2A7247C42973}" type="slidenum">
              <a:rPr lang="fi-FI" smtClean="0"/>
              <a:pPr/>
              <a:t>‹#›</a:t>
            </a:fld>
            <a:endParaRPr lang="fi-FI"/>
          </a:p>
        </p:txBody>
      </p:sp>
    </p:spTree>
    <p:extLst>
      <p:ext uri="{BB962C8B-B14F-4D97-AF65-F5344CB8AC3E}">
        <p14:creationId xmlns:p14="http://schemas.microsoft.com/office/powerpoint/2010/main" val="4203154310"/>
      </p:ext>
    </p:extLst>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 id="2147484178" r:id="rId4"/>
    <p:sldLayoutId id="2147484179" r:id="rId5"/>
    <p:sldLayoutId id="2147484180" r:id="rId6"/>
    <p:sldLayoutId id="2147484181" r:id="rId7"/>
    <p:sldLayoutId id="2147484182" r:id="rId8"/>
    <p:sldLayoutId id="2147484183" r:id="rId9"/>
    <p:sldLayoutId id="2147484184" r:id="rId10"/>
    <p:sldLayoutId id="2147484185" r:id="rId11"/>
    <p:sldLayoutId id="2147484186" r:id="rId12"/>
    <p:sldLayoutId id="2147484187" r:id="rId13"/>
    <p:sldLayoutId id="2147484188" r:id="rId14"/>
    <p:sldLayoutId id="2147484189" r:id="rId15"/>
    <p:sldLayoutId id="2147484190" r:id="rId16"/>
    <p:sldLayoutId id="2147484191" r:id="rId17"/>
    <p:sldLayoutId id="2147484192" r:id="rId18"/>
    <p:sldLayoutId id="2147484193" r:id="rId19"/>
    <p:sldLayoutId id="2147484194" r:id="rId20"/>
    <p:sldLayoutId id="2147484195" r:id="rId21"/>
    <p:sldLayoutId id="2147484196" r:id="rId22"/>
    <p:sldLayoutId id="2147484197" r:id="rId23"/>
    <p:sldLayoutId id="2147484198" r:id="rId24"/>
    <p:sldLayoutId id="2147484199" r:id="rId25"/>
    <p:sldLayoutId id="2147484200" r:id="rId26"/>
    <p:sldLayoutId id="2147484201" r:id="rId27"/>
    <p:sldLayoutId id="2147484202" r:id="rId28"/>
    <p:sldLayoutId id="2147484203" r:id="rId29"/>
    <p:sldLayoutId id="2147484204" r:id="rId30"/>
    <p:sldLayoutId id="2147484205" r:id="rId31"/>
    <p:sldLayoutId id="2147484206" r:id="rId32"/>
    <p:sldLayoutId id="2147484207" r:id="rId33"/>
    <p:sldLayoutId id="2147484208" r:id="rId34"/>
    <p:sldLayoutId id="2147484209" r:id="rId35"/>
    <p:sldLayoutId id="2147484210" r:id="rId36"/>
    <p:sldLayoutId id="2147484211" r:id="rId37"/>
    <p:sldLayoutId id="2147484212" r:id="rId38"/>
    <p:sldLayoutId id="2147484213" r:id="rId39"/>
    <p:sldLayoutId id="2147484214" r:id="rId40"/>
    <p:sldLayoutId id="2147484215" r:id="rId41"/>
    <p:sldLayoutId id="2147484216" r:id="rId42"/>
    <p:sldLayoutId id="2147484217" r:id="rId43"/>
    <p:sldLayoutId id="2147484218" r:id="rId44"/>
    <p:sldLayoutId id="2147484219" r:id="rId45"/>
    <p:sldLayoutId id="2147484220" r:id="rId46"/>
    <p:sldLayoutId id="2147484221" r:id="rId47"/>
    <p:sldLayoutId id="2147484222" r:id="rId48"/>
    <p:sldLayoutId id="2147484223" r:id="rId49"/>
    <p:sldLayoutId id="2147484224" r:id="rId50"/>
    <p:sldLayoutId id="2147484225" r:id="rId51"/>
    <p:sldLayoutId id="2147484226" r:id="rId52"/>
    <p:sldLayoutId id="2147484227" r:id="rId53"/>
    <p:sldLayoutId id="2147484228" r:id="rId54"/>
    <p:sldLayoutId id="2147484229" r:id="rId55"/>
    <p:sldLayoutId id="2147484230" r:id="rId56"/>
    <p:sldLayoutId id="2147484231" r:id="rId57"/>
    <p:sldLayoutId id="2147484232" r:id="rId58"/>
    <p:sldLayoutId id="2147484233" r:id="rId59"/>
    <p:sldLayoutId id="2147484234" r:id="rId60"/>
    <p:sldLayoutId id="2147484235" r:id="rId61"/>
    <p:sldLayoutId id="2147484236" r:id="rId62"/>
    <p:sldLayoutId id="2147484237" r:id="rId63"/>
    <p:sldLayoutId id="2147484238" r:id="rId64"/>
    <p:sldLayoutId id="2147484239" r:id="rId65"/>
    <p:sldLayoutId id="2147484240" r:id="rId66"/>
    <p:sldLayoutId id="2147484241" r:id="rId67"/>
    <p:sldLayoutId id="2147484242" r:id="rId68"/>
    <p:sldLayoutId id="2147484243" r:id="rId69"/>
    <p:sldLayoutId id="2147484244" r:id="rId70"/>
    <p:sldLayoutId id="2147484245" r:id="rId71"/>
    <p:sldLayoutId id="2147484246" r:id="rId72"/>
    <p:sldLayoutId id="2147484247" r:id="rId73"/>
    <p:sldLayoutId id="2147484248" r:id="rId74"/>
    <p:sldLayoutId id="2147484249" r:id="rId75"/>
    <p:sldLayoutId id="2147484250" r:id="rId76"/>
    <p:sldLayoutId id="2147484251" r:id="rId77"/>
    <p:sldLayoutId id="2147484252" r:id="rId78"/>
    <p:sldLayoutId id="2147484253" r:id="rId79"/>
    <p:sldLayoutId id="2147484254" r:id="rId80"/>
    <p:sldLayoutId id="2147484255" r:id="rId81"/>
    <p:sldLayoutId id="2147484256" r:id="rId82"/>
    <p:sldLayoutId id="2147484257" r:id="rId83"/>
    <p:sldLayoutId id="2147484258" r:id="rId84"/>
    <p:sldLayoutId id="2147484259" r:id="rId85"/>
    <p:sldLayoutId id="2147484260" r:id="rId86"/>
    <p:sldLayoutId id="2147484261" r:id="rId87"/>
    <p:sldLayoutId id="2147484262" r:id="rId88"/>
    <p:sldLayoutId id="2147484263" r:id="rId89"/>
    <p:sldLayoutId id="2147484264" r:id="rId90"/>
    <p:sldLayoutId id="2147484265" r:id="rId91"/>
  </p:sldLayoutIdLst>
  <p:hf sldNum="0" hdr="0" ftr="0"/>
  <p:txStyles>
    <p:titleStyle>
      <a:lvl1pPr algn="l" defTabSz="914400" rtl="0" eaLnBrk="1" latinLnBrk="0" hangingPunct="1">
        <a:lnSpc>
          <a:spcPct val="90000"/>
        </a:lnSpc>
        <a:spcBef>
          <a:spcPct val="0"/>
        </a:spcBef>
        <a:buNone/>
        <a:defRPr sz="2500" b="1" kern="1200">
          <a:solidFill>
            <a:schemeClr val="tx1"/>
          </a:solidFill>
          <a:latin typeface="+mj-lt"/>
          <a:ea typeface="+mj-ea"/>
          <a:cs typeface="+mj-cs"/>
        </a:defRPr>
      </a:lvl1pPr>
    </p:titleStyle>
    <p:bodyStyle>
      <a:lvl1pPr marL="139700" indent="-139700" algn="l" defTabSz="914400" rtl="0" eaLnBrk="1" latinLnBrk="0" hangingPunct="1">
        <a:lnSpc>
          <a:spcPct val="110000"/>
        </a:lnSpc>
        <a:spcBef>
          <a:spcPts val="0"/>
        </a:spcBef>
        <a:buFont typeface="Arial" panose="020B0604020202020204" pitchFamily="34" charset="0"/>
        <a:buChar char="•"/>
        <a:tabLst/>
        <a:defRPr sz="1200" kern="1200">
          <a:solidFill>
            <a:schemeClr val="tx1"/>
          </a:solidFill>
          <a:latin typeface="+mn-lt"/>
          <a:ea typeface="+mn-ea"/>
          <a:cs typeface="+mn-cs"/>
        </a:defRPr>
      </a:lvl1pPr>
      <a:lvl2pPr marL="588963" indent="-131763" algn="l" defTabSz="914400" rtl="0" eaLnBrk="1" latinLnBrk="0" hangingPunct="1">
        <a:lnSpc>
          <a:spcPct val="110000"/>
        </a:lnSpc>
        <a:spcBef>
          <a:spcPts val="0"/>
        </a:spcBef>
        <a:buFont typeface="Arial" panose="020B0604020202020204" pitchFamily="34" charset="0"/>
        <a:buChar char="•"/>
        <a:tabLst/>
        <a:defRPr sz="1200" kern="1200">
          <a:solidFill>
            <a:schemeClr val="tx1"/>
          </a:solidFill>
          <a:latin typeface="+mn-lt"/>
          <a:ea typeface="+mn-ea"/>
          <a:cs typeface="+mn-cs"/>
        </a:defRPr>
      </a:lvl2pPr>
      <a:lvl3pPr marL="1025525" indent="-111125" algn="l" defTabSz="914400" rtl="0" eaLnBrk="1" latinLnBrk="0" hangingPunct="1">
        <a:lnSpc>
          <a:spcPct val="110000"/>
        </a:lnSpc>
        <a:spcBef>
          <a:spcPts val="0"/>
        </a:spcBef>
        <a:buFont typeface="Arial" panose="020B0604020202020204" pitchFamily="34" charset="0"/>
        <a:buChar char="•"/>
        <a:tabLst/>
        <a:defRPr sz="1200" kern="1200">
          <a:solidFill>
            <a:schemeClr val="tx1"/>
          </a:solidFill>
          <a:latin typeface="+mn-lt"/>
          <a:ea typeface="+mn-ea"/>
          <a:cs typeface="+mn-cs"/>
        </a:defRPr>
      </a:lvl3pPr>
      <a:lvl4pPr marL="1474788" indent="-103188" algn="l" defTabSz="914400" rtl="0" eaLnBrk="1" latinLnBrk="0" hangingPunct="1">
        <a:lnSpc>
          <a:spcPct val="110000"/>
        </a:lnSpc>
        <a:spcBef>
          <a:spcPts val="0"/>
        </a:spcBef>
        <a:buFont typeface="Arial" panose="020B0604020202020204" pitchFamily="34" charset="0"/>
        <a:buChar char="•"/>
        <a:tabLst/>
        <a:defRPr sz="1200" kern="1200">
          <a:solidFill>
            <a:schemeClr val="tx1"/>
          </a:solidFill>
          <a:latin typeface="+mn-lt"/>
          <a:ea typeface="+mn-ea"/>
          <a:cs typeface="+mn-cs"/>
        </a:defRPr>
      </a:lvl4pPr>
      <a:lvl5pPr marL="1911350" indent="-82550" algn="l" defTabSz="914400" rtl="0" eaLnBrk="1" latinLnBrk="0" hangingPunct="1">
        <a:lnSpc>
          <a:spcPct val="110000"/>
        </a:lnSpc>
        <a:spcBef>
          <a:spcPts val="0"/>
        </a:spcBef>
        <a:buFont typeface="Arial" panose="020B0604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7401" userDrawn="1">
          <p15:clr>
            <a:srgbClr val="F26B43"/>
          </p15:clr>
        </p15:guide>
        <p15:guide id="3"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hyperlink" Target="https://tartulv.sharepoint.com/:x:/r/sites/AK/Shared%20Documents/General/Milttoni%20materjalid/Mudeli%20materjalid/Tartu%20u%CC%88htne%20arengumudel_30.11.xlsx?d=w233009def073403082991f51df82abad&amp;csf=1&amp;web=1&amp;e=Jao61t" TargetMode="External"/><Relationship Id="rId2" Type="http://schemas.openxmlformats.org/officeDocument/2006/relationships/hyperlink" Target="https://www.figma.com/file/TDydyGrSSYP67UCehe8Wr6/Arengudokumentide-hierarhia?node-id=0%3A1&amp;t=5xxLFrBIfOVyotrI-1" TargetMode="External"/><Relationship Id="rId1" Type="http://schemas.openxmlformats.org/officeDocument/2006/relationships/slideLayout" Target="../slideLayouts/slideLayout36.xml"/><Relationship Id="rId4" Type="http://schemas.openxmlformats.org/officeDocument/2006/relationships/hyperlink" Target="https://miro.com/app/board/uXjVPJo-3MA=/?share_link_id=551573241292"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36.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36.xml"/><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outdoor, road, bicycle, street&#10;&#10;Description automatically generated">
            <a:extLst>
              <a:ext uri="{FF2B5EF4-FFF2-40B4-BE49-F238E27FC236}">
                <a16:creationId xmlns:a16="http://schemas.microsoft.com/office/drawing/2014/main" id="{7482C52F-B2D7-0240-803E-E7BCAF0A8508}"/>
              </a:ext>
            </a:extLst>
          </p:cNvPr>
          <p:cNvPicPr>
            <a:picLocks noChangeAspect="1"/>
          </p:cNvPicPr>
          <p:nvPr/>
        </p:nvPicPr>
        <p:blipFill rotWithShape="1">
          <a:blip r:embed="rId2">
            <a:extLst>
              <a:ext uri="{28A0092B-C50C-407E-A947-70E740481C1C}">
                <a14:useLocalDpi xmlns:a14="http://schemas.microsoft.com/office/drawing/2010/main" val="0"/>
              </a:ext>
            </a:extLst>
          </a:blip>
          <a:srcRect t="10400" b="5014"/>
          <a:stretch/>
        </p:blipFill>
        <p:spPr>
          <a:xfrm>
            <a:off x="0" y="0"/>
            <a:ext cx="12192000" cy="6858000"/>
          </a:xfrm>
          <a:prstGeom prst="rect">
            <a:avLst/>
          </a:prstGeom>
        </p:spPr>
      </p:pic>
      <p:sp>
        <p:nvSpPr>
          <p:cNvPr id="2" name="Subtitle 1">
            <a:extLst>
              <a:ext uri="{FF2B5EF4-FFF2-40B4-BE49-F238E27FC236}">
                <a16:creationId xmlns:a16="http://schemas.microsoft.com/office/drawing/2014/main" id="{956D8D8C-80B5-4643-9130-F55EAD164560}"/>
              </a:ext>
            </a:extLst>
          </p:cNvPr>
          <p:cNvSpPr>
            <a:spLocks noGrp="1"/>
          </p:cNvSpPr>
          <p:nvPr>
            <p:ph type="subTitle" idx="1"/>
          </p:nvPr>
        </p:nvSpPr>
        <p:spPr/>
        <p:txBody>
          <a:bodyPr/>
          <a:lstStyle/>
          <a:p>
            <a:r>
              <a:rPr lang="en-GB" sz="6000" b="1">
                <a:highlight>
                  <a:srgbClr val="E9F352"/>
                </a:highlight>
              </a:rPr>
              <a:t>Tartu </a:t>
            </a:r>
            <a:r>
              <a:rPr lang="en-GB" sz="6000" b="1" err="1">
                <a:highlight>
                  <a:srgbClr val="E9F352"/>
                </a:highlight>
              </a:rPr>
              <a:t>linna</a:t>
            </a:r>
            <a:r>
              <a:rPr lang="en-GB" sz="6000" b="1">
                <a:highlight>
                  <a:srgbClr val="E9F352"/>
                </a:highlight>
              </a:rPr>
              <a:t> </a:t>
            </a:r>
            <a:r>
              <a:rPr lang="en-GB" sz="6000" b="1" err="1">
                <a:highlight>
                  <a:srgbClr val="E9F352"/>
                </a:highlight>
              </a:rPr>
              <a:t>arengusuundade</a:t>
            </a:r>
            <a:r>
              <a:rPr lang="en-GB" sz="6000" b="1">
                <a:highlight>
                  <a:srgbClr val="E9F352"/>
                </a:highlight>
              </a:rPr>
              <a:t> </a:t>
            </a:r>
            <a:r>
              <a:rPr lang="en-GB" sz="6000" b="1" err="1">
                <a:highlight>
                  <a:srgbClr val="E9F352"/>
                </a:highlight>
              </a:rPr>
              <a:t>ühtse</a:t>
            </a:r>
            <a:r>
              <a:rPr lang="en-GB" sz="6000" b="1">
                <a:highlight>
                  <a:srgbClr val="E9F352"/>
                </a:highlight>
              </a:rPr>
              <a:t> </a:t>
            </a:r>
            <a:r>
              <a:rPr lang="en-GB" sz="6000" b="1" err="1">
                <a:highlight>
                  <a:srgbClr val="E9F352"/>
                </a:highlight>
              </a:rPr>
              <a:t>mudeli</a:t>
            </a:r>
            <a:r>
              <a:rPr lang="en-GB" sz="6000" b="1">
                <a:highlight>
                  <a:srgbClr val="E9F352"/>
                </a:highlight>
              </a:rPr>
              <a:t> </a:t>
            </a:r>
            <a:r>
              <a:rPr lang="en-GB" sz="6000" b="1" err="1">
                <a:highlight>
                  <a:srgbClr val="E9F352"/>
                </a:highlight>
              </a:rPr>
              <a:t>disain</a:t>
            </a:r>
            <a:endParaRPr lang="en-GB" sz="6000" b="1">
              <a:highlight>
                <a:srgbClr val="E9F352"/>
              </a:highlight>
            </a:endParaRPr>
          </a:p>
        </p:txBody>
      </p:sp>
      <p:sp>
        <p:nvSpPr>
          <p:cNvPr id="3" name="Title 2">
            <a:extLst>
              <a:ext uri="{FF2B5EF4-FFF2-40B4-BE49-F238E27FC236}">
                <a16:creationId xmlns:a16="http://schemas.microsoft.com/office/drawing/2014/main" id="{46BE6E60-1FBB-4C06-A9F9-C6CC1295CF15}"/>
              </a:ext>
            </a:extLst>
          </p:cNvPr>
          <p:cNvSpPr>
            <a:spLocks noGrp="1"/>
          </p:cNvSpPr>
          <p:nvPr>
            <p:ph type="ctrTitle"/>
          </p:nvPr>
        </p:nvSpPr>
        <p:spPr/>
        <p:txBody>
          <a:bodyPr/>
          <a:lstStyle/>
          <a:p>
            <a:r>
              <a:rPr lang="en-GB" err="1"/>
              <a:t>miltton</a:t>
            </a:r>
            <a:endParaRPr lang="en-GB"/>
          </a:p>
        </p:txBody>
      </p:sp>
      <p:sp>
        <p:nvSpPr>
          <p:cNvPr id="4" name="Text Placeholder 3">
            <a:extLst>
              <a:ext uri="{FF2B5EF4-FFF2-40B4-BE49-F238E27FC236}">
                <a16:creationId xmlns:a16="http://schemas.microsoft.com/office/drawing/2014/main" id="{2B84DA60-A390-4FAC-A574-16F9E2C0BD78}"/>
              </a:ext>
            </a:extLst>
          </p:cNvPr>
          <p:cNvSpPr>
            <a:spLocks noGrp="1"/>
          </p:cNvSpPr>
          <p:nvPr>
            <p:ph type="body" sz="quarter" idx="26"/>
          </p:nvPr>
        </p:nvSpPr>
        <p:spPr>
          <a:xfrm>
            <a:off x="4365459" y="1589820"/>
            <a:ext cx="1833769" cy="1620839"/>
          </a:xfrm>
        </p:spPr>
        <p:txBody>
          <a:bodyPr/>
          <a:lstStyle/>
          <a:p>
            <a:endParaRPr lang="en-GB"/>
          </a:p>
        </p:txBody>
      </p:sp>
      <p:sp>
        <p:nvSpPr>
          <p:cNvPr id="5" name="Date Placeholder 4">
            <a:extLst>
              <a:ext uri="{FF2B5EF4-FFF2-40B4-BE49-F238E27FC236}">
                <a16:creationId xmlns:a16="http://schemas.microsoft.com/office/drawing/2014/main" id="{66AFD911-23B2-420A-ADDC-35E883AAAF0D}"/>
              </a:ext>
            </a:extLst>
          </p:cNvPr>
          <p:cNvSpPr>
            <a:spLocks noGrp="1"/>
          </p:cNvSpPr>
          <p:nvPr>
            <p:ph type="dt" sz="half" idx="10"/>
          </p:nvPr>
        </p:nvSpPr>
        <p:spPr/>
        <p:txBody>
          <a:bodyPr/>
          <a:lstStyle/>
          <a:p>
            <a:fld id="{E59FF75B-8051-5049-8EB0-8E5E5E96FB45}" type="datetime1">
              <a:rPr lang="en-US" smtClean="0"/>
              <a:t>11/30/2022</a:t>
            </a:fld>
            <a:endParaRPr lang="fi-FI"/>
          </a:p>
        </p:txBody>
      </p:sp>
    </p:spTree>
    <p:extLst>
      <p:ext uri="{BB962C8B-B14F-4D97-AF65-F5344CB8AC3E}">
        <p14:creationId xmlns:p14="http://schemas.microsoft.com/office/powerpoint/2010/main" val="255388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51E533-A46A-4D4F-82C9-5BD14DA3810B}"/>
              </a:ext>
            </a:extLst>
          </p:cNvPr>
          <p:cNvSpPr>
            <a:spLocks noGrp="1"/>
          </p:cNvSpPr>
          <p:nvPr>
            <p:ph type="body" idx="22"/>
          </p:nvPr>
        </p:nvSpPr>
        <p:spPr/>
        <p:txBody>
          <a:bodyPr/>
          <a:lstStyle/>
          <a:p>
            <a:r>
              <a:rPr lang="en-EE"/>
              <a:t>02</a:t>
            </a:r>
          </a:p>
        </p:txBody>
      </p:sp>
      <p:sp>
        <p:nvSpPr>
          <p:cNvPr id="3" name="Text Placeholder 2">
            <a:extLst>
              <a:ext uri="{FF2B5EF4-FFF2-40B4-BE49-F238E27FC236}">
                <a16:creationId xmlns:a16="http://schemas.microsoft.com/office/drawing/2014/main" id="{60CE5C2A-1497-0942-B426-505CBCCED341}"/>
              </a:ext>
            </a:extLst>
          </p:cNvPr>
          <p:cNvSpPr>
            <a:spLocks noGrp="1"/>
          </p:cNvSpPr>
          <p:nvPr>
            <p:ph type="body" sz="quarter" idx="23"/>
          </p:nvPr>
        </p:nvSpPr>
        <p:spPr>
          <a:xfrm>
            <a:off x="6179520" y="3137405"/>
            <a:ext cx="5615294" cy="2202268"/>
          </a:xfrm>
        </p:spPr>
        <p:txBody>
          <a:bodyPr/>
          <a:lstStyle/>
          <a:p>
            <a:r>
              <a:rPr lang="en-EE"/>
              <a:t>Üleantavad tööd</a:t>
            </a:r>
          </a:p>
        </p:txBody>
      </p:sp>
      <p:sp>
        <p:nvSpPr>
          <p:cNvPr id="4" name="Text Placeholder 3">
            <a:extLst>
              <a:ext uri="{FF2B5EF4-FFF2-40B4-BE49-F238E27FC236}">
                <a16:creationId xmlns:a16="http://schemas.microsoft.com/office/drawing/2014/main" id="{19D86F2C-E86A-D54D-9382-4F4F6AFCBA86}"/>
              </a:ext>
            </a:extLst>
          </p:cNvPr>
          <p:cNvSpPr>
            <a:spLocks noGrp="1"/>
          </p:cNvSpPr>
          <p:nvPr>
            <p:ph type="body" sz="quarter" idx="13"/>
          </p:nvPr>
        </p:nvSpPr>
        <p:spPr>
          <a:xfrm>
            <a:off x="420320" y="382052"/>
            <a:ext cx="4791760" cy="175732"/>
          </a:xfrm>
        </p:spPr>
        <p:txBody>
          <a:bodyPr/>
          <a:lstStyle/>
          <a:p>
            <a:r>
              <a:rPr lang="fi-FI" b="1"/>
              <a:t>MILTTON</a:t>
            </a:r>
            <a:r>
              <a:rPr lang="fi-FI"/>
              <a:t>_</a:t>
            </a:r>
            <a:r>
              <a:rPr lang="et-EE"/>
              <a:t>Tartu linna arengusuundade ühtse mudeli disainimine </a:t>
            </a:r>
            <a:endParaRPr lang="fi-FI"/>
          </a:p>
          <a:p>
            <a:endParaRPr lang="et-EE"/>
          </a:p>
          <a:p>
            <a:endParaRPr lang="en-EE"/>
          </a:p>
        </p:txBody>
      </p:sp>
    </p:spTree>
    <p:extLst>
      <p:ext uri="{BB962C8B-B14F-4D97-AF65-F5344CB8AC3E}">
        <p14:creationId xmlns:p14="http://schemas.microsoft.com/office/powerpoint/2010/main" val="3917758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311B6B-ECE6-7043-982F-E0FF2B589502}"/>
              </a:ext>
            </a:extLst>
          </p:cNvPr>
          <p:cNvSpPr>
            <a:spLocks noGrp="1"/>
          </p:cNvSpPr>
          <p:nvPr>
            <p:ph type="body" sz="quarter" idx="24"/>
          </p:nvPr>
        </p:nvSpPr>
        <p:spPr>
          <a:xfrm>
            <a:off x="390524" y="1312863"/>
            <a:ext cx="9877195" cy="1788926"/>
          </a:xfrm>
        </p:spPr>
        <p:txBody>
          <a:bodyPr vert="horz" lIns="0" tIns="0" rIns="0" bIns="0" rtlCol="0" anchor="t">
            <a:noAutofit/>
          </a:bodyPr>
          <a:lstStyle/>
          <a:p>
            <a:r>
              <a:rPr lang="et-EE">
                <a:highlight>
                  <a:srgbClr val="E9F352"/>
                </a:highlight>
              </a:rPr>
              <a:t>Ühtse arengumudeli </a:t>
            </a:r>
            <a:r>
              <a:rPr lang="et-EE" err="1">
                <a:highlight>
                  <a:srgbClr val="E9F352"/>
                </a:highlight>
              </a:rPr>
              <a:t>üleantavad</a:t>
            </a:r>
            <a:r>
              <a:rPr lang="et-EE">
                <a:highlight>
                  <a:srgbClr val="E9F352"/>
                </a:highlight>
              </a:rPr>
              <a:t> tööd</a:t>
            </a:r>
          </a:p>
        </p:txBody>
      </p:sp>
      <p:sp>
        <p:nvSpPr>
          <p:cNvPr id="3" name="Date Placeholder 2">
            <a:extLst>
              <a:ext uri="{FF2B5EF4-FFF2-40B4-BE49-F238E27FC236}">
                <a16:creationId xmlns:a16="http://schemas.microsoft.com/office/drawing/2014/main" id="{C0AF1138-BF4A-7C40-BC2C-5A38C47204C9}"/>
              </a:ext>
            </a:extLst>
          </p:cNvPr>
          <p:cNvSpPr>
            <a:spLocks noGrp="1"/>
          </p:cNvSpPr>
          <p:nvPr>
            <p:ph type="dt" sz="half" idx="25"/>
          </p:nvPr>
        </p:nvSpPr>
        <p:spPr/>
        <p:txBody>
          <a:bodyPr/>
          <a:lstStyle/>
          <a:p>
            <a:fld id="{E1E56B0B-9ACB-0F48-A572-A85A30810DBD}" type="datetime1">
              <a:rPr lang="en-US" smtClean="0"/>
              <a:t>11/30/2022</a:t>
            </a:fld>
            <a:endParaRPr lang="fi-FI"/>
          </a:p>
        </p:txBody>
      </p:sp>
      <p:sp>
        <p:nvSpPr>
          <p:cNvPr id="5" name="Text Placeholder 4">
            <a:extLst>
              <a:ext uri="{FF2B5EF4-FFF2-40B4-BE49-F238E27FC236}">
                <a16:creationId xmlns:a16="http://schemas.microsoft.com/office/drawing/2014/main" id="{482FF8FE-E2DD-5642-BC90-92855507B579}"/>
              </a:ext>
            </a:extLst>
          </p:cNvPr>
          <p:cNvSpPr>
            <a:spLocks noGrp="1"/>
          </p:cNvSpPr>
          <p:nvPr>
            <p:ph type="body" sz="quarter" idx="13"/>
          </p:nvPr>
        </p:nvSpPr>
        <p:spPr>
          <a:xfrm>
            <a:off x="392045" y="379840"/>
            <a:ext cx="5942090" cy="295436"/>
          </a:xfrm>
        </p:spPr>
        <p:txBody>
          <a:bodyPr/>
          <a:lstStyle/>
          <a:p>
            <a:r>
              <a:rPr lang="fi-FI" b="1"/>
              <a:t>MILTTON</a:t>
            </a:r>
            <a:r>
              <a:rPr lang="fi-FI"/>
              <a:t>_</a:t>
            </a:r>
            <a:r>
              <a:rPr lang="et-EE"/>
              <a:t>Tartu linna arengusuundade ühtse mudeli disainimine </a:t>
            </a:r>
            <a:endParaRPr lang="fi-FI"/>
          </a:p>
          <a:p>
            <a:endParaRPr lang="et-EE"/>
          </a:p>
        </p:txBody>
      </p:sp>
      <p:sp>
        <p:nvSpPr>
          <p:cNvPr id="6" name="Text Placeholder 5">
            <a:extLst>
              <a:ext uri="{FF2B5EF4-FFF2-40B4-BE49-F238E27FC236}">
                <a16:creationId xmlns:a16="http://schemas.microsoft.com/office/drawing/2014/main" id="{E68205B7-BB7A-4449-AC13-08759B75034B}"/>
              </a:ext>
            </a:extLst>
          </p:cNvPr>
          <p:cNvSpPr>
            <a:spLocks noGrp="1"/>
          </p:cNvSpPr>
          <p:nvPr>
            <p:ph type="body" sz="quarter" idx="28"/>
          </p:nvPr>
        </p:nvSpPr>
        <p:spPr/>
        <p:txBody>
          <a:bodyPr/>
          <a:lstStyle/>
          <a:p>
            <a:endParaRPr lang="et-EE"/>
          </a:p>
        </p:txBody>
      </p:sp>
      <p:sp>
        <p:nvSpPr>
          <p:cNvPr id="7" name="TextBox 6">
            <a:extLst>
              <a:ext uri="{FF2B5EF4-FFF2-40B4-BE49-F238E27FC236}">
                <a16:creationId xmlns:a16="http://schemas.microsoft.com/office/drawing/2014/main" id="{BFA96FD6-33D0-124D-A543-C9D15FDF4FBF}"/>
              </a:ext>
            </a:extLst>
          </p:cNvPr>
          <p:cNvSpPr txBox="1"/>
          <p:nvPr/>
        </p:nvSpPr>
        <p:spPr>
          <a:xfrm>
            <a:off x="254258" y="2216721"/>
            <a:ext cx="11494830" cy="2031325"/>
          </a:xfrm>
          <a:prstGeom prst="rect">
            <a:avLst/>
          </a:prstGeom>
          <a:noFill/>
        </p:spPr>
        <p:txBody>
          <a:bodyPr wrap="square" lIns="91440" tIns="45720" rIns="91440" bIns="45720" rtlCol="0" anchor="t">
            <a:spAutoFit/>
          </a:bodyPr>
          <a:lstStyle/>
          <a:p>
            <a:pPr marL="342900" indent="-342900">
              <a:buFont typeface="+mj-lt"/>
              <a:buAutoNum type="arabicPeriod"/>
            </a:pPr>
            <a:r>
              <a:rPr lang="en-GB" err="1"/>
              <a:t>Arengudokumentide</a:t>
            </a:r>
            <a:r>
              <a:rPr lang="en-GB"/>
              <a:t> </a:t>
            </a:r>
            <a:r>
              <a:rPr lang="en-GB" err="1"/>
              <a:t>hierarhia</a:t>
            </a:r>
            <a:endParaRPr lang="en-GB"/>
          </a:p>
          <a:p>
            <a:pPr marL="342900" indent="-342900">
              <a:buFont typeface="+mj-lt"/>
              <a:buAutoNum type="arabicPeriod"/>
            </a:pPr>
            <a:r>
              <a:rPr lang="en-GB" err="1"/>
              <a:t>Arengustrateegia</a:t>
            </a:r>
            <a:r>
              <a:rPr lang="en-GB"/>
              <a:t> </a:t>
            </a:r>
            <a:r>
              <a:rPr lang="en-GB" err="1"/>
              <a:t>ja</a:t>
            </a:r>
            <a:r>
              <a:rPr lang="en-GB"/>
              <a:t> -kava </a:t>
            </a:r>
            <a:r>
              <a:rPr lang="en-GB" err="1"/>
              <a:t>koostamise</a:t>
            </a:r>
            <a:r>
              <a:rPr lang="en-GB"/>
              <a:t> </a:t>
            </a:r>
            <a:r>
              <a:rPr lang="en-GB" err="1"/>
              <a:t>ajakava</a:t>
            </a:r>
            <a:r>
              <a:rPr lang="en-GB"/>
              <a:t> </a:t>
            </a:r>
          </a:p>
          <a:p>
            <a:pPr marL="342900" indent="-342900">
              <a:buFont typeface="+mj-lt"/>
              <a:buAutoNum type="arabicPeriod"/>
            </a:pPr>
            <a:r>
              <a:rPr lang="en-GB" err="1"/>
              <a:t>Arengustrateegia</a:t>
            </a:r>
            <a:r>
              <a:rPr lang="en-GB"/>
              <a:t> </a:t>
            </a:r>
            <a:r>
              <a:rPr lang="en-GB" err="1"/>
              <a:t>loomise</a:t>
            </a:r>
            <a:r>
              <a:rPr lang="en-GB"/>
              <a:t> </a:t>
            </a:r>
            <a:r>
              <a:rPr lang="en-GB" err="1"/>
              <a:t>protsessimudel</a:t>
            </a:r>
            <a:r>
              <a:rPr lang="en-GB"/>
              <a:t> </a:t>
            </a:r>
          </a:p>
          <a:p>
            <a:pPr marL="342900" indent="-342900">
              <a:buFont typeface="+mj-lt"/>
              <a:buAutoNum type="arabicPeriod"/>
            </a:pPr>
            <a:r>
              <a:rPr lang="en-GB" err="1"/>
              <a:t>Arengustrateegia</a:t>
            </a:r>
            <a:r>
              <a:rPr lang="en-GB"/>
              <a:t> </a:t>
            </a:r>
            <a:r>
              <a:rPr lang="en-GB" err="1"/>
              <a:t>üleehitus</a:t>
            </a:r>
            <a:r>
              <a:rPr lang="en-GB"/>
              <a:t> </a:t>
            </a:r>
            <a:r>
              <a:rPr lang="en-GB" err="1"/>
              <a:t>ja</a:t>
            </a:r>
            <a:r>
              <a:rPr lang="en-GB"/>
              <a:t> </a:t>
            </a:r>
            <a:r>
              <a:rPr lang="en-GB" err="1"/>
              <a:t>elemendid</a:t>
            </a:r>
            <a:r>
              <a:rPr lang="en-GB"/>
              <a:t> (</a:t>
            </a:r>
            <a:r>
              <a:rPr lang="en-GB" err="1"/>
              <a:t>sh</a:t>
            </a:r>
            <a:r>
              <a:rPr lang="en-GB"/>
              <a:t> </a:t>
            </a:r>
            <a:r>
              <a:rPr lang="en-GB" err="1"/>
              <a:t>soovituslik</a:t>
            </a:r>
            <a:r>
              <a:rPr lang="en-GB"/>
              <a:t> </a:t>
            </a:r>
            <a:r>
              <a:rPr lang="en-GB" err="1"/>
              <a:t>tarkvara</a:t>
            </a:r>
            <a:r>
              <a:rPr lang="en-GB"/>
              <a:t> </a:t>
            </a:r>
            <a:r>
              <a:rPr lang="en-GB" err="1"/>
              <a:t>ja</a:t>
            </a:r>
            <a:r>
              <a:rPr lang="en-GB"/>
              <a:t> </a:t>
            </a:r>
            <a:r>
              <a:rPr lang="en-GB" err="1"/>
              <a:t>mõõdikute</a:t>
            </a:r>
            <a:r>
              <a:rPr lang="en-GB"/>
              <a:t> </a:t>
            </a:r>
            <a:r>
              <a:rPr lang="en-GB" err="1"/>
              <a:t>paiknemine</a:t>
            </a:r>
            <a:r>
              <a:rPr lang="en-GB"/>
              <a:t>)</a:t>
            </a:r>
          </a:p>
          <a:p>
            <a:pPr marL="342900" indent="-342900">
              <a:buFont typeface="+mj-lt"/>
              <a:buAutoNum type="arabicPeriod"/>
            </a:pPr>
            <a:r>
              <a:rPr lang="en-GB" err="1"/>
              <a:t>Kestliku</a:t>
            </a:r>
            <a:r>
              <a:rPr lang="en-GB"/>
              <a:t> </a:t>
            </a:r>
            <a:r>
              <a:rPr lang="en-GB" err="1"/>
              <a:t>arengu</a:t>
            </a:r>
            <a:r>
              <a:rPr lang="en-GB"/>
              <a:t> </a:t>
            </a:r>
            <a:r>
              <a:rPr lang="en-GB" err="1"/>
              <a:t>mõõdikud</a:t>
            </a:r>
            <a:r>
              <a:rPr lang="en-GB"/>
              <a:t> </a:t>
            </a:r>
            <a:r>
              <a:rPr lang="en-GB" err="1"/>
              <a:t>Tartule</a:t>
            </a:r>
            <a:endParaRPr lang="en-GB"/>
          </a:p>
          <a:p>
            <a:pPr marL="342900" indent="-342900">
              <a:buFont typeface="+mj-lt"/>
              <a:buAutoNum type="arabicPeriod"/>
            </a:pPr>
            <a:r>
              <a:rPr lang="en-GB" err="1"/>
              <a:t>Huvirühmade</a:t>
            </a:r>
            <a:r>
              <a:rPr lang="en-GB"/>
              <a:t> </a:t>
            </a:r>
            <a:r>
              <a:rPr lang="en-GB" err="1"/>
              <a:t>kaardistuse</a:t>
            </a:r>
            <a:r>
              <a:rPr lang="en-GB"/>
              <a:t> </a:t>
            </a:r>
            <a:r>
              <a:rPr lang="en-GB" err="1"/>
              <a:t>juhendmaterjalid</a:t>
            </a:r>
            <a:r>
              <a:rPr lang="en-GB"/>
              <a:t> </a:t>
            </a:r>
            <a:r>
              <a:rPr lang="en-GB" err="1"/>
              <a:t>ja</a:t>
            </a:r>
            <a:r>
              <a:rPr lang="en-GB"/>
              <a:t> </a:t>
            </a:r>
            <a:r>
              <a:rPr lang="en-GB" err="1"/>
              <a:t>kaasamiskava</a:t>
            </a:r>
            <a:r>
              <a:rPr lang="en-GB"/>
              <a:t> </a:t>
            </a:r>
            <a:r>
              <a:rPr lang="en-GB" err="1"/>
              <a:t>põhi</a:t>
            </a:r>
            <a:endParaRPr lang="en-GB"/>
          </a:p>
          <a:p>
            <a:pPr marL="342900" indent="-342900">
              <a:buFont typeface="+mj-lt"/>
              <a:buAutoNum type="arabicPeriod"/>
            </a:pPr>
            <a:r>
              <a:rPr lang="en-GB" err="1"/>
              <a:t>Ootuste</a:t>
            </a:r>
            <a:r>
              <a:rPr lang="en-GB"/>
              <a:t> </a:t>
            </a:r>
            <a:r>
              <a:rPr lang="en-GB" err="1"/>
              <a:t>ja</a:t>
            </a:r>
            <a:r>
              <a:rPr lang="en-GB"/>
              <a:t> </a:t>
            </a:r>
            <a:r>
              <a:rPr lang="en-GB" err="1"/>
              <a:t>funktsioonide</a:t>
            </a:r>
            <a:r>
              <a:rPr lang="en-GB"/>
              <a:t> </a:t>
            </a:r>
            <a:r>
              <a:rPr lang="en-GB" err="1"/>
              <a:t>kaardistus</a:t>
            </a:r>
            <a:r>
              <a:rPr lang="en-GB"/>
              <a:t> </a:t>
            </a:r>
            <a:r>
              <a:rPr lang="en-GB" err="1"/>
              <a:t>loodavale</a:t>
            </a:r>
            <a:r>
              <a:rPr lang="en-GB"/>
              <a:t> </a:t>
            </a:r>
            <a:r>
              <a:rPr lang="en-GB" err="1"/>
              <a:t>arengustrateegiale</a:t>
            </a:r>
            <a:endParaRPr lang="en-EE"/>
          </a:p>
        </p:txBody>
      </p:sp>
    </p:spTree>
    <p:extLst>
      <p:ext uri="{BB962C8B-B14F-4D97-AF65-F5344CB8AC3E}">
        <p14:creationId xmlns:p14="http://schemas.microsoft.com/office/powerpoint/2010/main" val="4198387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311B6B-ECE6-7043-982F-E0FF2B589502}"/>
              </a:ext>
            </a:extLst>
          </p:cNvPr>
          <p:cNvSpPr>
            <a:spLocks noGrp="1"/>
          </p:cNvSpPr>
          <p:nvPr>
            <p:ph type="body" sz="quarter" idx="24"/>
          </p:nvPr>
        </p:nvSpPr>
        <p:spPr>
          <a:xfrm>
            <a:off x="390524" y="1312863"/>
            <a:ext cx="9877195" cy="1788926"/>
          </a:xfrm>
        </p:spPr>
        <p:txBody>
          <a:bodyPr vert="horz" lIns="0" tIns="0" rIns="0" bIns="0" rtlCol="0" anchor="t">
            <a:noAutofit/>
          </a:bodyPr>
          <a:lstStyle/>
          <a:p>
            <a:r>
              <a:rPr lang="et-EE">
                <a:highlight>
                  <a:srgbClr val="E9F352"/>
                </a:highlight>
              </a:rPr>
              <a:t>Viited</a:t>
            </a:r>
          </a:p>
        </p:txBody>
      </p:sp>
      <p:sp>
        <p:nvSpPr>
          <p:cNvPr id="3" name="Date Placeholder 2">
            <a:extLst>
              <a:ext uri="{FF2B5EF4-FFF2-40B4-BE49-F238E27FC236}">
                <a16:creationId xmlns:a16="http://schemas.microsoft.com/office/drawing/2014/main" id="{C0AF1138-BF4A-7C40-BC2C-5A38C47204C9}"/>
              </a:ext>
            </a:extLst>
          </p:cNvPr>
          <p:cNvSpPr>
            <a:spLocks noGrp="1"/>
          </p:cNvSpPr>
          <p:nvPr>
            <p:ph type="dt" sz="half" idx="25"/>
          </p:nvPr>
        </p:nvSpPr>
        <p:spPr/>
        <p:txBody>
          <a:bodyPr/>
          <a:lstStyle/>
          <a:p>
            <a:fld id="{F98642BF-8054-5B4A-8501-B1E45CB1B05F}" type="datetime1">
              <a:rPr lang="en-US" smtClean="0"/>
              <a:t>11/30/2022</a:t>
            </a:fld>
            <a:endParaRPr lang="fi-FI"/>
          </a:p>
        </p:txBody>
      </p:sp>
      <p:sp>
        <p:nvSpPr>
          <p:cNvPr id="5" name="Text Placeholder 4">
            <a:extLst>
              <a:ext uri="{FF2B5EF4-FFF2-40B4-BE49-F238E27FC236}">
                <a16:creationId xmlns:a16="http://schemas.microsoft.com/office/drawing/2014/main" id="{482FF8FE-E2DD-5642-BC90-92855507B579}"/>
              </a:ext>
            </a:extLst>
          </p:cNvPr>
          <p:cNvSpPr>
            <a:spLocks noGrp="1"/>
          </p:cNvSpPr>
          <p:nvPr>
            <p:ph type="body" sz="quarter" idx="13"/>
          </p:nvPr>
        </p:nvSpPr>
        <p:spPr>
          <a:xfrm>
            <a:off x="392045" y="379840"/>
            <a:ext cx="5942090" cy="295436"/>
          </a:xfrm>
        </p:spPr>
        <p:txBody>
          <a:bodyPr/>
          <a:lstStyle/>
          <a:p>
            <a:r>
              <a:rPr lang="fi-FI" b="1"/>
              <a:t>MILTTON</a:t>
            </a:r>
            <a:r>
              <a:rPr lang="fi-FI"/>
              <a:t>_</a:t>
            </a:r>
            <a:r>
              <a:rPr lang="et-EE"/>
              <a:t>Tartu linna arengusuundade ühtse mudeli disainimine </a:t>
            </a:r>
            <a:endParaRPr lang="fi-FI"/>
          </a:p>
          <a:p>
            <a:endParaRPr lang="et-EE"/>
          </a:p>
        </p:txBody>
      </p:sp>
      <p:sp>
        <p:nvSpPr>
          <p:cNvPr id="6" name="Text Placeholder 5">
            <a:extLst>
              <a:ext uri="{FF2B5EF4-FFF2-40B4-BE49-F238E27FC236}">
                <a16:creationId xmlns:a16="http://schemas.microsoft.com/office/drawing/2014/main" id="{E68205B7-BB7A-4449-AC13-08759B75034B}"/>
              </a:ext>
            </a:extLst>
          </p:cNvPr>
          <p:cNvSpPr>
            <a:spLocks noGrp="1"/>
          </p:cNvSpPr>
          <p:nvPr>
            <p:ph type="body" sz="quarter" idx="28"/>
          </p:nvPr>
        </p:nvSpPr>
        <p:spPr/>
        <p:txBody>
          <a:bodyPr/>
          <a:lstStyle/>
          <a:p>
            <a:endParaRPr lang="et-EE"/>
          </a:p>
        </p:txBody>
      </p:sp>
      <p:sp>
        <p:nvSpPr>
          <p:cNvPr id="7" name="TextBox 6">
            <a:extLst>
              <a:ext uri="{FF2B5EF4-FFF2-40B4-BE49-F238E27FC236}">
                <a16:creationId xmlns:a16="http://schemas.microsoft.com/office/drawing/2014/main" id="{BFA96FD6-33D0-124D-A543-C9D15FDF4FBF}"/>
              </a:ext>
            </a:extLst>
          </p:cNvPr>
          <p:cNvSpPr txBox="1"/>
          <p:nvPr/>
        </p:nvSpPr>
        <p:spPr>
          <a:xfrm>
            <a:off x="254258" y="2216721"/>
            <a:ext cx="11494830" cy="1477328"/>
          </a:xfrm>
          <a:prstGeom prst="rect">
            <a:avLst/>
          </a:prstGeom>
          <a:noFill/>
        </p:spPr>
        <p:txBody>
          <a:bodyPr wrap="square" lIns="91440" tIns="45720" rIns="91440" bIns="45720" rtlCol="0" anchor="t">
            <a:spAutoFit/>
          </a:bodyPr>
          <a:lstStyle/>
          <a:p>
            <a:r>
              <a:rPr lang="et-EE">
                <a:hlinkClick r:id="rId2"/>
              </a:rPr>
              <a:t>Arengudokumentide hierarhia Figmas</a:t>
            </a:r>
            <a:endParaRPr lang="et-EE"/>
          </a:p>
          <a:p>
            <a:endParaRPr lang="et-EE"/>
          </a:p>
          <a:p>
            <a:r>
              <a:rPr lang="et-EE">
                <a:hlinkClick r:id="rId3"/>
              </a:rPr>
              <a:t>Materjalid Excelis (ajakava, ülesehitus, SDG-mõõdikud Tartule, kaasamiskava näidis)</a:t>
            </a:r>
            <a:endParaRPr lang="et-EE"/>
          </a:p>
          <a:p>
            <a:endParaRPr lang="et-EE"/>
          </a:p>
          <a:p>
            <a:r>
              <a:rPr lang="et-EE">
                <a:hlinkClick r:id="rId4"/>
              </a:rPr>
              <a:t>ASAK koostamise uus protsessimudel Miro platvormil</a:t>
            </a:r>
            <a:endParaRPr lang="et-EE"/>
          </a:p>
        </p:txBody>
      </p:sp>
    </p:spTree>
    <p:extLst>
      <p:ext uri="{BB962C8B-B14F-4D97-AF65-F5344CB8AC3E}">
        <p14:creationId xmlns:p14="http://schemas.microsoft.com/office/powerpoint/2010/main" val="1736153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51E533-A46A-4D4F-82C9-5BD14DA3810B}"/>
              </a:ext>
            </a:extLst>
          </p:cNvPr>
          <p:cNvSpPr>
            <a:spLocks noGrp="1"/>
          </p:cNvSpPr>
          <p:nvPr>
            <p:ph type="body" idx="22"/>
          </p:nvPr>
        </p:nvSpPr>
        <p:spPr/>
        <p:txBody>
          <a:bodyPr/>
          <a:lstStyle/>
          <a:p>
            <a:r>
              <a:rPr lang="en-EE"/>
              <a:t>03</a:t>
            </a:r>
          </a:p>
        </p:txBody>
      </p:sp>
      <p:sp>
        <p:nvSpPr>
          <p:cNvPr id="3" name="Text Placeholder 2">
            <a:extLst>
              <a:ext uri="{FF2B5EF4-FFF2-40B4-BE49-F238E27FC236}">
                <a16:creationId xmlns:a16="http://schemas.microsoft.com/office/drawing/2014/main" id="{60CE5C2A-1497-0942-B426-505CBCCED341}"/>
              </a:ext>
            </a:extLst>
          </p:cNvPr>
          <p:cNvSpPr>
            <a:spLocks noGrp="1"/>
          </p:cNvSpPr>
          <p:nvPr>
            <p:ph type="body" sz="quarter" idx="23"/>
          </p:nvPr>
        </p:nvSpPr>
        <p:spPr>
          <a:xfrm>
            <a:off x="6179520" y="3137405"/>
            <a:ext cx="5615294" cy="3251786"/>
          </a:xfrm>
        </p:spPr>
        <p:txBody>
          <a:bodyPr/>
          <a:lstStyle/>
          <a:p>
            <a:r>
              <a:rPr lang="en-EE"/>
              <a:t>Muud soovitused ja ettepanekud</a:t>
            </a:r>
          </a:p>
        </p:txBody>
      </p:sp>
      <p:sp>
        <p:nvSpPr>
          <p:cNvPr id="4" name="Text Placeholder 3">
            <a:extLst>
              <a:ext uri="{FF2B5EF4-FFF2-40B4-BE49-F238E27FC236}">
                <a16:creationId xmlns:a16="http://schemas.microsoft.com/office/drawing/2014/main" id="{19D86F2C-E86A-D54D-9382-4F4F6AFCBA86}"/>
              </a:ext>
            </a:extLst>
          </p:cNvPr>
          <p:cNvSpPr>
            <a:spLocks noGrp="1"/>
          </p:cNvSpPr>
          <p:nvPr>
            <p:ph type="body" sz="quarter" idx="13"/>
          </p:nvPr>
        </p:nvSpPr>
        <p:spPr>
          <a:xfrm>
            <a:off x="420320" y="382052"/>
            <a:ext cx="4672888" cy="194020"/>
          </a:xfrm>
        </p:spPr>
        <p:txBody>
          <a:bodyPr/>
          <a:lstStyle/>
          <a:p>
            <a:r>
              <a:rPr lang="fi-FI" b="1"/>
              <a:t>MILTTON</a:t>
            </a:r>
            <a:r>
              <a:rPr lang="fi-FI"/>
              <a:t>_</a:t>
            </a:r>
            <a:r>
              <a:rPr lang="et-EE"/>
              <a:t>Tartu linna arengusuundade ühtse mudeli disainimine</a:t>
            </a:r>
            <a:endParaRPr lang="fi-FI"/>
          </a:p>
        </p:txBody>
      </p:sp>
    </p:spTree>
    <p:extLst>
      <p:ext uri="{BB962C8B-B14F-4D97-AF65-F5344CB8AC3E}">
        <p14:creationId xmlns:p14="http://schemas.microsoft.com/office/powerpoint/2010/main" val="4118379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311B6B-ECE6-7043-982F-E0FF2B589502}"/>
              </a:ext>
            </a:extLst>
          </p:cNvPr>
          <p:cNvSpPr>
            <a:spLocks noGrp="1"/>
          </p:cNvSpPr>
          <p:nvPr>
            <p:ph type="body" sz="quarter" idx="24"/>
          </p:nvPr>
        </p:nvSpPr>
        <p:spPr>
          <a:xfrm>
            <a:off x="390525" y="950513"/>
            <a:ext cx="7429500" cy="1788926"/>
          </a:xfrm>
        </p:spPr>
        <p:txBody>
          <a:bodyPr vert="horz" lIns="0" tIns="0" rIns="0" bIns="0" rtlCol="0" anchor="t">
            <a:noAutofit/>
          </a:bodyPr>
          <a:lstStyle/>
          <a:p>
            <a:r>
              <a:rPr lang="et-EE">
                <a:highlight>
                  <a:srgbClr val="E9F352"/>
                </a:highlight>
              </a:rPr>
              <a:t>Probleemi </a:t>
            </a:r>
            <a:r>
              <a:rPr lang="en-US">
                <a:highlight>
                  <a:srgbClr val="E9F352"/>
                </a:highlight>
              </a:rPr>
              <a:t>re-</a:t>
            </a:r>
            <a:r>
              <a:rPr lang="en-US" err="1">
                <a:highlight>
                  <a:srgbClr val="E9F352"/>
                </a:highlight>
              </a:rPr>
              <a:t>defineerimine</a:t>
            </a:r>
            <a:endParaRPr lang="et-EE">
              <a:highlight>
                <a:srgbClr val="E9F352"/>
              </a:highlight>
              <a:cs typeface="Arial"/>
            </a:endParaRPr>
          </a:p>
        </p:txBody>
      </p:sp>
      <p:sp>
        <p:nvSpPr>
          <p:cNvPr id="3" name="Date Placeholder 2">
            <a:extLst>
              <a:ext uri="{FF2B5EF4-FFF2-40B4-BE49-F238E27FC236}">
                <a16:creationId xmlns:a16="http://schemas.microsoft.com/office/drawing/2014/main" id="{C0AF1138-BF4A-7C40-BC2C-5A38C47204C9}"/>
              </a:ext>
            </a:extLst>
          </p:cNvPr>
          <p:cNvSpPr>
            <a:spLocks noGrp="1"/>
          </p:cNvSpPr>
          <p:nvPr>
            <p:ph type="dt" sz="half" idx="25"/>
          </p:nvPr>
        </p:nvSpPr>
        <p:spPr/>
        <p:txBody>
          <a:bodyPr/>
          <a:lstStyle/>
          <a:p>
            <a:fld id="{6BF08DF1-9DED-9D41-8D31-CD85EFE13639}" type="datetime1">
              <a:rPr lang="en-US" smtClean="0"/>
              <a:t>11/30/2022</a:t>
            </a:fld>
            <a:endParaRPr lang="fi-FI"/>
          </a:p>
        </p:txBody>
      </p:sp>
      <p:sp>
        <p:nvSpPr>
          <p:cNvPr id="5" name="Text Placeholder 4">
            <a:extLst>
              <a:ext uri="{FF2B5EF4-FFF2-40B4-BE49-F238E27FC236}">
                <a16:creationId xmlns:a16="http://schemas.microsoft.com/office/drawing/2014/main" id="{482FF8FE-E2DD-5642-BC90-92855507B579}"/>
              </a:ext>
            </a:extLst>
          </p:cNvPr>
          <p:cNvSpPr>
            <a:spLocks noGrp="1"/>
          </p:cNvSpPr>
          <p:nvPr>
            <p:ph type="body" sz="quarter" idx="13"/>
          </p:nvPr>
        </p:nvSpPr>
        <p:spPr>
          <a:xfrm>
            <a:off x="392045" y="379840"/>
            <a:ext cx="6508944" cy="202510"/>
          </a:xfrm>
        </p:spPr>
        <p:txBody>
          <a:bodyPr/>
          <a:lstStyle/>
          <a:p>
            <a:r>
              <a:rPr lang="fi-FI" b="1"/>
              <a:t>MILTTON</a:t>
            </a:r>
            <a:r>
              <a:rPr lang="fi-FI"/>
              <a:t>_</a:t>
            </a:r>
            <a:r>
              <a:rPr lang="et-EE"/>
              <a:t>Tartu linna arengusuundade ühtse mudeli disainimine</a:t>
            </a:r>
            <a:endParaRPr lang="fi-FI"/>
          </a:p>
        </p:txBody>
      </p:sp>
      <p:sp>
        <p:nvSpPr>
          <p:cNvPr id="6" name="Text Placeholder 5">
            <a:extLst>
              <a:ext uri="{FF2B5EF4-FFF2-40B4-BE49-F238E27FC236}">
                <a16:creationId xmlns:a16="http://schemas.microsoft.com/office/drawing/2014/main" id="{E68205B7-BB7A-4449-AC13-08759B75034B}"/>
              </a:ext>
            </a:extLst>
          </p:cNvPr>
          <p:cNvSpPr>
            <a:spLocks noGrp="1"/>
          </p:cNvSpPr>
          <p:nvPr>
            <p:ph type="body" sz="quarter" idx="28"/>
          </p:nvPr>
        </p:nvSpPr>
        <p:spPr>
          <a:xfrm>
            <a:off x="144458" y="765084"/>
            <a:ext cx="1137634" cy="1005537"/>
          </a:xfrm>
        </p:spPr>
        <p:txBody>
          <a:bodyPr/>
          <a:lstStyle/>
          <a:p>
            <a:endParaRPr lang="et-EE"/>
          </a:p>
        </p:txBody>
      </p:sp>
      <p:sp>
        <p:nvSpPr>
          <p:cNvPr id="8" name="TextBox 7">
            <a:extLst>
              <a:ext uri="{FF2B5EF4-FFF2-40B4-BE49-F238E27FC236}">
                <a16:creationId xmlns:a16="http://schemas.microsoft.com/office/drawing/2014/main" id="{8CA0744C-3FB7-63C4-ADA3-E827CB224930}"/>
              </a:ext>
            </a:extLst>
          </p:cNvPr>
          <p:cNvSpPr txBox="1"/>
          <p:nvPr/>
        </p:nvSpPr>
        <p:spPr>
          <a:xfrm>
            <a:off x="714177" y="1970159"/>
            <a:ext cx="10768947" cy="3693319"/>
          </a:xfrm>
          <a:prstGeom prst="rect">
            <a:avLst/>
          </a:prstGeom>
          <a:noFill/>
        </p:spPr>
        <p:txBody>
          <a:bodyPr wrap="square" lIns="91440" tIns="45720" rIns="91440" bIns="45720" rtlCol="0" anchor="t">
            <a:spAutoFit/>
          </a:bodyPr>
          <a:lstStyle/>
          <a:p>
            <a:r>
              <a:rPr lang="et-EE" b="1">
                <a:ea typeface="+mn-lt"/>
                <a:cs typeface="+mn-lt"/>
              </a:rPr>
              <a:t>(1) KUIDAS TEHA NII, ET TARTU LINNA ARENGUEESMÄRGID JA TEGEVUSED OLEKSID NII KODANIKULE, LINNAGA SEOTUD ASUTUSELE, LINNAS TEGUTSEVALE ETTEVÕTTELE, LINNAVOLIKOGU LIIKMELE KUI LINNAVALITSUSELE TÖÖTAJALE ÜHTSE INTERAKTIIVSE TÖÖLAUA ABIL LIHTSASTI JA MUGAVALT LEITAVAD, LOETAVAD JA TEEMADE JÄRGI FILTREERITAVAD.</a:t>
            </a:r>
            <a:endParaRPr lang="en-GB">
              <a:ea typeface="+mn-lt"/>
              <a:cs typeface="+mn-lt"/>
            </a:endParaRPr>
          </a:p>
          <a:p>
            <a:endParaRPr lang="et-EE" b="1">
              <a:ea typeface="+mn-lt"/>
              <a:cs typeface="+mn-lt"/>
            </a:endParaRPr>
          </a:p>
          <a:p>
            <a:r>
              <a:rPr lang="et-EE" b="1">
                <a:ea typeface="+mn-lt"/>
                <a:cs typeface="+mn-lt"/>
              </a:rPr>
              <a:t>(2) KUIDAS TEHA NII, ET LINNAVOLIKOGU LIIKMETEL JA LINNAVALITSUSE TÖÖTAJATEL OLEKS ÜLEVAADE EESMÄRKIDE VAHELISTEST SEOSTEST, KASUTADES SELLEKS ARENGUEESMÄRKIDE VAHELIST SÜSTEMAATILIST RISTVIITAMIST.</a:t>
            </a:r>
            <a:endParaRPr lang="en-US">
              <a:ea typeface="+mn-lt"/>
              <a:cs typeface="+mn-lt"/>
            </a:endParaRPr>
          </a:p>
          <a:p>
            <a:endParaRPr lang="et-EE" b="1">
              <a:ea typeface="+mn-lt"/>
              <a:cs typeface="+mn-lt"/>
            </a:endParaRPr>
          </a:p>
          <a:p>
            <a:r>
              <a:rPr lang="et-EE" b="1">
                <a:ea typeface="+mn-lt"/>
                <a:cs typeface="+mn-lt"/>
              </a:rPr>
              <a:t>(3) KUIDAS TEHA NII, ET LINNAVOLIKOGULE JA -VALITSUSELE OLEKS ÜHESELT MÕISTETAVATE JA LIHTSALT JÄLGITAVATE MÕÕDIKUTE ABIL ARENGUEESMÄRKIDE TÄITMINE LIHTSASTI JÄLGITAV JA ÜLEVAATLIK.</a:t>
            </a:r>
            <a:endParaRPr lang="en-GB">
              <a:ea typeface="+mn-lt"/>
              <a:cs typeface="+mn-lt"/>
            </a:endParaRPr>
          </a:p>
        </p:txBody>
      </p:sp>
    </p:spTree>
    <p:extLst>
      <p:ext uri="{BB962C8B-B14F-4D97-AF65-F5344CB8AC3E}">
        <p14:creationId xmlns:p14="http://schemas.microsoft.com/office/powerpoint/2010/main" val="257360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311B6B-ECE6-7043-982F-E0FF2B589502}"/>
              </a:ext>
            </a:extLst>
          </p:cNvPr>
          <p:cNvSpPr>
            <a:spLocks noGrp="1"/>
          </p:cNvSpPr>
          <p:nvPr>
            <p:ph type="body" sz="quarter" idx="24"/>
          </p:nvPr>
        </p:nvSpPr>
        <p:spPr>
          <a:xfrm>
            <a:off x="390524" y="950513"/>
            <a:ext cx="5253039" cy="1788926"/>
          </a:xfrm>
        </p:spPr>
        <p:txBody>
          <a:bodyPr vert="horz" lIns="0" tIns="0" rIns="0" bIns="0" rtlCol="0" anchor="t">
            <a:noAutofit/>
          </a:bodyPr>
          <a:lstStyle/>
          <a:p>
            <a:r>
              <a:rPr lang="en-US" err="1">
                <a:highlight>
                  <a:srgbClr val="E9F352"/>
                </a:highlight>
              </a:rPr>
              <a:t>Kriitilised</a:t>
            </a:r>
            <a:r>
              <a:rPr lang="en-US">
                <a:highlight>
                  <a:srgbClr val="E9F352"/>
                </a:highlight>
              </a:rPr>
              <a:t> </a:t>
            </a:r>
            <a:r>
              <a:rPr lang="en-US" err="1">
                <a:highlight>
                  <a:srgbClr val="E9F352"/>
                </a:highlight>
              </a:rPr>
              <a:t>osad</a:t>
            </a:r>
            <a:endParaRPr lang="et-EE">
              <a:highlight>
                <a:srgbClr val="E9F352"/>
              </a:highlight>
              <a:cs typeface="Arial"/>
            </a:endParaRPr>
          </a:p>
        </p:txBody>
      </p:sp>
      <p:sp>
        <p:nvSpPr>
          <p:cNvPr id="3" name="Date Placeholder 2">
            <a:extLst>
              <a:ext uri="{FF2B5EF4-FFF2-40B4-BE49-F238E27FC236}">
                <a16:creationId xmlns:a16="http://schemas.microsoft.com/office/drawing/2014/main" id="{C0AF1138-BF4A-7C40-BC2C-5A38C47204C9}"/>
              </a:ext>
            </a:extLst>
          </p:cNvPr>
          <p:cNvSpPr>
            <a:spLocks noGrp="1"/>
          </p:cNvSpPr>
          <p:nvPr>
            <p:ph type="dt" sz="half" idx="25"/>
          </p:nvPr>
        </p:nvSpPr>
        <p:spPr/>
        <p:txBody>
          <a:bodyPr/>
          <a:lstStyle/>
          <a:p>
            <a:fld id="{2A520B0B-468B-1042-9F58-0E7067846044}" type="datetime1">
              <a:rPr lang="en-US" smtClean="0"/>
              <a:t>11/30/2022</a:t>
            </a:fld>
            <a:endParaRPr lang="fi-FI"/>
          </a:p>
        </p:txBody>
      </p:sp>
      <p:sp>
        <p:nvSpPr>
          <p:cNvPr id="5" name="Text Placeholder 4">
            <a:extLst>
              <a:ext uri="{FF2B5EF4-FFF2-40B4-BE49-F238E27FC236}">
                <a16:creationId xmlns:a16="http://schemas.microsoft.com/office/drawing/2014/main" id="{482FF8FE-E2DD-5642-BC90-92855507B579}"/>
              </a:ext>
            </a:extLst>
          </p:cNvPr>
          <p:cNvSpPr>
            <a:spLocks noGrp="1"/>
          </p:cNvSpPr>
          <p:nvPr>
            <p:ph type="body" sz="quarter" idx="13"/>
          </p:nvPr>
        </p:nvSpPr>
        <p:spPr>
          <a:xfrm>
            <a:off x="392045" y="379840"/>
            <a:ext cx="6508944" cy="202510"/>
          </a:xfrm>
        </p:spPr>
        <p:txBody>
          <a:bodyPr/>
          <a:lstStyle/>
          <a:p>
            <a:r>
              <a:rPr lang="fi-FI" b="1"/>
              <a:t>MILTTON</a:t>
            </a:r>
            <a:r>
              <a:rPr lang="fi-FI"/>
              <a:t>_</a:t>
            </a:r>
            <a:r>
              <a:rPr lang="et-EE"/>
              <a:t>Tartu linna arengusuundade ühtse mudeli disainimine </a:t>
            </a:r>
            <a:endParaRPr lang="fi-FI"/>
          </a:p>
          <a:p>
            <a:endParaRPr lang="et-EE"/>
          </a:p>
        </p:txBody>
      </p:sp>
      <p:sp>
        <p:nvSpPr>
          <p:cNvPr id="6" name="Text Placeholder 5">
            <a:extLst>
              <a:ext uri="{FF2B5EF4-FFF2-40B4-BE49-F238E27FC236}">
                <a16:creationId xmlns:a16="http://schemas.microsoft.com/office/drawing/2014/main" id="{E68205B7-BB7A-4449-AC13-08759B75034B}"/>
              </a:ext>
            </a:extLst>
          </p:cNvPr>
          <p:cNvSpPr>
            <a:spLocks noGrp="1"/>
          </p:cNvSpPr>
          <p:nvPr>
            <p:ph type="body" sz="quarter" idx="28"/>
          </p:nvPr>
        </p:nvSpPr>
        <p:spPr>
          <a:xfrm>
            <a:off x="144458" y="765084"/>
            <a:ext cx="1137634" cy="1005537"/>
          </a:xfrm>
        </p:spPr>
        <p:txBody>
          <a:bodyPr/>
          <a:lstStyle/>
          <a:p>
            <a:endParaRPr lang="et-EE"/>
          </a:p>
        </p:txBody>
      </p:sp>
      <p:sp>
        <p:nvSpPr>
          <p:cNvPr id="7" name="TextBox 6">
            <a:extLst>
              <a:ext uri="{FF2B5EF4-FFF2-40B4-BE49-F238E27FC236}">
                <a16:creationId xmlns:a16="http://schemas.microsoft.com/office/drawing/2014/main" id="{8D61B8EF-593F-9781-182A-B1FF52863B26}"/>
              </a:ext>
            </a:extLst>
          </p:cNvPr>
          <p:cNvSpPr txBox="1"/>
          <p:nvPr/>
        </p:nvSpPr>
        <p:spPr>
          <a:xfrm>
            <a:off x="1281043" y="1770621"/>
            <a:ext cx="4314826" cy="4439164"/>
          </a:xfrm>
          <a:prstGeom prst="rect">
            <a:avLst/>
          </a:prstGeom>
          <a:noFill/>
        </p:spPr>
        <p:txBody>
          <a:bodyPr wrap="square" rtlCol="0">
            <a:spAutoFit/>
          </a:bodyPr>
          <a:lstStyle/>
          <a:p>
            <a:pPr>
              <a:lnSpc>
                <a:spcPct val="107000"/>
              </a:lnSpc>
              <a:spcBef>
                <a:spcPts val="1200"/>
              </a:spcBef>
            </a:pPr>
            <a:endParaRPr lang="et-EE" sz="110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US" sz="3200" b="1">
                <a:highlight>
                  <a:srgbClr val="E9F352"/>
                </a:highlight>
              </a:rPr>
              <a:t>MUST: </a:t>
            </a:r>
            <a:r>
              <a:rPr lang="en-US" sz="1100" b="1" err="1">
                <a:effectLst/>
                <a:latin typeface="Calibri" panose="020F0502020204030204" pitchFamily="34" charset="0"/>
                <a:ea typeface="Calibri" panose="020F0502020204030204" pitchFamily="34" charset="0"/>
                <a:cs typeface="Times New Roman" panose="02020603050405020304" pitchFamily="18" charset="0"/>
              </a:rPr>
              <a:t>Fundamentaalselt</a:t>
            </a:r>
            <a:r>
              <a:rPr lang="en-US" sz="1100" b="1">
                <a:effectLst/>
                <a:latin typeface="Calibri" panose="020F0502020204030204" pitchFamily="34" charset="0"/>
                <a:ea typeface="Calibri" panose="020F0502020204030204" pitchFamily="34" charset="0"/>
                <a:cs typeface="Times New Roman" panose="02020603050405020304" pitchFamily="18" charset="0"/>
              </a:rPr>
              <a:t> </a:t>
            </a:r>
            <a:r>
              <a:rPr lang="en-US" sz="1100" b="1" err="1">
                <a:effectLst/>
                <a:latin typeface="Calibri" panose="020F0502020204030204" pitchFamily="34" charset="0"/>
                <a:ea typeface="Calibri" panose="020F0502020204030204" pitchFamily="34" charset="0"/>
                <a:cs typeface="Times New Roman" panose="02020603050405020304" pitchFamily="18" charset="0"/>
              </a:rPr>
              <a:t>vajalikud</a:t>
            </a:r>
            <a:r>
              <a:rPr lang="en-US" sz="1100" b="1">
                <a:effectLst/>
                <a:latin typeface="Calibri" panose="020F0502020204030204" pitchFamily="34" charset="0"/>
                <a:ea typeface="Calibri" panose="020F0502020204030204" pitchFamily="34" charset="0"/>
                <a:cs typeface="Times New Roman" panose="02020603050405020304" pitchFamily="18" charset="0"/>
              </a:rPr>
              <a:t> </a:t>
            </a:r>
            <a:r>
              <a:rPr lang="en-US" sz="1100" b="1" err="1">
                <a:effectLst/>
                <a:latin typeface="Calibri" panose="020F0502020204030204" pitchFamily="34" charset="0"/>
                <a:ea typeface="Calibri" panose="020F0502020204030204" pitchFamily="34" charset="0"/>
                <a:cs typeface="Times New Roman" panose="02020603050405020304" pitchFamily="18" charset="0"/>
              </a:rPr>
              <a:t>osad</a:t>
            </a:r>
            <a:r>
              <a:rPr lang="en-US" sz="1100" b="1">
                <a:effectLst/>
                <a:latin typeface="Calibri" panose="020F0502020204030204" pitchFamily="34" charset="0"/>
                <a:ea typeface="Calibri" panose="020F0502020204030204" pitchFamily="34" charset="0"/>
                <a:cs typeface="Times New Roman" panose="02020603050405020304" pitchFamily="18" charset="0"/>
              </a:rPr>
              <a:t> </a:t>
            </a:r>
            <a:r>
              <a:rPr lang="en-US" sz="1100" b="1" err="1">
                <a:effectLst/>
                <a:latin typeface="Calibri" panose="020F0502020204030204" pitchFamily="34" charset="0"/>
                <a:ea typeface="Calibri" panose="020F0502020204030204" pitchFamily="34" charset="0"/>
                <a:cs typeface="Times New Roman" panose="02020603050405020304" pitchFamily="18" charset="0"/>
              </a:rPr>
              <a:t>projekti</a:t>
            </a:r>
            <a:r>
              <a:rPr lang="en-US" sz="1100" b="1">
                <a:effectLst/>
                <a:latin typeface="Calibri" panose="020F0502020204030204" pitchFamily="34" charset="0"/>
                <a:ea typeface="Calibri" panose="020F0502020204030204" pitchFamily="34" charset="0"/>
                <a:cs typeface="Times New Roman" panose="02020603050405020304" pitchFamily="18" charset="0"/>
              </a:rPr>
              <a:t> </a:t>
            </a:r>
            <a:r>
              <a:rPr lang="en-US" sz="1100" b="1" err="1">
                <a:effectLst/>
                <a:latin typeface="Calibri" panose="020F0502020204030204" pitchFamily="34" charset="0"/>
                <a:ea typeface="Calibri" panose="020F0502020204030204" pitchFamily="34" charset="0"/>
                <a:cs typeface="Times New Roman" panose="02020603050405020304" pitchFamily="18" charset="0"/>
              </a:rPr>
              <a:t>õnnestumiseks</a:t>
            </a:r>
            <a:r>
              <a:rPr lang="en-US" sz="1100" b="1">
                <a:effectLst/>
                <a:latin typeface="Calibri" panose="020F0502020204030204" pitchFamily="34" charset="0"/>
                <a:ea typeface="Calibri" panose="020F0502020204030204" pitchFamily="34" charset="0"/>
                <a:cs typeface="Times New Roman" panose="02020603050405020304" pitchFamily="18" charset="0"/>
              </a:rPr>
              <a:t>. </a:t>
            </a:r>
            <a:r>
              <a:rPr lang="en-US" sz="1100" b="1" err="1">
                <a:effectLst/>
                <a:latin typeface="Calibri" panose="020F0502020204030204" pitchFamily="34" charset="0"/>
                <a:ea typeface="Calibri" panose="020F0502020204030204" pitchFamily="34" charset="0"/>
                <a:cs typeface="Times New Roman" panose="02020603050405020304" pitchFamily="18" charset="0"/>
              </a:rPr>
              <a:t>Puudumine</a:t>
            </a:r>
            <a:r>
              <a:rPr lang="en-US" sz="1100" b="1">
                <a:effectLst/>
                <a:latin typeface="Calibri" panose="020F0502020204030204" pitchFamily="34" charset="0"/>
                <a:ea typeface="Calibri" panose="020F0502020204030204" pitchFamily="34" charset="0"/>
                <a:cs typeface="Times New Roman" panose="02020603050405020304" pitchFamily="18" charset="0"/>
              </a:rPr>
              <a:t> </a:t>
            </a:r>
            <a:r>
              <a:rPr lang="en-US" sz="1100" b="1" err="1">
                <a:effectLst/>
                <a:latin typeface="Calibri" panose="020F0502020204030204" pitchFamily="34" charset="0"/>
                <a:ea typeface="Calibri" panose="020F0502020204030204" pitchFamily="34" charset="0"/>
                <a:cs typeface="Times New Roman" panose="02020603050405020304" pitchFamily="18" charset="0"/>
              </a:rPr>
              <a:t>tähendab</a:t>
            </a:r>
            <a:r>
              <a:rPr lang="en-US" sz="1100" b="1">
                <a:effectLst/>
                <a:latin typeface="Calibri" panose="020F0502020204030204" pitchFamily="34" charset="0"/>
                <a:ea typeface="Calibri" panose="020F0502020204030204" pitchFamily="34" charset="0"/>
                <a:cs typeface="Times New Roman" panose="02020603050405020304" pitchFamily="18" charset="0"/>
              </a:rPr>
              <a:t> </a:t>
            </a:r>
            <a:r>
              <a:rPr lang="en-US" sz="1100" b="1" err="1">
                <a:effectLst/>
                <a:latin typeface="Calibri" panose="020F0502020204030204" pitchFamily="34" charset="0"/>
                <a:ea typeface="Calibri" panose="020F0502020204030204" pitchFamily="34" charset="0"/>
                <a:cs typeface="Times New Roman" panose="02020603050405020304" pitchFamily="18" charset="0"/>
              </a:rPr>
              <a:t>läbikukkumist</a:t>
            </a:r>
            <a:r>
              <a:rPr lang="en-US" sz="1100" b="1">
                <a:effectLst/>
                <a:latin typeface="Calibri" panose="020F0502020204030204" pitchFamily="34" charset="0"/>
                <a:ea typeface="Calibri" panose="020F0502020204030204" pitchFamily="34" charset="0"/>
                <a:cs typeface="Times New Roman" panose="02020603050405020304" pitchFamily="18" charset="0"/>
              </a:rPr>
              <a:t>.</a:t>
            </a:r>
            <a:endParaRPr lang="en-US" sz="11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US" sz="1100" b="1" err="1">
                <a:effectLst/>
                <a:latin typeface="Calibri" panose="020F0502020204030204" pitchFamily="34" charset="0"/>
                <a:ea typeface="Calibri" panose="020F0502020204030204" pitchFamily="34" charset="0"/>
                <a:cs typeface="Times New Roman" panose="02020603050405020304" pitchFamily="18" charset="0"/>
              </a:rPr>
              <a:t>Funktsioonid</a:t>
            </a:r>
            <a:r>
              <a:rPr lang="en-US" sz="1100" b="1">
                <a:effectLst/>
                <a:latin typeface="Calibri" panose="020F0502020204030204" pitchFamily="34" charset="0"/>
                <a:ea typeface="Calibri" panose="020F0502020204030204" pitchFamily="34" charset="0"/>
                <a:cs typeface="Times New Roman" panose="02020603050405020304" pitchFamily="18" charset="0"/>
              </a:rPr>
              <a:t>:</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tabLst>
                <a:tab pos="457200" algn="l"/>
              </a:tabLst>
            </a:pPr>
            <a:r>
              <a:rPr lang="en-US" sz="1100" err="1">
                <a:effectLst/>
                <a:latin typeface="Calibri" panose="020F0502020204030204" pitchFamily="34" charset="0"/>
                <a:ea typeface="Calibri" panose="020F0502020204030204" pitchFamily="34" charset="0"/>
                <a:cs typeface="Times New Roman" panose="02020603050405020304" pitchFamily="18" charset="0"/>
              </a:rPr>
              <a:t>Statistika</a:t>
            </a:r>
            <a:r>
              <a:rPr lang="en-US" sz="1100">
                <a:effectLst/>
                <a:latin typeface="Calibri" panose="020F0502020204030204" pitchFamily="34" charset="0"/>
                <a:ea typeface="Calibri" panose="020F0502020204030204" pitchFamily="34" charset="0"/>
                <a:cs typeface="Times New Roman" panose="02020603050405020304" pitchFamily="18" charset="0"/>
              </a:rPr>
              <a:t> ja </a:t>
            </a:r>
            <a:r>
              <a:rPr lang="en-US" sz="1100" err="1">
                <a:effectLst/>
                <a:latin typeface="Calibri" panose="020F0502020204030204" pitchFamily="34" charset="0"/>
                <a:ea typeface="Calibri" panose="020F0502020204030204" pitchFamily="34" charset="0"/>
                <a:cs typeface="Times New Roman" panose="02020603050405020304" pitchFamily="18" charset="0"/>
              </a:rPr>
              <a:t>mõõdikud</a:t>
            </a:r>
            <a:r>
              <a:rPr lang="en-US" sz="1100">
                <a:effectLst/>
                <a:latin typeface="Calibri" panose="020F0502020204030204" pitchFamily="34" charset="0"/>
                <a:ea typeface="Calibri" panose="020F0502020204030204" pitchFamily="34" charset="0"/>
                <a:cs typeface="Times New Roman" panose="02020603050405020304" pitchFamily="18" charset="0"/>
              </a:rPr>
              <a:t> on </a:t>
            </a:r>
            <a:r>
              <a:rPr lang="en-US" sz="1100" err="1">
                <a:effectLst/>
                <a:latin typeface="Calibri" panose="020F0502020204030204" pitchFamily="34" charset="0"/>
                <a:ea typeface="Calibri" panose="020F0502020204030204" pitchFamily="34" charset="0"/>
                <a:cs typeface="Times New Roman" panose="02020603050405020304" pitchFamily="18" charset="0"/>
              </a:rPr>
              <a:t>integreeritud</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tabLst>
                <a:tab pos="457200" algn="l"/>
              </a:tabLst>
            </a:pPr>
            <a:r>
              <a:rPr lang="en-US" sz="1100" err="1">
                <a:effectLst/>
                <a:latin typeface="Calibri" panose="020F0502020204030204" pitchFamily="34" charset="0"/>
                <a:ea typeface="Calibri" panose="020F0502020204030204" pitchFamily="34" charset="0"/>
                <a:cs typeface="Times New Roman" panose="02020603050405020304" pitchFamily="18" charset="0"/>
              </a:rPr>
              <a:t>Arengudokumentide</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omavaheline</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hierarhia</a:t>
            </a:r>
            <a:r>
              <a:rPr lang="en-US" sz="1100">
                <a:effectLst/>
                <a:latin typeface="Calibri" panose="020F0502020204030204" pitchFamily="34" charset="0"/>
                <a:ea typeface="Calibri" panose="020F0502020204030204" pitchFamily="34" charset="0"/>
                <a:cs typeface="Times New Roman" panose="02020603050405020304" pitchFamily="18" charset="0"/>
              </a:rPr>
              <a:t> ja </a:t>
            </a:r>
            <a:r>
              <a:rPr lang="en-US" sz="1100" err="1">
                <a:effectLst/>
                <a:latin typeface="Calibri" panose="020F0502020204030204" pitchFamily="34" charset="0"/>
                <a:ea typeface="Calibri" panose="020F0502020204030204" pitchFamily="34" charset="0"/>
                <a:cs typeface="Times New Roman" panose="02020603050405020304" pitchFamily="18" charset="0"/>
              </a:rPr>
              <a:t>liidestamine</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eesmärkidele</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tabLst>
                <a:tab pos="457200" algn="l"/>
              </a:tabLst>
            </a:pPr>
            <a:r>
              <a:rPr lang="en-US" sz="1100" err="1">
                <a:effectLst/>
                <a:latin typeface="Calibri" panose="020F0502020204030204" pitchFamily="34" charset="0"/>
                <a:ea typeface="Calibri" panose="020F0502020204030204" pitchFamily="34" charset="0"/>
                <a:cs typeface="Times New Roman" panose="02020603050405020304" pitchFamily="18" charset="0"/>
              </a:rPr>
              <a:t>Süsteem</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võimaldab</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kiiresti</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jälgida</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millised</a:t>
            </a:r>
            <a:r>
              <a:rPr lang="en-US" sz="1100">
                <a:effectLst/>
                <a:latin typeface="Calibri" panose="020F0502020204030204" pitchFamily="34" charset="0"/>
                <a:ea typeface="Calibri" panose="020F0502020204030204" pitchFamily="34" charset="0"/>
                <a:cs typeface="Times New Roman" panose="02020603050405020304" pitchFamily="18" charset="0"/>
              </a:rPr>
              <a:t> on </a:t>
            </a:r>
            <a:r>
              <a:rPr lang="en-US" sz="1100" err="1">
                <a:effectLst/>
                <a:latin typeface="Calibri" panose="020F0502020204030204" pitchFamily="34" charset="0"/>
                <a:ea typeface="Calibri" panose="020F0502020204030204" pitchFamily="34" charset="0"/>
                <a:cs typeface="Times New Roman" panose="02020603050405020304" pitchFamily="18" charset="0"/>
              </a:rPr>
              <a:t>seosed</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eesmärkide</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vahel</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tabLst>
                <a:tab pos="457200" algn="l"/>
              </a:tabLst>
            </a:pPr>
            <a:r>
              <a:rPr lang="en-US" sz="1100" err="1">
                <a:effectLst/>
                <a:latin typeface="Calibri" panose="020F0502020204030204" pitchFamily="34" charset="0"/>
                <a:ea typeface="Calibri" panose="020F0502020204030204" pitchFamily="34" charset="0"/>
                <a:cs typeface="Times New Roman" panose="02020603050405020304" pitchFamily="18" charset="0"/>
              </a:rPr>
              <a:t>Korraga</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strateegiline</a:t>
            </a:r>
            <a:r>
              <a:rPr lang="en-US" sz="1100">
                <a:effectLst/>
                <a:latin typeface="Calibri" panose="020F0502020204030204" pitchFamily="34" charset="0"/>
                <a:ea typeface="Calibri" panose="020F0502020204030204" pitchFamily="34" charset="0"/>
                <a:cs typeface="Times New Roman" panose="02020603050405020304" pitchFamily="18" charset="0"/>
              </a:rPr>
              <a:t> ja </a:t>
            </a:r>
            <a:r>
              <a:rPr lang="en-US" sz="1100" err="1">
                <a:effectLst/>
                <a:latin typeface="Calibri" panose="020F0502020204030204" pitchFamily="34" charset="0"/>
                <a:ea typeface="Calibri" panose="020F0502020204030204" pitchFamily="34" charset="0"/>
                <a:cs typeface="Times New Roman" panose="02020603050405020304" pitchFamily="18" charset="0"/>
              </a:rPr>
              <a:t>detailne</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vaade</a:t>
            </a:r>
            <a:r>
              <a:rPr lang="en-US" sz="1100">
                <a:latin typeface="Calibri" panose="020F0502020204030204" pitchFamily="34" charset="0"/>
                <a:ea typeface="Calibri" panose="020F0502020204030204" pitchFamily="34" charset="0"/>
                <a:cs typeface="Times New Roman" panose="02020603050405020304" pitchFamily="18" charset="0"/>
              </a:rPr>
              <a:t> –</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edasi</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tagasi</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lingitav</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tabLst>
                <a:tab pos="457200" algn="l"/>
              </a:tabLst>
            </a:pPr>
            <a:r>
              <a:rPr lang="en-US" sz="1100" err="1">
                <a:effectLst/>
                <a:latin typeface="Calibri" panose="020F0502020204030204" pitchFamily="34" charset="0"/>
                <a:ea typeface="Calibri" panose="020F0502020204030204" pitchFamily="34" charset="0"/>
                <a:cs typeface="Times New Roman" panose="02020603050405020304" pitchFamily="18" charset="0"/>
              </a:rPr>
              <a:t>Hea</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otsingusüsteem</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märksõnapilv</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vestlusrobot</a:t>
            </a:r>
            <a:r>
              <a:rPr lang="en-US" sz="1100">
                <a:effectLst/>
                <a:latin typeface="Calibri" panose="020F0502020204030204" pitchFamily="34" charset="0"/>
                <a:ea typeface="Calibri" panose="020F0502020204030204" pitchFamily="34" charset="0"/>
                <a:cs typeface="Times New Roman" panose="02020603050405020304" pitchFamily="18" charset="0"/>
              </a:rPr>
              <a:t>)</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tabLst>
                <a:tab pos="457200" algn="l"/>
              </a:tabLst>
            </a:pPr>
            <a:r>
              <a:rPr lang="en-US" sz="1100" err="1">
                <a:effectLst/>
                <a:latin typeface="Calibri" panose="020F0502020204030204" pitchFamily="34" charset="0"/>
                <a:ea typeface="Calibri" panose="020F0502020204030204" pitchFamily="34" charset="0"/>
                <a:cs typeface="Times New Roman" panose="02020603050405020304" pitchFamily="18" charset="0"/>
              </a:rPr>
              <a:t>Sidustatud</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eelarve</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koostamisega</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tabLst>
                <a:tab pos="457200" algn="l"/>
              </a:tabLst>
            </a:pPr>
            <a:r>
              <a:rPr lang="en-US" sz="1100" err="1">
                <a:effectLst/>
                <a:latin typeface="Calibri" panose="020F0502020204030204" pitchFamily="34" charset="0"/>
                <a:ea typeface="Calibri" panose="020F0502020204030204" pitchFamily="34" charset="0"/>
                <a:cs typeface="Times New Roman" panose="02020603050405020304" pitchFamily="18" charset="0"/>
              </a:rPr>
              <a:t>Võimalus</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anda</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tagasisidet</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arengueesmärkide</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täitmise</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kohta</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tabLst>
                <a:tab pos="457200" algn="l"/>
              </a:tabLst>
            </a:pPr>
            <a:r>
              <a:rPr lang="en-US" sz="1100" err="1">
                <a:effectLst/>
                <a:latin typeface="Calibri" panose="020F0502020204030204" pitchFamily="34" charset="0"/>
                <a:ea typeface="Calibri" panose="020F0502020204030204" pitchFamily="34" charset="0"/>
                <a:cs typeface="Times New Roman" panose="02020603050405020304" pitchFamily="18" charset="0"/>
              </a:rPr>
              <a:t>Eesmärkide</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täitumise</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jälgimine</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tehniliselt</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ilma</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sama</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infot</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dubleerimata</a:t>
            </a:r>
            <a:r>
              <a:rPr lang="en-US" sz="110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Symbol" panose="05050102010706020507" pitchFamily="18" charset="2"/>
              <a:buChar char=""/>
              <a:tabLst>
                <a:tab pos="457200" algn="l"/>
              </a:tabLst>
            </a:pPr>
            <a:endParaRPr lang="en-US" sz="1100" b="1">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tabLst>
                <a:tab pos="457200" algn="l"/>
              </a:tabLst>
            </a:pPr>
            <a:r>
              <a:rPr lang="en-US" sz="1100" b="1" err="1">
                <a:effectLst/>
                <a:latin typeface="Calibri" panose="020F0502020204030204" pitchFamily="34" charset="0"/>
                <a:ea typeface="Calibri" panose="020F0502020204030204" pitchFamily="34" charset="0"/>
                <a:cs typeface="Times New Roman" panose="02020603050405020304" pitchFamily="18" charset="0"/>
              </a:rPr>
              <a:t>Kasutajakogemused</a:t>
            </a:r>
            <a:r>
              <a:rPr lang="en-US" sz="1100" b="1">
                <a:effectLst/>
                <a:latin typeface="Calibri" panose="020F0502020204030204" pitchFamily="34" charset="0"/>
                <a:ea typeface="Calibri" panose="020F0502020204030204" pitchFamily="34" charset="0"/>
                <a:cs typeface="Times New Roman" panose="02020603050405020304" pitchFamily="18" charset="0"/>
              </a:rPr>
              <a:t>:</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100" err="1">
                <a:effectLst/>
                <a:latin typeface="Calibri" panose="020F0502020204030204" pitchFamily="34" charset="0"/>
                <a:ea typeface="Calibri" panose="020F0502020204030204" pitchFamily="34" charset="0"/>
                <a:cs typeface="Times New Roman" panose="02020603050405020304" pitchFamily="18" charset="0"/>
              </a:rPr>
              <a:t>Ligipääsetav</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igas</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mõttes</a:t>
            </a:r>
            <a:r>
              <a:rPr lang="en-US" sz="1100">
                <a:effectLst/>
                <a:latin typeface="Calibri" panose="020F0502020204030204" pitchFamily="34" charset="0"/>
                <a:ea typeface="Calibri" panose="020F0502020204030204" pitchFamily="34" charset="0"/>
                <a:cs typeface="Times New Roman" panose="02020603050405020304" pitchFamily="18" charset="0"/>
              </a:rPr>
              <a:t>: keel, </a:t>
            </a:r>
            <a:r>
              <a:rPr lang="en-US" sz="1100" err="1">
                <a:effectLst/>
                <a:latin typeface="Calibri" panose="020F0502020204030204" pitchFamily="34" charset="0"/>
                <a:ea typeface="Calibri" panose="020F0502020204030204" pitchFamily="34" charset="0"/>
                <a:cs typeface="Times New Roman" panose="02020603050405020304" pitchFamily="18" charset="0"/>
              </a:rPr>
              <a:t>erivajadustega</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inimesed</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seadmest</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tulenevalt</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1100" err="1">
                <a:effectLst/>
                <a:latin typeface="Calibri" panose="020F0502020204030204" pitchFamily="34" charset="0"/>
                <a:ea typeface="Calibri" panose="020F0502020204030204" pitchFamily="34" charset="0"/>
                <a:cs typeface="Times New Roman" panose="02020603050405020304" pitchFamily="18" charset="0"/>
              </a:rPr>
              <a:t>Hästi</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visualiseeritud</a:t>
            </a:r>
            <a:r>
              <a:rPr lang="en-US" sz="1100">
                <a:effectLst/>
                <a:latin typeface="Calibri" panose="020F0502020204030204" pitchFamily="34" charset="0"/>
                <a:ea typeface="Calibri" panose="020F0502020204030204" pitchFamily="34" charset="0"/>
                <a:cs typeface="Times New Roman" panose="02020603050405020304" pitchFamily="18" charset="0"/>
              </a:rPr>
              <a:t> ja </a:t>
            </a:r>
            <a:r>
              <a:rPr lang="en-US" sz="1100" err="1">
                <a:effectLst/>
                <a:latin typeface="Calibri" panose="020F0502020204030204" pitchFamily="34" charset="0"/>
                <a:ea typeface="Calibri" panose="020F0502020204030204" pitchFamily="34" charset="0"/>
                <a:cs typeface="Times New Roman" panose="02020603050405020304" pitchFamily="18" charset="0"/>
              </a:rPr>
              <a:t>selges</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keeles</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a:latin typeface="Calibri" panose="020F0502020204030204" pitchFamily="34" charset="0"/>
                <a:ea typeface="Calibri" panose="020F0502020204030204" pitchFamily="34" charset="0"/>
                <a:cs typeface="Times New Roman" panose="02020603050405020304" pitchFamily="18" charset="0"/>
              </a:rPr>
              <a:t>/ </a:t>
            </a:r>
            <a:r>
              <a:rPr lang="en-US" sz="1100" err="1">
                <a:latin typeface="Calibri" panose="020F0502020204030204" pitchFamily="34" charset="0"/>
                <a:ea typeface="Calibri" panose="020F0502020204030204" pitchFamily="34" charset="0"/>
                <a:cs typeface="Times New Roman" panose="02020603050405020304" pitchFamily="18" charset="0"/>
              </a:rPr>
              <a:t>l</a:t>
            </a:r>
            <a:r>
              <a:rPr lang="en-US" sz="1100" err="1">
                <a:effectLst/>
                <a:latin typeface="Calibri" panose="020F0502020204030204" pitchFamily="34" charset="0"/>
                <a:ea typeface="Calibri" panose="020F0502020204030204" pitchFamily="34" charset="0"/>
                <a:cs typeface="Times New Roman" panose="02020603050405020304" pitchFamily="18" charset="0"/>
              </a:rPr>
              <a:t>ihtsas</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arusaadavas</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keeles</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Info </a:t>
            </a:r>
            <a:r>
              <a:rPr lang="en-US" sz="1100" err="1">
                <a:effectLst/>
                <a:latin typeface="Calibri" panose="020F0502020204030204" pitchFamily="34" charset="0"/>
                <a:ea typeface="Calibri" panose="020F0502020204030204" pitchFamily="34" charset="0"/>
                <a:cs typeface="Times New Roman" panose="02020603050405020304" pitchFamily="18" charset="0"/>
              </a:rPr>
              <a:t>filtreerimise</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võimalus</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B55F97CC-E407-310B-A631-CDFA466F7F4E}"/>
              </a:ext>
            </a:extLst>
          </p:cNvPr>
          <p:cNvSpPr txBox="1"/>
          <p:nvPr/>
        </p:nvSpPr>
        <p:spPr>
          <a:xfrm>
            <a:off x="5686911" y="1118968"/>
            <a:ext cx="6019800" cy="5195333"/>
          </a:xfrm>
          <a:prstGeom prst="rect">
            <a:avLst/>
          </a:prstGeom>
          <a:noFill/>
        </p:spPr>
        <p:txBody>
          <a:bodyPr wrap="square" rtlCol="0">
            <a:spAutoFit/>
          </a:bodyPr>
          <a:lstStyle/>
          <a:p>
            <a:pPr lvl="0">
              <a:lnSpc>
                <a:spcPct val="107000"/>
              </a:lnSpc>
              <a:spcAft>
                <a:spcPts val="800"/>
              </a:spcAft>
            </a:pPr>
            <a:r>
              <a:rPr lang="en-US" sz="2800" b="1">
                <a:effectLst/>
                <a:highlight>
                  <a:srgbClr val="E4F030"/>
                </a:highlight>
                <a:latin typeface="Calibri" panose="020F0502020204030204" pitchFamily="34" charset="0"/>
                <a:ea typeface="Calibri" panose="020F0502020204030204" pitchFamily="34" charset="0"/>
                <a:cs typeface="Times New Roman" panose="02020603050405020304" pitchFamily="18" charset="0"/>
              </a:rPr>
              <a:t>SHOULD: </a:t>
            </a:r>
            <a:r>
              <a:rPr lang="en-US" sz="1100" b="1" err="1">
                <a:effectLst/>
                <a:latin typeface="Calibri" panose="020F0502020204030204" pitchFamily="34" charset="0"/>
                <a:ea typeface="Calibri" panose="020F0502020204030204" pitchFamily="34" charset="0"/>
                <a:cs typeface="Times New Roman" panose="02020603050405020304" pitchFamily="18" charset="0"/>
              </a:rPr>
              <a:t>Väga</a:t>
            </a:r>
            <a:r>
              <a:rPr lang="en-US" sz="1100" b="1">
                <a:effectLst/>
                <a:latin typeface="Calibri" panose="020F0502020204030204" pitchFamily="34" charset="0"/>
                <a:ea typeface="Calibri" panose="020F0502020204030204" pitchFamily="34" charset="0"/>
                <a:cs typeface="Times New Roman" panose="02020603050405020304" pitchFamily="18" charset="0"/>
              </a:rPr>
              <a:t> </a:t>
            </a:r>
            <a:r>
              <a:rPr lang="en-US" sz="1100" b="1" err="1">
                <a:effectLst/>
                <a:latin typeface="Calibri" panose="020F0502020204030204" pitchFamily="34" charset="0"/>
                <a:ea typeface="Calibri" panose="020F0502020204030204" pitchFamily="34" charset="0"/>
                <a:cs typeface="Times New Roman" panose="02020603050405020304" pitchFamily="18" charset="0"/>
              </a:rPr>
              <a:t>vajalikud</a:t>
            </a:r>
            <a:r>
              <a:rPr lang="en-US" sz="1100" b="1">
                <a:effectLst/>
                <a:latin typeface="Calibri" panose="020F0502020204030204" pitchFamily="34" charset="0"/>
                <a:ea typeface="Calibri" panose="020F0502020204030204" pitchFamily="34" charset="0"/>
                <a:cs typeface="Times New Roman" panose="02020603050405020304" pitchFamily="18" charset="0"/>
              </a:rPr>
              <a:t> </a:t>
            </a:r>
            <a:r>
              <a:rPr lang="en-US" sz="1100" b="1" err="1">
                <a:effectLst/>
                <a:latin typeface="Calibri" panose="020F0502020204030204" pitchFamily="34" charset="0"/>
                <a:ea typeface="Calibri" panose="020F0502020204030204" pitchFamily="34" charset="0"/>
                <a:cs typeface="Times New Roman" panose="02020603050405020304" pitchFamily="18" charset="0"/>
              </a:rPr>
              <a:t>osad</a:t>
            </a:r>
            <a:r>
              <a:rPr lang="en-US" sz="1100" b="1">
                <a:effectLst/>
                <a:latin typeface="Calibri" panose="020F0502020204030204" pitchFamily="34" charset="0"/>
                <a:ea typeface="Calibri" panose="020F0502020204030204" pitchFamily="34" charset="0"/>
                <a:cs typeface="Times New Roman" panose="02020603050405020304" pitchFamily="18" charset="0"/>
              </a:rPr>
              <a:t>! </a:t>
            </a:r>
            <a:r>
              <a:rPr lang="en-US" sz="1100" b="1" err="1">
                <a:effectLst/>
                <a:latin typeface="Calibri" panose="020F0502020204030204" pitchFamily="34" charset="0"/>
                <a:ea typeface="Calibri" panose="020F0502020204030204" pitchFamily="34" charset="0"/>
                <a:cs typeface="Times New Roman" panose="02020603050405020304" pitchFamily="18" charset="0"/>
              </a:rPr>
              <a:t>Nende</a:t>
            </a:r>
            <a:r>
              <a:rPr lang="en-US" sz="1100" b="1">
                <a:effectLst/>
                <a:latin typeface="Calibri" panose="020F0502020204030204" pitchFamily="34" charset="0"/>
                <a:ea typeface="Calibri" panose="020F0502020204030204" pitchFamily="34" charset="0"/>
                <a:cs typeface="Times New Roman" panose="02020603050405020304" pitchFamily="18" charset="0"/>
              </a:rPr>
              <a:t> </a:t>
            </a:r>
            <a:r>
              <a:rPr lang="en-US" sz="1100" b="1" err="1">
                <a:effectLst/>
                <a:latin typeface="Calibri" panose="020F0502020204030204" pitchFamily="34" charset="0"/>
                <a:ea typeface="Calibri" panose="020F0502020204030204" pitchFamily="34" charset="0"/>
                <a:cs typeface="Times New Roman" panose="02020603050405020304" pitchFamily="18" charset="0"/>
              </a:rPr>
              <a:t>puudumine</a:t>
            </a:r>
            <a:r>
              <a:rPr lang="en-US" sz="1100" b="1">
                <a:effectLst/>
                <a:latin typeface="Calibri" panose="020F0502020204030204" pitchFamily="34" charset="0"/>
                <a:ea typeface="Calibri" panose="020F0502020204030204" pitchFamily="34" charset="0"/>
                <a:cs typeface="Times New Roman" panose="02020603050405020304" pitchFamily="18" charset="0"/>
              </a:rPr>
              <a:t> </a:t>
            </a:r>
            <a:r>
              <a:rPr lang="en-US" sz="1100" b="1" err="1">
                <a:effectLst/>
                <a:latin typeface="Calibri" panose="020F0502020204030204" pitchFamily="34" charset="0"/>
                <a:ea typeface="Calibri" panose="020F0502020204030204" pitchFamily="34" charset="0"/>
                <a:cs typeface="Times New Roman" panose="02020603050405020304" pitchFamily="18" charset="0"/>
              </a:rPr>
              <a:t>tekitab</a:t>
            </a:r>
            <a:r>
              <a:rPr lang="en-US" sz="1100" b="1">
                <a:effectLst/>
                <a:latin typeface="Calibri" panose="020F0502020204030204" pitchFamily="34" charset="0"/>
                <a:ea typeface="Calibri" panose="020F0502020204030204" pitchFamily="34" charset="0"/>
                <a:cs typeface="Times New Roman" panose="02020603050405020304" pitchFamily="18" charset="0"/>
              </a:rPr>
              <a:t> </a:t>
            </a:r>
            <a:r>
              <a:rPr lang="en-US" sz="1100" b="1" err="1">
                <a:effectLst/>
                <a:latin typeface="Calibri" panose="020F0502020204030204" pitchFamily="34" charset="0"/>
                <a:ea typeface="Calibri" panose="020F0502020204030204" pitchFamily="34" charset="0"/>
                <a:cs typeface="Times New Roman" panose="02020603050405020304" pitchFamily="18" charset="0"/>
              </a:rPr>
              <a:t>rahulolematust</a:t>
            </a:r>
            <a:r>
              <a:rPr lang="en-US" sz="1100" b="1">
                <a:effectLst/>
                <a:latin typeface="Calibri" panose="020F0502020204030204" pitchFamily="34" charset="0"/>
                <a:ea typeface="Calibri" panose="020F0502020204030204" pitchFamily="34" charset="0"/>
                <a:cs typeface="Times New Roman" panose="02020603050405020304" pitchFamily="18" charset="0"/>
              </a:rPr>
              <a:t>.</a:t>
            </a:r>
            <a:endParaRPr lang="en-US" sz="11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US" sz="1100" b="1" err="1">
                <a:effectLst/>
                <a:latin typeface="Calibri" panose="020F0502020204030204" pitchFamily="34" charset="0"/>
                <a:ea typeface="Calibri" panose="020F0502020204030204" pitchFamily="34" charset="0"/>
                <a:cs typeface="Times New Roman" panose="02020603050405020304" pitchFamily="18" charset="0"/>
              </a:rPr>
              <a:t>Funktsioonid</a:t>
            </a:r>
            <a:r>
              <a:rPr lang="en-US" sz="1100" b="1">
                <a:effectLst/>
                <a:latin typeface="Calibri" panose="020F0502020204030204" pitchFamily="34" charset="0"/>
                <a:ea typeface="Calibri" panose="020F0502020204030204" pitchFamily="34" charset="0"/>
                <a:cs typeface="Times New Roman" panose="02020603050405020304" pitchFamily="18" charset="0"/>
              </a:rPr>
              <a:t>:</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100" err="1">
                <a:effectLst/>
                <a:latin typeface="Calibri" panose="020F0502020204030204" pitchFamily="34" charset="0"/>
                <a:ea typeface="Calibri" panose="020F0502020204030204" pitchFamily="34" charset="0"/>
                <a:cs typeface="Times New Roman" panose="02020603050405020304" pitchFamily="18" charset="0"/>
              </a:rPr>
              <a:t>Interaktiivne</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kaasamistööriist</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One pager </a:t>
            </a:r>
            <a:r>
              <a:rPr lang="en-US" sz="1100" err="1">
                <a:effectLst/>
                <a:latin typeface="Calibri" panose="020F0502020204030204" pitchFamily="34" charset="0"/>
                <a:ea typeface="Calibri" panose="020F0502020204030204" pitchFamily="34" charset="0"/>
                <a:cs typeface="Times New Roman" panose="02020603050405020304" pitchFamily="18" charset="0"/>
              </a:rPr>
              <a:t>ehk</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haaratav</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virtuaalne</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ülevaade</a:t>
            </a:r>
            <a:r>
              <a:rPr lang="en-US" sz="1100">
                <a:effectLst/>
                <a:latin typeface="Calibri" panose="020F0502020204030204" pitchFamily="34" charset="0"/>
                <a:ea typeface="Calibri" panose="020F0502020204030204" pitchFamily="34" charset="0"/>
                <a:cs typeface="Times New Roman" panose="02020603050405020304" pitchFamily="18" charset="0"/>
              </a:rPr>
              <a:t>. Saad </a:t>
            </a:r>
            <a:r>
              <a:rPr lang="en-US" sz="1100" err="1">
                <a:effectLst/>
                <a:latin typeface="Calibri" panose="020F0502020204030204" pitchFamily="34" charset="0"/>
                <a:ea typeface="Calibri" panose="020F0502020204030204" pitchFamily="34" charset="0"/>
                <a:cs typeface="Times New Roman" panose="02020603050405020304" pitchFamily="18" charset="0"/>
              </a:rPr>
              <a:t>vaadata</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endale</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vajalikku</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osa</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muust</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eristatavalt</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nt</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muu</a:t>
            </a:r>
            <a:r>
              <a:rPr lang="en-US" sz="1100">
                <a:effectLst/>
                <a:latin typeface="Calibri" panose="020F0502020204030204" pitchFamily="34" charset="0"/>
                <a:ea typeface="Calibri" panose="020F0502020204030204" pitchFamily="34" charset="0"/>
                <a:cs typeface="Times New Roman" panose="02020603050405020304" pitchFamily="18" charset="0"/>
              </a:rPr>
              <a:t> on hall)</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1100" err="1">
                <a:effectLst/>
                <a:latin typeface="Calibri" panose="020F0502020204030204" pitchFamily="34" charset="0"/>
                <a:ea typeface="Calibri" panose="020F0502020204030204" pitchFamily="34" charset="0"/>
                <a:cs typeface="Times New Roman" panose="02020603050405020304" pitchFamily="18" charset="0"/>
              </a:rPr>
              <a:t>Erinevad</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ajahetked</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peavad</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olema</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ühest</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kohast</a:t>
            </a:r>
            <a:r>
              <a:rPr lang="et-EE" sz="1100">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tuvastatavad</a:t>
            </a:r>
            <a:r>
              <a:rPr lang="en-US" sz="110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Symbol" panose="05050102010706020507" pitchFamily="18" charset="2"/>
              <a:buChar char=""/>
            </a:pPr>
            <a:r>
              <a:rPr lang="en-US" sz="1100" err="1">
                <a:effectLst/>
                <a:latin typeface="Calibri" panose="020F0502020204030204" pitchFamily="34" charset="0"/>
                <a:ea typeface="Calibri" panose="020F0502020204030204" pitchFamily="34" charset="0"/>
                <a:cs typeface="Times New Roman" panose="02020603050405020304" pitchFamily="18" charset="0"/>
              </a:rPr>
              <a:t>Suures</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ringis</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koosloomet</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toetav</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igaüks</a:t>
            </a:r>
            <a:r>
              <a:rPr lang="en-US" sz="1100">
                <a:effectLst/>
                <a:latin typeface="Calibri" panose="020F0502020204030204" pitchFamily="34" charset="0"/>
                <a:ea typeface="Calibri" panose="020F0502020204030204" pitchFamily="34" charset="0"/>
                <a:cs typeface="Times New Roman" panose="02020603050405020304" pitchFamily="18" charset="0"/>
              </a:rPr>
              <a:t> on </a:t>
            </a:r>
            <a:r>
              <a:rPr lang="en-US" sz="1100" err="1">
                <a:effectLst/>
                <a:latin typeface="Calibri" panose="020F0502020204030204" pitchFamily="34" charset="0"/>
                <a:ea typeface="Calibri" panose="020F0502020204030204" pitchFamily="34" charset="0"/>
                <a:cs typeface="Times New Roman" panose="02020603050405020304" pitchFamily="18" charset="0"/>
              </a:rPr>
              <a:t>ise</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võimeline</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latin typeface="Calibri" panose="020F0502020204030204" pitchFamily="34" charset="0"/>
                <a:ea typeface="Calibri" panose="020F0502020204030204" pitchFamily="34" charset="0"/>
                <a:cs typeface="Times New Roman" panose="02020603050405020304" pitchFamily="18" charset="0"/>
              </a:rPr>
              <a:t>andmeid</a:t>
            </a:r>
            <a:r>
              <a:rPr lang="en-US" sz="1100">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sisestama</a:t>
            </a:r>
            <a:r>
              <a:rPr lang="en-US" sz="110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buFont typeface="Symbol" panose="05050102010706020507" pitchFamily="18" charset="2"/>
              <a:buChar char=""/>
            </a:pPr>
            <a:endParaRPr lang="en-US" sz="11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US" sz="1100" b="1" err="1">
                <a:effectLst/>
                <a:latin typeface="Calibri" panose="020F0502020204030204" pitchFamily="34" charset="0"/>
                <a:ea typeface="Calibri" panose="020F0502020204030204" pitchFamily="34" charset="0"/>
                <a:cs typeface="Times New Roman" panose="02020603050405020304" pitchFamily="18" charset="0"/>
              </a:rPr>
              <a:t>Kasutajakogemused</a:t>
            </a:r>
            <a:r>
              <a:rPr lang="en-US" sz="1100" b="1">
                <a:effectLst/>
                <a:latin typeface="Calibri" panose="020F0502020204030204" pitchFamily="34" charset="0"/>
                <a:ea typeface="Calibri" panose="020F0502020204030204" pitchFamily="34" charset="0"/>
                <a:cs typeface="Times New Roman" panose="02020603050405020304" pitchFamily="18" charset="0"/>
              </a:rPr>
              <a:t>:</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100" err="1">
                <a:effectLst/>
                <a:latin typeface="Calibri" panose="020F0502020204030204" pitchFamily="34" charset="0"/>
                <a:ea typeface="Calibri" panose="020F0502020204030204" pitchFamily="34" charset="0"/>
                <a:cs typeface="Times New Roman" panose="02020603050405020304" pitchFamily="18" charset="0"/>
              </a:rPr>
              <a:t>Kasutajal</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võimalik</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latin typeface="Calibri" panose="020F0502020204030204" pitchFamily="34" charset="0"/>
                <a:ea typeface="Calibri" panose="020F0502020204030204" pitchFamily="34" charset="0"/>
                <a:cs typeface="Times New Roman" panose="02020603050405020304" pitchFamily="18" charset="0"/>
              </a:rPr>
              <a:t>s</a:t>
            </a:r>
            <a:r>
              <a:rPr lang="en-US" sz="1100" err="1">
                <a:effectLst/>
                <a:latin typeface="Calibri" panose="020F0502020204030204" pitchFamily="34" charset="0"/>
                <a:ea typeface="Calibri" panose="020F0502020204030204" pitchFamily="34" charset="0"/>
                <a:cs typeface="Times New Roman" panose="02020603050405020304" pitchFamily="18" charset="0"/>
              </a:rPr>
              <a:t>aada</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kiire</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ülevaade</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eesmärkide</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täitmise</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seisust</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100" err="1">
                <a:effectLst/>
                <a:latin typeface="Calibri" panose="020F0502020204030204" pitchFamily="34" charset="0"/>
                <a:ea typeface="Calibri" panose="020F0502020204030204" pitchFamily="34" charset="0"/>
                <a:cs typeface="Times New Roman" panose="02020603050405020304" pitchFamily="18" charset="0"/>
              </a:rPr>
              <a:t>Usaldusväärsust</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loov</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100" err="1">
                <a:effectLst/>
                <a:latin typeface="Calibri" panose="020F0502020204030204" pitchFamily="34" charset="0"/>
                <a:ea typeface="Calibri" panose="020F0502020204030204" pitchFamily="34" charset="0"/>
                <a:cs typeface="Times New Roman" panose="02020603050405020304" pitchFamily="18" charset="0"/>
              </a:rPr>
              <a:t>Kasutajamugavus</a:t>
            </a:r>
            <a:r>
              <a:rPr lang="en-US" sz="1100">
                <a:effectLst/>
                <a:latin typeface="Calibri" panose="020F0502020204030204" pitchFamily="34" charset="0"/>
                <a:ea typeface="Calibri" panose="020F0502020204030204" pitchFamily="34" charset="0"/>
                <a:cs typeface="Times New Roman" panose="02020603050405020304" pitchFamily="18" charset="0"/>
              </a:rPr>
              <a:t> ja </a:t>
            </a:r>
            <a:r>
              <a:rPr lang="en-US" sz="1100" err="1">
                <a:effectLst/>
                <a:latin typeface="Calibri" panose="020F0502020204030204" pitchFamily="34" charset="0"/>
                <a:ea typeface="Calibri" panose="020F0502020204030204" pitchFamily="34" charset="0"/>
                <a:cs typeface="Times New Roman" panose="02020603050405020304" pitchFamily="18" charset="0"/>
              </a:rPr>
              <a:t>ilus</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ajatu</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disain</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intuitiivne</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igale</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eagrupile</a:t>
            </a:r>
            <a:r>
              <a:rPr lang="en-US" sz="1100">
                <a:effectLst/>
                <a:latin typeface="Calibri" panose="020F0502020204030204" pitchFamily="34" charset="0"/>
                <a:ea typeface="Calibri" panose="020F0502020204030204" pitchFamily="34" charset="0"/>
                <a:cs typeface="Times New Roman" panose="02020603050405020304" pitchFamily="18" charset="0"/>
              </a:rPr>
              <a:t>)</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100" err="1">
                <a:effectLst/>
                <a:latin typeface="Calibri" panose="020F0502020204030204" pitchFamily="34" charset="0"/>
                <a:ea typeface="Calibri" panose="020F0502020204030204" pitchFamily="34" charset="0"/>
                <a:cs typeface="Times New Roman" panose="02020603050405020304" pitchFamily="18" charset="0"/>
              </a:rPr>
              <a:t>Konkreetsus</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ei</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kattuks</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alajaotuse</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teemad</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100" err="1">
                <a:effectLst/>
                <a:latin typeface="Calibri" panose="020F0502020204030204" pitchFamily="34" charset="0"/>
                <a:ea typeface="Calibri" panose="020F0502020204030204" pitchFamily="34" charset="0"/>
                <a:cs typeface="Times New Roman" panose="02020603050405020304" pitchFamily="18" charset="0"/>
              </a:rPr>
              <a:t>Kasutusrõõm</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sain</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hakkama</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latin typeface="Calibri" panose="020F0502020204030204" pitchFamily="34" charset="0"/>
                <a:ea typeface="Calibri" panose="020F0502020204030204" pitchFamily="34" charset="0"/>
                <a:cs typeface="Times New Roman" panose="02020603050405020304" pitchFamily="18" charset="0"/>
              </a:rPr>
              <a:t>i</a:t>
            </a:r>
            <a:r>
              <a:rPr lang="en-US" sz="1100" err="1">
                <a:effectLst/>
                <a:latin typeface="Calibri" panose="020F0502020204030204" pitchFamily="34" charset="0"/>
                <a:ea typeface="Calibri" panose="020F0502020204030204" pitchFamily="34" charset="0"/>
                <a:cs typeface="Times New Roman" panose="02020603050405020304" pitchFamily="18" charset="0"/>
              </a:rPr>
              <a:t>ntuitiivne</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100" err="1">
                <a:effectLst/>
                <a:latin typeface="Calibri" panose="020F0502020204030204" pitchFamily="34" charset="0"/>
                <a:ea typeface="Calibri" panose="020F0502020204030204" pitchFamily="34" charset="0"/>
                <a:cs typeface="Times New Roman" panose="02020603050405020304" pitchFamily="18" charset="0"/>
              </a:rPr>
              <a:t>Kõnerobot</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US" sz="2000" b="1">
                <a:effectLst/>
                <a:highlight>
                  <a:srgbClr val="E4F030"/>
                </a:highlight>
                <a:latin typeface="Calibri" panose="020F0502020204030204" pitchFamily="34" charset="0"/>
                <a:ea typeface="Calibri" panose="020F0502020204030204" pitchFamily="34" charset="0"/>
                <a:cs typeface="Times New Roman" panose="02020603050405020304" pitchFamily="18" charset="0"/>
              </a:rPr>
              <a:t>COULD: </a:t>
            </a:r>
            <a:r>
              <a:rPr lang="en-US" sz="1100" b="1">
                <a:effectLst/>
                <a:latin typeface="Calibri" panose="020F0502020204030204" pitchFamily="34" charset="0"/>
                <a:ea typeface="Calibri" panose="020F0502020204030204" pitchFamily="34" charset="0"/>
                <a:cs typeface="Times New Roman" panose="02020603050405020304" pitchFamily="18" charset="0"/>
              </a:rPr>
              <a:t>Tore, et on </a:t>
            </a:r>
            <a:r>
              <a:rPr lang="en-US" sz="1100" b="1" err="1">
                <a:effectLst/>
                <a:latin typeface="Calibri" panose="020F0502020204030204" pitchFamily="34" charset="0"/>
                <a:ea typeface="Calibri" panose="020F0502020204030204" pitchFamily="34" charset="0"/>
                <a:cs typeface="Times New Roman" panose="02020603050405020304" pitchFamily="18" charset="0"/>
              </a:rPr>
              <a:t>olemas</a:t>
            </a:r>
            <a:r>
              <a:rPr lang="en-US" sz="1100" b="1">
                <a:effectLst/>
                <a:latin typeface="Calibri" panose="020F0502020204030204" pitchFamily="34" charset="0"/>
                <a:ea typeface="Calibri" panose="020F0502020204030204" pitchFamily="34" charset="0"/>
                <a:cs typeface="Times New Roman" panose="02020603050405020304" pitchFamily="18" charset="0"/>
              </a:rPr>
              <a:t> </a:t>
            </a:r>
            <a:r>
              <a:rPr lang="en-US" sz="1100" b="1" err="1">
                <a:effectLst/>
                <a:latin typeface="Calibri" panose="020F0502020204030204" pitchFamily="34" charset="0"/>
                <a:ea typeface="Calibri" panose="020F0502020204030204" pitchFamily="34" charset="0"/>
                <a:cs typeface="Times New Roman" panose="02020603050405020304" pitchFamily="18" charset="0"/>
              </a:rPr>
              <a:t>osad</a:t>
            </a:r>
            <a:r>
              <a:rPr lang="en-US" sz="1100" b="1">
                <a:effectLst/>
                <a:latin typeface="Calibri" panose="020F0502020204030204" pitchFamily="34" charset="0"/>
                <a:ea typeface="Calibri" panose="020F0502020204030204" pitchFamily="34" charset="0"/>
                <a:cs typeface="Times New Roman" panose="02020603050405020304" pitchFamily="18" charset="0"/>
              </a:rPr>
              <a:t> (nice to have)! </a:t>
            </a:r>
            <a:r>
              <a:rPr lang="en-US" sz="1100" b="1" err="1">
                <a:effectLst/>
                <a:latin typeface="Calibri" panose="020F0502020204030204" pitchFamily="34" charset="0"/>
                <a:ea typeface="Calibri" panose="020F0502020204030204" pitchFamily="34" charset="0"/>
                <a:cs typeface="Times New Roman" panose="02020603050405020304" pitchFamily="18" charset="0"/>
              </a:rPr>
              <a:t>Nende</a:t>
            </a:r>
            <a:r>
              <a:rPr lang="en-US" sz="1100" b="1">
                <a:effectLst/>
                <a:latin typeface="Calibri" panose="020F0502020204030204" pitchFamily="34" charset="0"/>
                <a:ea typeface="Calibri" panose="020F0502020204030204" pitchFamily="34" charset="0"/>
                <a:cs typeface="Times New Roman" panose="02020603050405020304" pitchFamily="18" charset="0"/>
              </a:rPr>
              <a:t> </a:t>
            </a:r>
            <a:r>
              <a:rPr lang="en-US" sz="1100" b="1" err="1">
                <a:effectLst/>
                <a:latin typeface="Calibri" panose="020F0502020204030204" pitchFamily="34" charset="0"/>
                <a:ea typeface="Calibri" panose="020F0502020204030204" pitchFamily="34" charset="0"/>
                <a:cs typeface="Times New Roman" panose="02020603050405020304" pitchFamily="18" charset="0"/>
              </a:rPr>
              <a:t>olemasolu</a:t>
            </a:r>
            <a:r>
              <a:rPr lang="en-US" sz="1100" b="1">
                <a:effectLst/>
                <a:latin typeface="Calibri" panose="020F0502020204030204" pitchFamily="34" charset="0"/>
                <a:ea typeface="Calibri" panose="020F0502020204030204" pitchFamily="34" charset="0"/>
                <a:cs typeface="Times New Roman" panose="02020603050405020304" pitchFamily="18" charset="0"/>
              </a:rPr>
              <a:t> </a:t>
            </a:r>
            <a:r>
              <a:rPr lang="en-US" sz="1100" b="1" err="1">
                <a:effectLst/>
                <a:latin typeface="Calibri" panose="020F0502020204030204" pitchFamily="34" charset="0"/>
                <a:ea typeface="Calibri" panose="020F0502020204030204" pitchFamily="34" charset="0"/>
                <a:cs typeface="Times New Roman" panose="02020603050405020304" pitchFamily="18" charset="0"/>
              </a:rPr>
              <a:t>tekitab</a:t>
            </a:r>
            <a:r>
              <a:rPr lang="en-US" sz="1100" b="1">
                <a:effectLst/>
                <a:latin typeface="Calibri" panose="020F0502020204030204" pitchFamily="34" charset="0"/>
                <a:ea typeface="Calibri" panose="020F0502020204030204" pitchFamily="34" charset="0"/>
                <a:cs typeface="Times New Roman" panose="02020603050405020304" pitchFamily="18" charset="0"/>
              </a:rPr>
              <a:t> </a:t>
            </a:r>
            <a:r>
              <a:rPr lang="en-US" sz="1100" b="1" err="1">
                <a:effectLst/>
                <a:latin typeface="Calibri" panose="020F0502020204030204" pitchFamily="34" charset="0"/>
                <a:ea typeface="Calibri" panose="020F0502020204030204" pitchFamily="34" charset="0"/>
                <a:cs typeface="Times New Roman" panose="02020603050405020304" pitchFamily="18" charset="0"/>
              </a:rPr>
              <a:t>rahulolu</a:t>
            </a:r>
            <a:r>
              <a:rPr lang="en-US" sz="1100" b="1">
                <a:effectLst/>
                <a:latin typeface="Calibri" panose="020F0502020204030204" pitchFamily="34" charset="0"/>
                <a:ea typeface="Calibri" panose="020F0502020204030204" pitchFamily="34" charset="0"/>
                <a:cs typeface="Times New Roman" panose="02020603050405020304" pitchFamily="18" charset="0"/>
              </a:rPr>
              <a:t>, </a:t>
            </a:r>
            <a:r>
              <a:rPr lang="en-US" sz="1100" b="1" err="1">
                <a:effectLst/>
                <a:latin typeface="Calibri" panose="020F0502020204030204" pitchFamily="34" charset="0"/>
                <a:ea typeface="Calibri" panose="020F0502020204030204" pitchFamily="34" charset="0"/>
                <a:cs typeface="Times New Roman" panose="02020603050405020304" pitchFamily="18" charset="0"/>
              </a:rPr>
              <a:t>nende</a:t>
            </a:r>
            <a:r>
              <a:rPr lang="en-US" sz="1100" b="1">
                <a:effectLst/>
                <a:latin typeface="Calibri" panose="020F0502020204030204" pitchFamily="34" charset="0"/>
                <a:ea typeface="Calibri" panose="020F0502020204030204" pitchFamily="34" charset="0"/>
                <a:cs typeface="Times New Roman" panose="02020603050405020304" pitchFamily="18" charset="0"/>
              </a:rPr>
              <a:t> </a:t>
            </a:r>
            <a:r>
              <a:rPr lang="en-US" sz="1100" b="1" err="1">
                <a:effectLst/>
                <a:latin typeface="Calibri" panose="020F0502020204030204" pitchFamily="34" charset="0"/>
                <a:ea typeface="Calibri" panose="020F0502020204030204" pitchFamily="34" charset="0"/>
                <a:cs typeface="Times New Roman" panose="02020603050405020304" pitchFamily="18" charset="0"/>
              </a:rPr>
              <a:t>puudumine</a:t>
            </a:r>
            <a:r>
              <a:rPr lang="en-US" sz="1100" b="1">
                <a:effectLst/>
                <a:latin typeface="Calibri" panose="020F0502020204030204" pitchFamily="34" charset="0"/>
                <a:ea typeface="Calibri" panose="020F0502020204030204" pitchFamily="34" charset="0"/>
                <a:cs typeface="Times New Roman" panose="02020603050405020304" pitchFamily="18" charset="0"/>
              </a:rPr>
              <a:t> </a:t>
            </a:r>
            <a:r>
              <a:rPr lang="en-US" sz="1100" b="1" err="1">
                <a:effectLst/>
                <a:latin typeface="Calibri" panose="020F0502020204030204" pitchFamily="34" charset="0"/>
                <a:ea typeface="Calibri" panose="020F0502020204030204" pitchFamily="34" charset="0"/>
                <a:cs typeface="Times New Roman" panose="02020603050405020304" pitchFamily="18" charset="0"/>
              </a:rPr>
              <a:t>rahulolematust</a:t>
            </a:r>
            <a:r>
              <a:rPr lang="en-US" sz="1100" b="1">
                <a:effectLst/>
                <a:latin typeface="Calibri" panose="020F0502020204030204" pitchFamily="34" charset="0"/>
                <a:ea typeface="Calibri" panose="020F0502020204030204" pitchFamily="34" charset="0"/>
                <a:cs typeface="Times New Roman" panose="02020603050405020304" pitchFamily="18" charset="0"/>
              </a:rPr>
              <a:t> </a:t>
            </a:r>
            <a:r>
              <a:rPr lang="en-US" sz="1100" b="1" err="1">
                <a:effectLst/>
                <a:latin typeface="Calibri" panose="020F0502020204030204" pitchFamily="34" charset="0"/>
                <a:ea typeface="Calibri" panose="020F0502020204030204" pitchFamily="34" charset="0"/>
                <a:cs typeface="Times New Roman" panose="02020603050405020304" pitchFamily="18" charset="0"/>
              </a:rPr>
              <a:t>ei</a:t>
            </a:r>
            <a:r>
              <a:rPr lang="en-US" sz="1100" b="1">
                <a:effectLst/>
                <a:latin typeface="Calibri" panose="020F0502020204030204" pitchFamily="34" charset="0"/>
                <a:ea typeface="Calibri" panose="020F0502020204030204" pitchFamily="34" charset="0"/>
                <a:cs typeface="Times New Roman" panose="02020603050405020304" pitchFamily="18" charset="0"/>
              </a:rPr>
              <a:t> </a:t>
            </a:r>
            <a:r>
              <a:rPr lang="en-US" sz="1100" b="1" err="1">
                <a:effectLst/>
                <a:latin typeface="Calibri" panose="020F0502020204030204" pitchFamily="34" charset="0"/>
                <a:ea typeface="Calibri" panose="020F0502020204030204" pitchFamily="34" charset="0"/>
                <a:cs typeface="Times New Roman" panose="02020603050405020304" pitchFamily="18" charset="0"/>
              </a:rPr>
              <a:t>tekita</a:t>
            </a:r>
            <a:r>
              <a:rPr lang="en-US" sz="1100" b="1">
                <a:effectLst/>
                <a:latin typeface="Calibri" panose="020F0502020204030204" pitchFamily="34" charset="0"/>
                <a:ea typeface="Calibri" panose="020F0502020204030204" pitchFamily="34" charset="0"/>
                <a:cs typeface="Times New Roman" panose="02020603050405020304" pitchFamily="18" charset="0"/>
              </a:rPr>
              <a:t>.</a:t>
            </a:r>
            <a:endParaRPr lang="en-US" sz="11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US" sz="1100" b="1" err="1">
                <a:effectLst/>
                <a:latin typeface="Calibri" panose="020F0502020204030204" pitchFamily="34" charset="0"/>
                <a:ea typeface="Calibri" panose="020F0502020204030204" pitchFamily="34" charset="0"/>
                <a:cs typeface="Times New Roman" panose="02020603050405020304" pitchFamily="18" charset="0"/>
              </a:rPr>
              <a:t>Kasutajakogemused</a:t>
            </a:r>
            <a:r>
              <a:rPr lang="en-US" sz="1100" b="1">
                <a:effectLst/>
                <a:latin typeface="Calibri" panose="020F0502020204030204" pitchFamily="34" charset="0"/>
                <a:ea typeface="Calibri" panose="020F0502020204030204" pitchFamily="34" charset="0"/>
                <a:cs typeface="Times New Roman" panose="02020603050405020304" pitchFamily="18" charset="0"/>
              </a:rPr>
              <a:t>:</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100" err="1">
                <a:effectLst/>
                <a:latin typeface="Calibri" panose="020F0502020204030204" pitchFamily="34" charset="0"/>
                <a:ea typeface="Calibri" panose="020F0502020204030204" pitchFamily="34" charset="0"/>
                <a:cs typeface="Times New Roman" panose="02020603050405020304" pitchFamily="18" charset="0"/>
              </a:rPr>
              <a:t>Personaalne</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kasutajavaade</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100" err="1">
                <a:effectLst/>
                <a:latin typeface="Calibri" panose="020F0502020204030204" pitchFamily="34" charset="0"/>
                <a:ea typeface="Calibri" panose="020F0502020204030204" pitchFamily="34" charset="0"/>
                <a:cs typeface="Times New Roman" panose="02020603050405020304" pitchFamily="18" charset="0"/>
              </a:rPr>
              <a:t>Hariva</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silmaringi</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avardava</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err="1">
                <a:effectLst/>
                <a:latin typeface="Calibri" panose="020F0502020204030204" pitchFamily="34" charset="0"/>
                <a:ea typeface="Calibri" panose="020F0502020204030204" pitchFamily="34" charset="0"/>
                <a:cs typeface="Times New Roman" panose="02020603050405020304" pitchFamily="18" charset="0"/>
              </a:rPr>
              <a:t>lisamooduliga</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US" sz="1600" b="1">
                <a:effectLst/>
                <a:highlight>
                  <a:srgbClr val="E4F030"/>
                </a:highlight>
                <a:latin typeface="Calibri" panose="020F0502020204030204" pitchFamily="34" charset="0"/>
                <a:ea typeface="Calibri" panose="020F0502020204030204" pitchFamily="34" charset="0"/>
                <a:cs typeface="Times New Roman" panose="02020603050405020304" pitchFamily="18" charset="0"/>
              </a:rPr>
              <a:t>WON´T: </a:t>
            </a:r>
            <a:r>
              <a:rPr lang="en-US" sz="1100" b="1" err="1">
                <a:effectLst/>
                <a:latin typeface="Calibri" panose="020F0502020204030204" pitchFamily="34" charset="0"/>
                <a:ea typeface="Calibri" panose="020F0502020204030204" pitchFamily="34" charset="0"/>
                <a:cs typeface="Times New Roman" panose="02020603050405020304" pitchFamily="18" charset="0"/>
              </a:rPr>
              <a:t>Osad</a:t>
            </a:r>
            <a:r>
              <a:rPr lang="en-US" sz="1100" b="1">
                <a:effectLst/>
                <a:latin typeface="Calibri" panose="020F0502020204030204" pitchFamily="34" charset="0"/>
                <a:ea typeface="Calibri" panose="020F0502020204030204" pitchFamily="34" charset="0"/>
                <a:cs typeface="Times New Roman" panose="02020603050405020304" pitchFamily="18" charset="0"/>
              </a:rPr>
              <a:t>, </a:t>
            </a:r>
            <a:r>
              <a:rPr lang="en-US" sz="1100" b="1" err="1">
                <a:effectLst/>
                <a:latin typeface="Calibri" panose="020F0502020204030204" pitchFamily="34" charset="0"/>
                <a:ea typeface="Calibri" panose="020F0502020204030204" pitchFamily="34" charset="0"/>
                <a:cs typeface="Times New Roman" panose="02020603050405020304" pitchFamily="18" charset="0"/>
              </a:rPr>
              <a:t>mida</a:t>
            </a:r>
            <a:r>
              <a:rPr lang="en-US" sz="1100" b="1">
                <a:effectLst/>
                <a:latin typeface="Calibri" panose="020F0502020204030204" pitchFamily="34" charset="0"/>
                <a:ea typeface="Calibri" panose="020F0502020204030204" pitchFamily="34" charset="0"/>
                <a:cs typeface="Times New Roman" panose="02020603050405020304" pitchFamily="18" charset="0"/>
              </a:rPr>
              <a:t> </a:t>
            </a:r>
            <a:r>
              <a:rPr lang="en-US" sz="1100" b="1" err="1">
                <a:effectLst/>
                <a:latin typeface="Calibri" panose="020F0502020204030204" pitchFamily="34" charset="0"/>
                <a:ea typeface="Calibri" panose="020F0502020204030204" pitchFamily="34" charset="0"/>
                <a:cs typeface="Times New Roman" panose="02020603050405020304" pitchFamily="18" charset="0"/>
              </a:rPr>
              <a:t>ei</a:t>
            </a:r>
            <a:r>
              <a:rPr lang="en-US" sz="1100" b="1">
                <a:effectLst/>
                <a:latin typeface="Calibri" panose="020F0502020204030204" pitchFamily="34" charset="0"/>
                <a:ea typeface="Calibri" panose="020F0502020204030204" pitchFamily="34" charset="0"/>
                <a:cs typeface="Times New Roman" panose="02020603050405020304" pitchFamily="18" charset="0"/>
              </a:rPr>
              <a:t> ole </a:t>
            </a:r>
            <a:r>
              <a:rPr lang="en-US" sz="1100" b="1" err="1">
                <a:effectLst/>
                <a:latin typeface="Calibri" panose="020F0502020204030204" pitchFamily="34" charset="0"/>
                <a:ea typeface="Calibri" panose="020F0502020204030204" pitchFamily="34" charset="0"/>
                <a:cs typeface="Times New Roman" panose="02020603050405020304" pitchFamily="18" charset="0"/>
              </a:rPr>
              <a:t>vaja</a:t>
            </a:r>
            <a:r>
              <a:rPr lang="en-US" sz="1100" b="1">
                <a:effectLst/>
                <a:latin typeface="Calibri" panose="020F0502020204030204" pitchFamily="34" charset="0"/>
                <a:ea typeface="Calibri" panose="020F0502020204030204" pitchFamily="34" charset="0"/>
                <a:cs typeface="Times New Roman" panose="02020603050405020304" pitchFamily="18" charset="0"/>
              </a:rPr>
              <a:t>, </a:t>
            </a:r>
            <a:r>
              <a:rPr lang="en-US" sz="1100" b="1" err="1">
                <a:effectLst/>
                <a:latin typeface="Calibri" panose="020F0502020204030204" pitchFamily="34" charset="0"/>
                <a:ea typeface="Calibri" panose="020F0502020204030204" pitchFamily="34" charset="0"/>
                <a:cs typeface="Times New Roman" panose="02020603050405020304" pitchFamily="18" charset="0"/>
              </a:rPr>
              <a:t>või</a:t>
            </a:r>
            <a:r>
              <a:rPr lang="en-US" sz="1100" b="1">
                <a:effectLst/>
                <a:latin typeface="Calibri" panose="020F0502020204030204" pitchFamily="34" charset="0"/>
                <a:ea typeface="Calibri" panose="020F0502020204030204" pitchFamily="34" charset="0"/>
                <a:cs typeface="Times New Roman" panose="02020603050405020304" pitchFamily="18" charset="0"/>
              </a:rPr>
              <a:t> </a:t>
            </a:r>
            <a:r>
              <a:rPr lang="en-US" sz="1100" b="1" err="1">
                <a:effectLst/>
                <a:latin typeface="Calibri" panose="020F0502020204030204" pitchFamily="34" charset="0"/>
                <a:ea typeface="Calibri" panose="020F0502020204030204" pitchFamily="34" charset="0"/>
                <a:cs typeface="Times New Roman" panose="02020603050405020304" pitchFamily="18" charset="0"/>
              </a:rPr>
              <a:t>mille</a:t>
            </a:r>
            <a:r>
              <a:rPr lang="en-US" sz="1100" b="1">
                <a:effectLst/>
                <a:latin typeface="Calibri" panose="020F0502020204030204" pitchFamily="34" charset="0"/>
                <a:ea typeface="Calibri" panose="020F0502020204030204" pitchFamily="34" charset="0"/>
                <a:cs typeface="Times New Roman" panose="02020603050405020304" pitchFamily="18" charset="0"/>
              </a:rPr>
              <a:t> </a:t>
            </a:r>
            <a:r>
              <a:rPr lang="en-US" sz="1100" b="1" err="1">
                <a:effectLst/>
                <a:latin typeface="Calibri" panose="020F0502020204030204" pitchFamily="34" charset="0"/>
                <a:ea typeface="Calibri" panose="020F0502020204030204" pitchFamily="34" charset="0"/>
                <a:cs typeface="Times New Roman" panose="02020603050405020304" pitchFamily="18" charset="0"/>
              </a:rPr>
              <a:t>vajalikkus</a:t>
            </a:r>
            <a:r>
              <a:rPr lang="en-US" sz="1100" b="1">
                <a:effectLst/>
                <a:latin typeface="Calibri" panose="020F0502020204030204" pitchFamily="34" charset="0"/>
                <a:ea typeface="Calibri" panose="020F0502020204030204" pitchFamily="34" charset="0"/>
                <a:cs typeface="Times New Roman" panose="02020603050405020304" pitchFamily="18" charset="0"/>
              </a:rPr>
              <a:t> </a:t>
            </a:r>
            <a:r>
              <a:rPr lang="en-US" sz="1100" b="1" err="1">
                <a:effectLst/>
                <a:latin typeface="Calibri" panose="020F0502020204030204" pitchFamily="34" charset="0"/>
                <a:ea typeface="Calibri" panose="020F0502020204030204" pitchFamily="34" charset="0"/>
                <a:cs typeface="Times New Roman" panose="02020603050405020304" pitchFamily="18" charset="0"/>
              </a:rPr>
              <a:t>tekitab</a:t>
            </a:r>
            <a:r>
              <a:rPr lang="en-US" sz="1100" b="1">
                <a:effectLst/>
                <a:latin typeface="Calibri" panose="020F0502020204030204" pitchFamily="34" charset="0"/>
                <a:ea typeface="Calibri" panose="020F0502020204030204" pitchFamily="34" charset="0"/>
                <a:cs typeface="Times New Roman" panose="02020603050405020304" pitchFamily="18" charset="0"/>
              </a:rPr>
              <a:t> </a:t>
            </a:r>
            <a:r>
              <a:rPr lang="en-US" sz="1100" b="1" err="1">
                <a:effectLst/>
                <a:latin typeface="Calibri" panose="020F0502020204030204" pitchFamily="34" charset="0"/>
                <a:ea typeface="Calibri" panose="020F0502020204030204" pitchFamily="34" charset="0"/>
                <a:cs typeface="Times New Roman" panose="02020603050405020304" pitchFamily="18" charset="0"/>
              </a:rPr>
              <a:t>liiga</a:t>
            </a:r>
            <a:r>
              <a:rPr lang="en-US" sz="1100" b="1">
                <a:effectLst/>
                <a:latin typeface="Calibri" panose="020F0502020204030204" pitchFamily="34" charset="0"/>
                <a:ea typeface="Calibri" panose="020F0502020204030204" pitchFamily="34" charset="0"/>
                <a:cs typeface="Times New Roman" panose="02020603050405020304" pitchFamily="18" charset="0"/>
              </a:rPr>
              <a:t> </a:t>
            </a:r>
            <a:r>
              <a:rPr lang="en-US" sz="1100" b="1" err="1">
                <a:effectLst/>
                <a:latin typeface="Calibri" panose="020F0502020204030204" pitchFamily="34" charset="0"/>
                <a:ea typeface="Calibri" panose="020F0502020204030204" pitchFamily="34" charset="0"/>
                <a:cs typeface="Times New Roman" panose="02020603050405020304" pitchFamily="18" charset="0"/>
              </a:rPr>
              <a:t>palju</a:t>
            </a:r>
            <a:r>
              <a:rPr lang="en-US" sz="1100" b="1">
                <a:effectLst/>
                <a:latin typeface="Calibri" panose="020F0502020204030204" pitchFamily="34" charset="0"/>
                <a:ea typeface="Calibri" panose="020F0502020204030204" pitchFamily="34" charset="0"/>
                <a:cs typeface="Times New Roman" panose="02020603050405020304" pitchFamily="18" charset="0"/>
              </a:rPr>
              <a:t> </a:t>
            </a:r>
            <a:r>
              <a:rPr lang="en-US" sz="1100" b="1" err="1">
                <a:effectLst/>
                <a:latin typeface="Calibri" panose="020F0502020204030204" pitchFamily="34" charset="0"/>
                <a:ea typeface="Calibri" panose="020F0502020204030204" pitchFamily="34" charset="0"/>
                <a:cs typeface="Times New Roman" panose="02020603050405020304" pitchFamily="18" charset="0"/>
              </a:rPr>
              <a:t>küsimusi</a:t>
            </a:r>
            <a:r>
              <a:rPr lang="en-US" sz="1100" b="1">
                <a:effectLst/>
                <a:latin typeface="Calibri" panose="020F0502020204030204" pitchFamily="34" charset="0"/>
                <a:ea typeface="Calibri" panose="020F0502020204030204" pitchFamily="34" charset="0"/>
                <a:cs typeface="Times New Roman" panose="02020603050405020304" pitchFamily="18" charset="0"/>
              </a:rPr>
              <a:t>! </a:t>
            </a:r>
            <a:r>
              <a:rPr lang="en-US" sz="1100" b="1" err="1">
                <a:effectLst/>
                <a:latin typeface="Calibri" panose="020F0502020204030204" pitchFamily="34" charset="0"/>
                <a:ea typeface="Calibri" panose="020F0502020204030204" pitchFamily="34" charset="0"/>
                <a:cs typeface="Times New Roman" panose="02020603050405020304" pitchFamily="18" charset="0"/>
              </a:rPr>
              <a:t>Sobimatud</a:t>
            </a:r>
            <a:r>
              <a:rPr lang="en-US" sz="1100" b="1">
                <a:effectLst/>
                <a:latin typeface="Calibri" panose="020F0502020204030204" pitchFamily="34" charset="0"/>
                <a:ea typeface="Calibri" panose="020F0502020204030204" pitchFamily="34" charset="0"/>
                <a:cs typeface="Times New Roman" panose="02020603050405020304" pitchFamily="18" charset="0"/>
              </a:rPr>
              <a:t>, </a:t>
            </a:r>
            <a:r>
              <a:rPr lang="en-US" sz="1100" b="1" err="1">
                <a:effectLst/>
                <a:latin typeface="Calibri" panose="020F0502020204030204" pitchFamily="34" charset="0"/>
                <a:ea typeface="Calibri" panose="020F0502020204030204" pitchFamily="34" charset="0"/>
                <a:cs typeface="Times New Roman" panose="02020603050405020304" pitchFamily="18" charset="0"/>
              </a:rPr>
              <a:t>väheväärtuslikud</a:t>
            </a:r>
            <a:r>
              <a:rPr lang="en-US" sz="1100" b="1">
                <a:effectLst/>
                <a:latin typeface="Calibri" panose="020F0502020204030204" pitchFamily="34" charset="0"/>
                <a:ea typeface="Calibri" panose="020F0502020204030204" pitchFamily="34" charset="0"/>
                <a:cs typeface="Times New Roman" panose="02020603050405020304" pitchFamily="18" charset="0"/>
              </a:rPr>
              <a:t>, </a:t>
            </a:r>
            <a:r>
              <a:rPr lang="en-US" sz="1100" b="1" err="1">
                <a:effectLst/>
                <a:latin typeface="Calibri" panose="020F0502020204030204" pitchFamily="34" charset="0"/>
                <a:ea typeface="Calibri" panose="020F0502020204030204" pitchFamily="34" charset="0"/>
                <a:cs typeface="Times New Roman" panose="02020603050405020304" pitchFamily="18" charset="0"/>
              </a:rPr>
              <a:t>keerulised</a:t>
            </a:r>
            <a:r>
              <a:rPr lang="en-US" sz="1100" b="1">
                <a:effectLst/>
                <a:latin typeface="Calibri" panose="020F0502020204030204" pitchFamily="34" charset="0"/>
                <a:ea typeface="Calibri" panose="020F0502020204030204" pitchFamily="34" charset="0"/>
                <a:cs typeface="Times New Roman" panose="02020603050405020304" pitchFamily="18" charset="0"/>
              </a:rPr>
              <a:t>, </a:t>
            </a:r>
            <a:r>
              <a:rPr lang="en-US" sz="1100" b="1" err="1">
                <a:effectLst/>
                <a:latin typeface="Calibri" panose="020F0502020204030204" pitchFamily="34" charset="0"/>
                <a:ea typeface="Calibri" panose="020F0502020204030204" pitchFamily="34" charset="0"/>
                <a:cs typeface="Times New Roman" panose="02020603050405020304" pitchFamily="18" charset="0"/>
              </a:rPr>
              <a:t>riskantsed</a:t>
            </a:r>
            <a:r>
              <a:rPr lang="en-US" sz="1100" b="1">
                <a:effectLst/>
                <a:latin typeface="Calibri" panose="020F0502020204030204" pitchFamily="34" charset="0"/>
                <a:ea typeface="Calibri" panose="020F0502020204030204" pitchFamily="34" charset="0"/>
                <a:cs typeface="Times New Roman" panose="02020603050405020304" pitchFamily="18" charset="0"/>
              </a:rPr>
              <a:t>, </a:t>
            </a:r>
            <a:r>
              <a:rPr lang="en-US" sz="1100" b="1" err="1">
                <a:effectLst/>
                <a:latin typeface="Calibri" panose="020F0502020204030204" pitchFamily="34" charset="0"/>
                <a:ea typeface="Calibri" panose="020F0502020204030204" pitchFamily="34" charset="0"/>
                <a:cs typeface="Times New Roman" panose="02020603050405020304" pitchFamily="18" charset="0"/>
              </a:rPr>
              <a:t>ebamõistlikult</a:t>
            </a:r>
            <a:r>
              <a:rPr lang="en-US" sz="1100" b="1">
                <a:effectLst/>
                <a:latin typeface="Calibri" panose="020F0502020204030204" pitchFamily="34" charset="0"/>
                <a:ea typeface="Calibri" panose="020F0502020204030204" pitchFamily="34" charset="0"/>
                <a:cs typeface="Times New Roman" panose="02020603050405020304" pitchFamily="18" charset="0"/>
              </a:rPr>
              <a:t> </a:t>
            </a:r>
            <a:r>
              <a:rPr lang="en-US" sz="1100" b="1" err="1">
                <a:effectLst/>
                <a:latin typeface="Calibri" panose="020F0502020204030204" pitchFamily="34" charset="0"/>
                <a:ea typeface="Calibri" panose="020F0502020204030204" pitchFamily="34" charset="0"/>
                <a:cs typeface="Times New Roman" panose="02020603050405020304" pitchFamily="18" charset="0"/>
              </a:rPr>
              <a:t>kallid</a:t>
            </a:r>
            <a:r>
              <a:rPr lang="en-US" sz="1100" b="1">
                <a:effectLst/>
                <a:latin typeface="Calibri" panose="020F0502020204030204" pitchFamily="34" charset="0"/>
                <a:ea typeface="Calibri" panose="020F0502020204030204" pitchFamily="34" charset="0"/>
                <a:cs typeface="Times New Roman" panose="02020603050405020304" pitchFamily="18" charset="0"/>
              </a:rPr>
              <a:t> </a:t>
            </a:r>
            <a:r>
              <a:rPr lang="en-US" sz="1100" b="1" err="1">
                <a:effectLst/>
                <a:latin typeface="Calibri" panose="020F0502020204030204" pitchFamily="34" charset="0"/>
                <a:ea typeface="Calibri" panose="020F0502020204030204" pitchFamily="34" charset="0"/>
                <a:cs typeface="Times New Roman" panose="02020603050405020304" pitchFamily="18" charset="0"/>
              </a:rPr>
              <a:t>jne</a:t>
            </a:r>
            <a:r>
              <a:rPr lang="en-US" sz="1100" b="1">
                <a:effectLst/>
                <a:latin typeface="Calibri" panose="020F0502020204030204" pitchFamily="34" charset="0"/>
                <a:ea typeface="Calibri" panose="020F0502020204030204" pitchFamily="34" charset="0"/>
                <a:cs typeface="Times New Roman" panose="02020603050405020304" pitchFamily="18" charset="0"/>
              </a:rPr>
              <a:t>. </a:t>
            </a:r>
            <a:r>
              <a:rPr lang="en-US" sz="11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EI MÄRGITUD!</a:t>
            </a:r>
            <a:endParaRPr lang="et-EE"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0625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311B6B-ECE6-7043-982F-E0FF2B589502}"/>
              </a:ext>
            </a:extLst>
          </p:cNvPr>
          <p:cNvSpPr>
            <a:spLocks noGrp="1"/>
          </p:cNvSpPr>
          <p:nvPr>
            <p:ph type="body" sz="quarter" idx="24"/>
          </p:nvPr>
        </p:nvSpPr>
        <p:spPr>
          <a:xfrm>
            <a:off x="390524" y="950513"/>
            <a:ext cx="11610975" cy="1788926"/>
          </a:xfrm>
        </p:spPr>
        <p:txBody>
          <a:bodyPr vert="horz" lIns="0" tIns="0" rIns="0" bIns="0" rtlCol="0" anchor="t">
            <a:noAutofit/>
          </a:bodyPr>
          <a:lstStyle/>
          <a:p>
            <a:r>
              <a:rPr lang="en-US" err="1">
                <a:highlight>
                  <a:srgbClr val="E9F352"/>
                </a:highlight>
              </a:rPr>
              <a:t>Ettepanekud</a:t>
            </a:r>
            <a:r>
              <a:rPr lang="en-US">
                <a:highlight>
                  <a:srgbClr val="E9F352"/>
                </a:highlight>
              </a:rPr>
              <a:t> </a:t>
            </a:r>
            <a:r>
              <a:rPr lang="en-US" err="1">
                <a:highlight>
                  <a:srgbClr val="E9F352"/>
                </a:highlight>
              </a:rPr>
              <a:t>tarkvaralisteks</a:t>
            </a:r>
            <a:r>
              <a:rPr lang="en-US">
                <a:highlight>
                  <a:srgbClr val="E9F352"/>
                </a:highlight>
              </a:rPr>
              <a:t> </a:t>
            </a:r>
            <a:r>
              <a:rPr lang="en-US" err="1">
                <a:highlight>
                  <a:srgbClr val="E9F352"/>
                </a:highlight>
              </a:rPr>
              <a:t>lahendusteks</a:t>
            </a:r>
            <a:endParaRPr lang="et-EE">
              <a:highlight>
                <a:srgbClr val="E9F352"/>
              </a:highlight>
              <a:cs typeface="Arial"/>
            </a:endParaRPr>
          </a:p>
        </p:txBody>
      </p:sp>
      <p:sp>
        <p:nvSpPr>
          <p:cNvPr id="3" name="Date Placeholder 2">
            <a:extLst>
              <a:ext uri="{FF2B5EF4-FFF2-40B4-BE49-F238E27FC236}">
                <a16:creationId xmlns:a16="http://schemas.microsoft.com/office/drawing/2014/main" id="{C0AF1138-BF4A-7C40-BC2C-5A38C47204C9}"/>
              </a:ext>
            </a:extLst>
          </p:cNvPr>
          <p:cNvSpPr>
            <a:spLocks noGrp="1"/>
          </p:cNvSpPr>
          <p:nvPr>
            <p:ph type="dt" sz="half" idx="25"/>
          </p:nvPr>
        </p:nvSpPr>
        <p:spPr/>
        <p:txBody>
          <a:bodyPr/>
          <a:lstStyle/>
          <a:p>
            <a:fld id="{0452548B-8981-E343-8ECF-591E9790C994}" type="datetime1">
              <a:rPr lang="en-US" smtClean="0"/>
              <a:t>11/30/2022</a:t>
            </a:fld>
            <a:endParaRPr lang="fi-FI"/>
          </a:p>
        </p:txBody>
      </p:sp>
      <p:sp>
        <p:nvSpPr>
          <p:cNvPr id="5" name="Text Placeholder 4">
            <a:extLst>
              <a:ext uri="{FF2B5EF4-FFF2-40B4-BE49-F238E27FC236}">
                <a16:creationId xmlns:a16="http://schemas.microsoft.com/office/drawing/2014/main" id="{482FF8FE-E2DD-5642-BC90-92855507B579}"/>
              </a:ext>
            </a:extLst>
          </p:cNvPr>
          <p:cNvSpPr>
            <a:spLocks noGrp="1"/>
          </p:cNvSpPr>
          <p:nvPr>
            <p:ph type="body" sz="quarter" idx="13"/>
          </p:nvPr>
        </p:nvSpPr>
        <p:spPr>
          <a:xfrm>
            <a:off x="392045" y="379840"/>
            <a:ext cx="6508944" cy="202510"/>
          </a:xfrm>
        </p:spPr>
        <p:txBody>
          <a:bodyPr/>
          <a:lstStyle/>
          <a:p>
            <a:r>
              <a:rPr lang="fi-FI" b="1"/>
              <a:t>MILTTON</a:t>
            </a:r>
            <a:r>
              <a:rPr lang="fi-FI"/>
              <a:t>_</a:t>
            </a:r>
            <a:r>
              <a:rPr lang="et-EE"/>
              <a:t>Tartu linna arengusuundade ühtse mudeli disainimine </a:t>
            </a:r>
            <a:endParaRPr lang="fi-FI"/>
          </a:p>
          <a:p>
            <a:endParaRPr lang="et-EE"/>
          </a:p>
        </p:txBody>
      </p:sp>
      <p:sp>
        <p:nvSpPr>
          <p:cNvPr id="6" name="Text Placeholder 5">
            <a:extLst>
              <a:ext uri="{FF2B5EF4-FFF2-40B4-BE49-F238E27FC236}">
                <a16:creationId xmlns:a16="http://schemas.microsoft.com/office/drawing/2014/main" id="{E68205B7-BB7A-4449-AC13-08759B75034B}"/>
              </a:ext>
            </a:extLst>
          </p:cNvPr>
          <p:cNvSpPr>
            <a:spLocks noGrp="1"/>
          </p:cNvSpPr>
          <p:nvPr>
            <p:ph type="body" sz="quarter" idx="28"/>
          </p:nvPr>
        </p:nvSpPr>
        <p:spPr>
          <a:xfrm>
            <a:off x="144458" y="765084"/>
            <a:ext cx="1137634" cy="1005537"/>
          </a:xfrm>
        </p:spPr>
        <p:txBody>
          <a:bodyPr/>
          <a:lstStyle/>
          <a:p>
            <a:endParaRPr lang="et-EE"/>
          </a:p>
        </p:txBody>
      </p:sp>
      <p:pic>
        <p:nvPicPr>
          <p:cNvPr id="2050" name="Picture 2" descr="Lockup Attribution logo examples.">
            <a:extLst>
              <a:ext uri="{FF2B5EF4-FFF2-40B4-BE49-F238E27FC236}">
                <a16:creationId xmlns:a16="http://schemas.microsoft.com/office/drawing/2014/main" id="{80DC1980-4944-B4F3-10F2-BEC416FF79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1859" b="53500"/>
          <a:stretch/>
        </p:blipFill>
        <p:spPr bwMode="auto">
          <a:xfrm>
            <a:off x="817245" y="2408241"/>
            <a:ext cx="4592473" cy="249522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ockup Attribution logo examples.">
            <a:extLst>
              <a:ext uri="{FF2B5EF4-FFF2-40B4-BE49-F238E27FC236}">
                <a16:creationId xmlns:a16="http://schemas.microsoft.com/office/drawing/2014/main" id="{BB5571B1-7967-95A6-6FC9-7F38EE3EEE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188" t="52500"/>
          <a:stretch/>
        </p:blipFill>
        <p:spPr bwMode="auto">
          <a:xfrm>
            <a:off x="6686550" y="2354580"/>
            <a:ext cx="4656569" cy="2548890"/>
          </a:xfrm>
          <a:prstGeom prst="rect">
            <a:avLst/>
          </a:prstGeom>
          <a:noFill/>
          <a:extLst>
            <a:ext uri="{909E8E84-426E-40DD-AFC4-6F175D3DCCD1}">
              <a14:hiddenFill xmlns:a14="http://schemas.microsoft.com/office/drawing/2010/main">
                <a:solidFill>
                  <a:srgbClr val="FFFFFF"/>
                </a:solidFill>
              </a14:hiddenFill>
            </a:ext>
          </a:extLst>
        </p:spPr>
      </p:pic>
      <p:sp>
        <p:nvSpPr>
          <p:cNvPr id="7" name="Arrow: Left-Right 6">
            <a:extLst>
              <a:ext uri="{FF2B5EF4-FFF2-40B4-BE49-F238E27FC236}">
                <a16:creationId xmlns:a16="http://schemas.microsoft.com/office/drawing/2014/main" id="{A7DEF6C2-3FAF-986F-F3C2-6D3933772DD1}"/>
              </a:ext>
            </a:extLst>
          </p:cNvPr>
          <p:cNvSpPr/>
          <p:nvPr/>
        </p:nvSpPr>
        <p:spPr>
          <a:xfrm>
            <a:off x="5648084" y="3441542"/>
            <a:ext cx="800100" cy="428625"/>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9" name="TextBox 8">
            <a:extLst>
              <a:ext uri="{FF2B5EF4-FFF2-40B4-BE49-F238E27FC236}">
                <a16:creationId xmlns:a16="http://schemas.microsoft.com/office/drawing/2014/main" id="{6C99B814-389C-B124-E289-450538C30922}"/>
              </a:ext>
            </a:extLst>
          </p:cNvPr>
          <p:cNvSpPr txBox="1"/>
          <p:nvPr/>
        </p:nvSpPr>
        <p:spPr>
          <a:xfrm>
            <a:off x="1463709" y="5269813"/>
            <a:ext cx="3299544" cy="369332"/>
          </a:xfrm>
          <a:prstGeom prst="rect">
            <a:avLst/>
          </a:prstGeom>
          <a:noFill/>
        </p:spPr>
        <p:txBody>
          <a:bodyPr wrap="square" rtlCol="0">
            <a:spAutoFit/>
          </a:bodyPr>
          <a:lstStyle/>
          <a:p>
            <a:pPr algn="ctr"/>
            <a:r>
              <a:rPr lang="en-US" err="1"/>
              <a:t>Visiooni</a:t>
            </a:r>
            <a:r>
              <a:rPr lang="en-US"/>
              <a:t>- ja </a:t>
            </a:r>
            <a:r>
              <a:rPr lang="en-US" err="1"/>
              <a:t>strateegialoome</a:t>
            </a:r>
            <a:endParaRPr lang="et-EE"/>
          </a:p>
        </p:txBody>
      </p:sp>
      <p:sp>
        <p:nvSpPr>
          <p:cNvPr id="10" name="TextBox 9">
            <a:extLst>
              <a:ext uri="{FF2B5EF4-FFF2-40B4-BE49-F238E27FC236}">
                <a16:creationId xmlns:a16="http://schemas.microsoft.com/office/drawing/2014/main" id="{90B08967-1CB9-2546-528E-96F6FAE56C2B}"/>
              </a:ext>
            </a:extLst>
          </p:cNvPr>
          <p:cNvSpPr txBox="1"/>
          <p:nvPr/>
        </p:nvSpPr>
        <p:spPr>
          <a:xfrm>
            <a:off x="7485414" y="5269813"/>
            <a:ext cx="3299544" cy="369332"/>
          </a:xfrm>
          <a:prstGeom prst="rect">
            <a:avLst/>
          </a:prstGeom>
          <a:noFill/>
        </p:spPr>
        <p:txBody>
          <a:bodyPr wrap="square" rtlCol="0">
            <a:spAutoFit/>
          </a:bodyPr>
          <a:lstStyle/>
          <a:p>
            <a:pPr algn="ctr"/>
            <a:r>
              <a:rPr lang="en-US" err="1"/>
              <a:t>Elluviimine</a:t>
            </a:r>
            <a:endParaRPr lang="et-EE"/>
          </a:p>
        </p:txBody>
      </p:sp>
    </p:spTree>
    <p:extLst>
      <p:ext uri="{BB962C8B-B14F-4D97-AF65-F5344CB8AC3E}">
        <p14:creationId xmlns:p14="http://schemas.microsoft.com/office/powerpoint/2010/main" val="3174968068"/>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311B6B-ECE6-7043-982F-E0FF2B589502}"/>
              </a:ext>
            </a:extLst>
          </p:cNvPr>
          <p:cNvSpPr>
            <a:spLocks noGrp="1"/>
          </p:cNvSpPr>
          <p:nvPr>
            <p:ph type="body" sz="quarter" idx="24"/>
          </p:nvPr>
        </p:nvSpPr>
        <p:spPr>
          <a:xfrm>
            <a:off x="390524" y="950513"/>
            <a:ext cx="11610975" cy="1788926"/>
          </a:xfrm>
        </p:spPr>
        <p:txBody>
          <a:bodyPr vert="horz" lIns="0" tIns="0" rIns="0" bIns="0" rtlCol="0" anchor="t">
            <a:noAutofit/>
          </a:bodyPr>
          <a:lstStyle/>
          <a:p>
            <a:r>
              <a:rPr lang="en-US" err="1">
                <a:highlight>
                  <a:srgbClr val="E9F352"/>
                </a:highlight>
              </a:rPr>
              <a:t>Ettepanekud</a:t>
            </a:r>
            <a:r>
              <a:rPr lang="en-US">
                <a:highlight>
                  <a:srgbClr val="E9F352"/>
                </a:highlight>
              </a:rPr>
              <a:t> </a:t>
            </a:r>
            <a:r>
              <a:rPr lang="en-US" err="1">
                <a:highlight>
                  <a:srgbClr val="E9F352"/>
                </a:highlight>
              </a:rPr>
              <a:t>analüüside</a:t>
            </a:r>
            <a:r>
              <a:rPr lang="en-US">
                <a:highlight>
                  <a:srgbClr val="E9F352"/>
                </a:highlight>
              </a:rPr>
              <a:t> </a:t>
            </a:r>
            <a:r>
              <a:rPr lang="en-US" err="1">
                <a:highlight>
                  <a:srgbClr val="E9F352"/>
                </a:highlight>
              </a:rPr>
              <a:t>metoodikaks</a:t>
            </a:r>
            <a:endParaRPr lang="et-EE">
              <a:highlight>
                <a:srgbClr val="E9F352"/>
              </a:highlight>
              <a:cs typeface="Arial"/>
            </a:endParaRPr>
          </a:p>
        </p:txBody>
      </p:sp>
      <p:sp>
        <p:nvSpPr>
          <p:cNvPr id="3" name="Date Placeholder 2">
            <a:extLst>
              <a:ext uri="{FF2B5EF4-FFF2-40B4-BE49-F238E27FC236}">
                <a16:creationId xmlns:a16="http://schemas.microsoft.com/office/drawing/2014/main" id="{C0AF1138-BF4A-7C40-BC2C-5A38C47204C9}"/>
              </a:ext>
            </a:extLst>
          </p:cNvPr>
          <p:cNvSpPr>
            <a:spLocks noGrp="1"/>
          </p:cNvSpPr>
          <p:nvPr>
            <p:ph type="dt" sz="half" idx="25"/>
          </p:nvPr>
        </p:nvSpPr>
        <p:spPr/>
        <p:txBody>
          <a:bodyPr/>
          <a:lstStyle/>
          <a:p>
            <a:fld id="{433599E4-DF34-E74A-8D00-36BADF2498D1}" type="datetime1">
              <a:rPr lang="en-US" smtClean="0"/>
              <a:t>11/30/2022</a:t>
            </a:fld>
            <a:endParaRPr lang="fi-FI"/>
          </a:p>
        </p:txBody>
      </p:sp>
      <p:sp>
        <p:nvSpPr>
          <p:cNvPr id="5" name="Text Placeholder 4">
            <a:extLst>
              <a:ext uri="{FF2B5EF4-FFF2-40B4-BE49-F238E27FC236}">
                <a16:creationId xmlns:a16="http://schemas.microsoft.com/office/drawing/2014/main" id="{482FF8FE-E2DD-5642-BC90-92855507B579}"/>
              </a:ext>
            </a:extLst>
          </p:cNvPr>
          <p:cNvSpPr>
            <a:spLocks noGrp="1"/>
          </p:cNvSpPr>
          <p:nvPr>
            <p:ph type="body" sz="quarter" idx="13"/>
          </p:nvPr>
        </p:nvSpPr>
        <p:spPr>
          <a:xfrm>
            <a:off x="392045" y="379840"/>
            <a:ext cx="6508944" cy="202510"/>
          </a:xfrm>
        </p:spPr>
        <p:txBody>
          <a:bodyPr/>
          <a:lstStyle/>
          <a:p>
            <a:r>
              <a:rPr lang="fi-FI" b="1"/>
              <a:t>MILTTON</a:t>
            </a:r>
            <a:r>
              <a:rPr lang="fi-FI"/>
              <a:t>_</a:t>
            </a:r>
            <a:r>
              <a:rPr lang="et-EE"/>
              <a:t>Tartu linna arengusuundade ühtse mudeli disainimine </a:t>
            </a:r>
            <a:endParaRPr lang="fi-FI"/>
          </a:p>
          <a:p>
            <a:endParaRPr lang="et-EE"/>
          </a:p>
        </p:txBody>
      </p:sp>
      <p:sp>
        <p:nvSpPr>
          <p:cNvPr id="6" name="Text Placeholder 5">
            <a:extLst>
              <a:ext uri="{FF2B5EF4-FFF2-40B4-BE49-F238E27FC236}">
                <a16:creationId xmlns:a16="http://schemas.microsoft.com/office/drawing/2014/main" id="{E68205B7-BB7A-4449-AC13-08759B75034B}"/>
              </a:ext>
            </a:extLst>
          </p:cNvPr>
          <p:cNvSpPr>
            <a:spLocks noGrp="1"/>
          </p:cNvSpPr>
          <p:nvPr>
            <p:ph type="body" sz="quarter" idx="28"/>
          </p:nvPr>
        </p:nvSpPr>
        <p:spPr>
          <a:xfrm>
            <a:off x="144458" y="765084"/>
            <a:ext cx="1137634" cy="1005537"/>
          </a:xfrm>
        </p:spPr>
        <p:txBody>
          <a:bodyPr/>
          <a:lstStyle/>
          <a:p>
            <a:endParaRPr lang="et-EE"/>
          </a:p>
        </p:txBody>
      </p:sp>
      <p:sp>
        <p:nvSpPr>
          <p:cNvPr id="12" name="Text Placeholder 5">
            <a:extLst>
              <a:ext uri="{FF2B5EF4-FFF2-40B4-BE49-F238E27FC236}">
                <a16:creationId xmlns:a16="http://schemas.microsoft.com/office/drawing/2014/main" id="{F734034C-7367-C860-243F-4F71625AB441}"/>
              </a:ext>
            </a:extLst>
          </p:cNvPr>
          <p:cNvSpPr>
            <a:spLocks noGrp="1"/>
          </p:cNvSpPr>
          <p:nvPr/>
        </p:nvSpPr>
        <p:spPr>
          <a:xfrm>
            <a:off x="190501" y="1934844"/>
            <a:ext cx="11528959" cy="436743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600"/>
              </a:spcBef>
              <a:buFontTx/>
              <a:buNone/>
              <a:defRPr sz="2000" kern="1200" spc="10" baseline="0">
                <a:solidFill>
                  <a:schemeClr val="tx1"/>
                </a:solidFill>
                <a:latin typeface="+mn-lt"/>
                <a:ea typeface="+mn-ea"/>
                <a:cs typeface="+mn-cs"/>
              </a:defRPr>
            </a:lvl1pPr>
            <a:lvl2pPr marL="449263" indent="-265113" algn="l" defTabSz="914400" rtl="0" eaLnBrk="1" latinLnBrk="0" hangingPunct="1">
              <a:lnSpc>
                <a:spcPct val="100000"/>
              </a:lnSpc>
              <a:spcBef>
                <a:spcPts val="600"/>
              </a:spcBef>
              <a:buFont typeface="Arial" panose="020B0604020202020204" pitchFamily="34" charset="0"/>
              <a:buChar char="•"/>
              <a:defRPr sz="1800" kern="1200" spc="10" baseline="0">
                <a:solidFill>
                  <a:schemeClr val="tx1"/>
                </a:solidFill>
                <a:latin typeface="+mn-lt"/>
                <a:ea typeface="+mn-ea"/>
                <a:cs typeface="+mn-cs"/>
              </a:defRPr>
            </a:lvl2pPr>
            <a:lvl3pPr marL="898525" indent="-265113" algn="l" defTabSz="914400" rtl="0" eaLnBrk="1" latinLnBrk="0" hangingPunct="1">
              <a:lnSpc>
                <a:spcPct val="100000"/>
              </a:lnSpc>
              <a:spcBef>
                <a:spcPts val="600"/>
              </a:spcBef>
              <a:buFont typeface="Arial" panose="020B0604020202020204" pitchFamily="34" charset="0"/>
              <a:buChar char="•"/>
              <a:defRPr sz="1600" kern="1200" spc="10" baseline="0">
                <a:solidFill>
                  <a:schemeClr val="tx1"/>
                </a:solidFill>
                <a:latin typeface="+mn-lt"/>
                <a:ea typeface="+mn-ea"/>
                <a:cs typeface="+mn-cs"/>
              </a:defRPr>
            </a:lvl3pPr>
            <a:lvl4pPr marL="1346200" indent="-266700" algn="l" defTabSz="914400" rtl="0" eaLnBrk="1" latinLnBrk="0" hangingPunct="1">
              <a:lnSpc>
                <a:spcPct val="100000"/>
              </a:lnSpc>
              <a:spcBef>
                <a:spcPts val="600"/>
              </a:spcBef>
              <a:buFont typeface="Arial" panose="020B0604020202020204" pitchFamily="34" charset="0"/>
              <a:buChar char="•"/>
              <a:defRPr sz="1400" kern="1200" spc="10" baseline="0">
                <a:solidFill>
                  <a:schemeClr val="tx1"/>
                </a:solidFill>
                <a:latin typeface="+mn-lt"/>
                <a:ea typeface="+mn-ea"/>
                <a:cs typeface="+mn-cs"/>
              </a:defRPr>
            </a:lvl4pPr>
            <a:lvl5pPr marL="1795463" indent="-266700" algn="l" defTabSz="914400" rtl="0" eaLnBrk="1" latinLnBrk="0" hangingPunct="1">
              <a:lnSpc>
                <a:spcPct val="100000"/>
              </a:lnSpc>
              <a:spcBef>
                <a:spcPts val="600"/>
              </a:spcBef>
              <a:buFont typeface="Arial" panose="020B0604020202020204" pitchFamily="34" charset="0"/>
              <a:buChar char="•"/>
              <a:defRPr sz="1200" kern="1200" spc="10" baseline="0">
                <a:solidFill>
                  <a:schemeClr val="tx1"/>
                </a:solidFill>
                <a:latin typeface="+mn-lt"/>
                <a:ea typeface="+mn-ea"/>
                <a:cs typeface="+mn-cs"/>
              </a:defRPr>
            </a:lvl5pPr>
            <a:lvl6pPr marL="2244725" indent="-265113" algn="l" defTabSz="914400" rtl="0" eaLnBrk="1" latinLnBrk="0" hangingPunct="1">
              <a:lnSpc>
                <a:spcPct val="90000"/>
              </a:lnSpc>
              <a:spcBef>
                <a:spcPts val="600"/>
              </a:spcBef>
              <a:buFont typeface="Arial" panose="020B0604020202020204" pitchFamily="34" charset="0"/>
              <a:buChar char="•"/>
              <a:defRPr sz="1200" kern="1200" spc="10" baseline="0">
                <a:solidFill>
                  <a:schemeClr val="tx1"/>
                </a:solidFill>
                <a:latin typeface="+mn-lt"/>
                <a:ea typeface="+mn-ea"/>
                <a:cs typeface="+mn-cs"/>
              </a:defRPr>
            </a:lvl6pPr>
            <a:lvl7pPr marL="2693988" indent="-265113" algn="l" defTabSz="914400" rtl="0" eaLnBrk="1" latinLnBrk="0" hangingPunct="1">
              <a:lnSpc>
                <a:spcPct val="90000"/>
              </a:lnSpc>
              <a:spcBef>
                <a:spcPts val="600"/>
              </a:spcBef>
              <a:buFont typeface="Arial" panose="020B0604020202020204" pitchFamily="34" charset="0"/>
              <a:buChar char="•"/>
              <a:defRPr sz="1200" kern="1200" spc="10" baseline="0">
                <a:solidFill>
                  <a:schemeClr val="tx1"/>
                </a:solidFill>
                <a:latin typeface="+mn-lt"/>
                <a:ea typeface="+mn-ea"/>
                <a:cs typeface="+mn-cs"/>
              </a:defRPr>
            </a:lvl7pPr>
            <a:lvl8pPr marL="3141663" indent="-266700" algn="l" defTabSz="914400" rtl="0" eaLnBrk="1" latinLnBrk="0" hangingPunct="1">
              <a:lnSpc>
                <a:spcPct val="90000"/>
              </a:lnSpc>
              <a:spcBef>
                <a:spcPts val="600"/>
              </a:spcBef>
              <a:buFont typeface="Arial" panose="020B0604020202020204" pitchFamily="34" charset="0"/>
              <a:buChar char="•"/>
              <a:defRPr sz="1200" kern="1200" spc="10" baseline="0">
                <a:solidFill>
                  <a:schemeClr val="tx1"/>
                </a:solidFill>
                <a:latin typeface="+mn-lt"/>
                <a:ea typeface="+mn-ea"/>
                <a:cs typeface="+mn-cs"/>
              </a:defRPr>
            </a:lvl8pPr>
            <a:lvl9pPr marL="3590925" indent="-266700" algn="l" defTabSz="914400" rtl="0" eaLnBrk="1" latinLnBrk="0" hangingPunct="1">
              <a:lnSpc>
                <a:spcPct val="90000"/>
              </a:lnSpc>
              <a:spcBef>
                <a:spcPts val="600"/>
              </a:spcBef>
              <a:buFont typeface="Arial" panose="020B0604020202020204" pitchFamily="34" charset="0"/>
              <a:buChar char="•"/>
              <a:defRPr sz="1200" kern="1200" spc="10" baseline="0">
                <a:solidFill>
                  <a:schemeClr val="tx1"/>
                </a:solidFill>
                <a:latin typeface="+mn-lt"/>
                <a:ea typeface="+mn-ea"/>
                <a:cs typeface="+mn-cs"/>
              </a:defRPr>
            </a:lvl9pPr>
          </a:lstStyle>
          <a:p>
            <a:r>
              <a:rPr lang="en-US" sz="1600" b="1">
                <a:cs typeface="Arial"/>
              </a:rPr>
              <a:t>4 </a:t>
            </a:r>
            <a:r>
              <a:rPr lang="en-US" sz="1600" b="1" err="1">
                <a:cs typeface="Arial"/>
              </a:rPr>
              <a:t>etapiline</a:t>
            </a:r>
            <a:r>
              <a:rPr lang="en-US" sz="1600" b="1">
                <a:cs typeface="Arial"/>
              </a:rPr>
              <a:t> </a:t>
            </a:r>
            <a:r>
              <a:rPr lang="en-US" sz="1600" b="1" err="1">
                <a:cs typeface="Arial"/>
              </a:rPr>
              <a:t>analüüs</a:t>
            </a:r>
            <a:endParaRPr lang="en-US" sz="1600" b="1">
              <a:cs typeface="Arial"/>
            </a:endParaRPr>
          </a:p>
          <a:p>
            <a:pPr marL="342900" indent="-342900">
              <a:buFont typeface="+mj-lt"/>
              <a:buAutoNum type="arabicPeriod"/>
            </a:pPr>
            <a:r>
              <a:rPr lang="en-US" sz="1600" b="1" err="1">
                <a:cs typeface="Arial"/>
              </a:rPr>
              <a:t>Sisemiste</a:t>
            </a:r>
            <a:r>
              <a:rPr lang="en-US" sz="1600" b="1">
                <a:cs typeface="Arial"/>
              </a:rPr>
              <a:t> </a:t>
            </a:r>
            <a:r>
              <a:rPr lang="en-US" sz="1600" b="1" err="1">
                <a:cs typeface="Arial"/>
              </a:rPr>
              <a:t>faktorite</a:t>
            </a:r>
            <a:r>
              <a:rPr lang="en-US" sz="1600" b="1">
                <a:cs typeface="Arial"/>
              </a:rPr>
              <a:t> </a:t>
            </a:r>
            <a:r>
              <a:rPr lang="en-US" sz="1600" b="1" err="1">
                <a:cs typeface="Arial"/>
              </a:rPr>
              <a:t>analüüs</a:t>
            </a:r>
            <a:r>
              <a:rPr lang="en-US" sz="1600" b="1">
                <a:cs typeface="Arial"/>
              </a:rPr>
              <a:t> VRIO. </a:t>
            </a:r>
            <a:r>
              <a:rPr lang="en-US" sz="1600" b="1" err="1">
                <a:cs typeface="Arial"/>
              </a:rPr>
              <a:t>Suurim</a:t>
            </a:r>
            <a:r>
              <a:rPr lang="en-US" sz="1600" b="1">
                <a:cs typeface="Arial"/>
              </a:rPr>
              <a:t> TUGEVUS (Strength) ja NÕRKUS (Weakness), mis on:</a:t>
            </a:r>
            <a:br>
              <a:rPr lang="en-US" sz="1600">
                <a:cs typeface="Arial"/>
              </a:rPr>
            </a:br>
            <a:r>
              <a:rPr lang="en-US" sz="1600" b="1">
                <a:cs typeface="Arial"/>
              </a:rPr>
              <a:t>V-</a:t>
            </a:r>
            <a:r>
              <a:rPr lang="en-US" sz="1600">
                <a:cs typeface="Arial"/>
              </a:rPr>
              <a:t> (Very)Valuable</a:t>
            </a:r>
            <a:br>
              <a:rPr lang="en-US" sz="1600">
                <a:cs typeface="Arial"/>
              </a:rPr>
            </a:br>
            <a:r>
              <a:rPr lang="en-US" sz="1600" b="1">
                <a:cs typeface="Arial"/>
              </a:rPr>
              <a:t>R-</a:t>
            </a:r>
            <a:r>
              <a:rPr lang="en-US" sz="1600">
                <a:cs typeface="Arial"/>
              </a:rPr>
              <a:t> Rare</a:t>
            </a:r>
            <a:br>
              <a:rPr lang="en-US" sz="1600">
                <a:cs typeface="Arial"/>
              </a:rPr>
            </a:br>
            <a:r>
              <a:rPr lang="en-US" sz="1600" b="1">
                <a:cs typeface="Arial"/>
              </a:rPr>
              <a:t>I- </a:t>
            </a:r>
            <a:r>
              <a:rPr lang="en-US" sz="1600">
                <a:cs typeface="Arial"/>
              </a:rPr>
              <a:t>Inimitable</a:t>
            </a:r>
            <a:br>
              <a:rPr lang="en-US" sz="1600">
                <a:cs typeface="Arial"/>
              </a:rPr>
            </a:br>
            <a:r>
              <a:rPr lang="en-US" sz="1600" b="1">
                <a:cs typeface="Arial"/>
              </a:rPr>
              <a:t>O- </a:t>
            </a:r>
            <a:r>
              <a:rPr lang="en-US" sz="1600">
                <a:cs typeface="Arial"/>
              </a:rPr>
              <a:t>Organized well</a:t>
            </a:r>
          </a:p>
          <a:p>
            <a:pPr marL="342900" indent="-342900">
              <a:buFont typeface="+mj-lt"/>
              <a:buAutoNum type="arabicPeriod"/>
            </a:pPr>
            <a:r>
              <a:rPr lang="en-US" sz="1600" b="1" err="1">
                <a:cs typeface="Arial"/>
              </a:rPr>
              <a:t>Väliste</a:t>
            </a:r>
            <a:r>
              <a:rPr lang="en-US" sz="1600" b="1">
                <a:cs typeface="Arial"/>
              </a:rPr>
              <a:t> </a:t>
            </a:r>
            <a:r>
              <a:rPr lang="en-US" sz="1600" b="1" err="1">
                <a:cs typeface="Arial"/>
              </a:rPr>
              <a:t>trendide</a:t>
            </a:r>
            <a:r>
              <a:rPr lang="en-US" sz="1600" b="1">
                <a:cs typeface="Arial"/>
              </a:rPr>
              <a:t> </a:t>
            </a:r>
            <a:r>
              <a:rPr lang="en-US" sz="1600" b="1" err="1">
                <a:cs typeface="Arial"/>
              </a:rPr>
              <a:t>analüüs</a:t>
            </a:r>
            <a:r>
              <a:rPr lang="en-US" sz="1600" b="1">
                <a:cs typeface="Arial"/>
              </a:rPr>
              <a:t> PESTLE</a:t>
            </a:r>
            <a:br>
              <a:rPr lang="en-US" sz="1600">
                <a:cs typeface="Arial"/>
              </a:rPr>
            </a:br>
            <a:r>
              <a:rPr lang="en-US" sz="1600" b="1">
                <a:cs typeface="Arial"/>
              </a:rPr>
              <a:t>Political, Economical, Sociological, Technological, Legal, Environmental</a:t>
            </a:r>
            <a:br>
              <a:rPr lang="en-US" sz="1600" b="1">
                <a:cs typeface="Arial"/>
              </a:rPr>
            </a:br>
            <a:r>
              <a:rPr lang="en-US" sz="1600" err="1">
                <a:cs typeface="Arial"/>
              </a:rPr>
              <a:t>Suurimad</a:t>
            </a:r>
            <a:r>
              <a:rPr lang="en-US" sz="1600">
                <a:cs typeface="Arial"/>
              </a:rPr>
              <a:t> </a:t>
            </a:r>
            <a:r>
              <a:rPr lang="en-US" sz="1600" err="1">
                <a:cs typeface="Arial"/>
              </a:rPr>
              <a:t>võimalused</a:t>
            </a:r>
            <a:r>
              <a:rPr lang="en-US" sz="1600">
                <a:cs typeface="Arial"/>
              </a:rPr>
              <a:t> (Opportunity) ja -</a:t>
            </a:r>
            <a:r>
              <a:rPr lang="en-US" sz="1600" err="1">
                <a:cs typeface="Arial"/>
              </a:rPr>
              <a:t>ohud</a:t>
            </a:r>
            <a:r>
              <a:rPr lang="en-US" sz="1600">
                <a:cs typeface="Arial"/>
              </a:rPr>
              <a:t> (Threats), mis </a:t>
            </a:r>
            <a:r>
              <a:rPr lang="en-US" sz="1600" err="1">
                <a:cs typeface="Arial"/>
              </a:rPr>
              <a:t>meid</a:t>
            </a:r>
            <a:r>
              <a:rPr lang="en-US" sz="1600">
                <a:cs typeface="Arial"/>
              </a:rPr>
              <a:t> </a:t>
            </a:r>
            <a:r>
              <a:rPr lang="en-US" sz="1600" err="1">
                <a:cs typeface="Arial"/>
              </a:rPr>
              <a:t>ootavad</a:t>
            </a:r>
            <a:r>
              <a:rPr lang="en-US" sz="1600">
                <a:cs typeface="Arial"/>
              </a:rPr>
              <a:t> </a:t>
            </a:r>
            <a:r>
              <a:rPr lang="en-US" sz="1600" err="1">
                <a:cs typeface="Arial"/>
              </a:rPr>
              <a:t>ees</a:t>
            </a:r>
            <a:r>
              <a:rPr lang="en-US" sz="1600">
                <a:cs typeface="Arial"/>
              </a:rPr>
              <a:t> </a:t>
            </a:r>
            <a:r>
              <a:rPr lang="en-US" sz="1600" err="1">
                <a:cs typeface="Arial"/>
              </a:rPr>
              <a:t>ajavahemikul</a:t>
            </a:r>
            <a:r>
              <a:rPr lang="en-US" sz="1600">
                <a:cs typeface="Arial"/>
              </a:rPr>
              <a:t> 2022-…</a:t>
            </a:r>
          </a:p>
          <a:p>
            <a:pPr marL="342900" indent="-342900">
              <a:buFont typeface="+mj-lt"/>
              <a:buAutoNum type="arabicPeriod"/>
            </a:pPr>
            <a:r>
              <a:rPr lang="en-US" sz="1600" b="1">
                <a:cs typeface="Arial"/>
              </a:rPr>
              <a:t>TOWS </a:t>
            </a:r>
            <a:r>
              <a:rPr lang="en-US" sz="1600" b="1" err="1">
                <a:cs typeface="Arial"/>
              </a:rPr>
              <a:t>analüüs</a:t>
            </a:r>
            <a:r>
              <a:rPr lang="en-US" sz="1600" b="1">
                <a:cs typeface="Arial"/>
              </a:rPr>
              <a:t> VRIO ja PESTLE </a:t>
            </a:r>
            <a:r>
              <a:rPr lang="en-US" sz="1600" b="1" err="1">
                <a:cs typeface="Arial"/>
              </a:rPr>
              <a:t>tulemuste</a:t>
            </a:r>
            <a:r>
              <a:rPr lang="en-US" sz="1600" b="1">
                <a:cs typeface="Arial"/>
              </a:rPr>
              <a:t> </a:t>
            </a:r>
            <a:r>
              <a:rPr lang="en-US" sz="1600" b="1" err="1">
                <a:cs typeface="Arial"/>
              </a:rPr>
              <a:t>põhjal</a:t>
            </a:r>
            <a:br>
              <a:rPr lang="en-US" sz="1600" b="1">
                <a:cs typeface="Arial"/>
              </a:rPr>
            </a:br>
            <a:r>
              <a:rPr lang="en-US" sz="1600">
                <a:cs typeface="Arial"/>
              </a:rPr>
              <a:t>Strength + opportunity = </a:t>
            </a:r>
            <a:r>
              <a:rPr lang="en-US" sz="1600" err="1">
                <a:cs typeface="Arial"/>
              </a:rPr>
              <a:t>väga</a:t>
            </a:r>
            <a:r>
              <a:rPr lang="en-US" sz="1600">
                <a:cs typeface="Arial"/>
              </a:rPr>
              <a:t> </a:t>
            </a:r>
            <a:r>
              <a:rPr lang="en-US" sz="1600" err="1">
                <a:cs typeface="Arial"/>
              </a:rPr>
              <a:t>hästi</a:t>
            </a:r>
            <a:r>
              <a:rPr lang="en-US" sz="1600">
                <a:cs typeface="Arial"/>
              </a:rPr>
              <a:t> ja </a:t>
            </a:r>
            <a:r>
              <a:rPr lang="en-US" sz="1600" err="1">
                <a:cs typeface="Arial"/>
              </a:rPr>
              <a:t>parenda</a:t>
            </a:r>
            <a:r>
              <a:rPr lang="en-US" sz="1600">
                <a:cs typeface="Arial"/>
              </a:rPr>
              <a:t> </a:t>
            </a:r>
            <a:br>
              <a:rPr lang="en-US" sz="1600">
                <a:cs typeface="Arial"/>
              </a:rPr>
            </a:br>
            <a:r>
              <a:rPr lang="en-US" sz="1600">
                <a:cs typeface="Arial"/>
              </a:rPr>
              <a:t>Strength + threat = </a:t>
            </a:r>
            <a:r>
              <a:rPr lang="en-US" sz="1600" err="1">
                <a:cs typeface="Arial"/>
              </a:rPr>
              <a:t>maanda</a:t>
            </a:r>
            <a:r>
              <a:rPr lang="en-US" sz="1600">
                <a:cs typeface="Arial"/>
              </a:rPr>
              <a:t> </a:t>
            </a:r>
            <a:r>
              <a:rPr lang="en-US" sz="1600" err="1">
                <a:cs typeface="Arial"/>
              </a:rPr>
              <a:t>riske</a:t>
            </a:r>
            <a:r>
              <a:rPr lang="en-US" sz="1600">
                <a:cs typeface="Arial"/>
              </a:rPr>
              <a:t> </a:t>
            </a:r>
            <a:br>
              <a:rPr lang="en-US" sz="1600">
                <a:cs typeface="Arial"/>
              </a:rPr>
            </a:br>
            <a:r>
              <a:rPr lang="en-US" sz="1600">
                <a:cs typeface="Arial"/>
              </a:rPr>
              <a:t>Weakness + opportunity = </a:t>
            </a:r>
            <a:r>
              <a:rPr lang="en-US" sz="1600" err="1">
                <a:cs typeface="Arial"/>
              </a:rPr>
              <a:t>parenda</a:t>
            </a:r>
            <a:r>
              <a:rPr lang="en-US" sz="1600">
                <a:cs typeface="Arial"/>
              </a:rPr>
              <a:t> </a:t>
            </a:r>
            <a:r>
              <a:rPr lang="en-US" sz="1600" err="1">
                <a:cs typeface="Arial"/>
              </a:rPr>
              <a:t>oluliselt</a:t>
            </a:r>
            <a:br>
              <a:rPr lang="en-US" sz="1600">
                <a:cs typeface="Arial"/>
              </a:rPr>
            </a:br>
            <a:r>
              <a:rPr lang="en-US" sz="1600">
                <a:cs typeface="Arial"/>
              </a:rPr>
              <a:t>Weakness + threat = </a:t>
            </a:r>
            <a:r>
              <a:rPr lang="en-US" sz="1600" err="1">
                <a:cs typeface="Arial"/>
              </a:rPr>
              <a:t>saa</a:t>
            </a:r>
            <a:r>
              <a:rPr lang="en-US" sz="1600">
                <a:cs typeface="Arial"/>
              </a:rPr>
              <a:t> </a:t>
            </a:r>
            <a:r>
              <a:rPr lang="en-US" sz="1600" err="1">
                <a:cs typeface="Arial"/>
              </a:rPr>
              <a:t>ohukohtadest</a:t>
            </a:r>
            <a:r>
              <a:rPr lang="en-US" sz="1600">
                <a:cs typeface="Arial"/>
              </a:rPr>
              <a:t> </a:t>
            </a:r>
            <a:r>
              <a:rPr lang="en-US" sz="1600" err="1">
                <a:cs typeface="Arial"/>
              </a:rPr>
              <a:t>lahti</a:t>
            </a:r>
            <a:endParaRPr lang="en-US" sz="1600">
              <a:cs typeface="Arial"/>
            </a:endParaRPr>
          </a:p>
          <a:p>
            <a:pPr marL="342900" indent="-342900">
              <a:buFont typeface="+mj-lt"/>
              <a:buAutoNum type="arabicPeriod"/>
            </a:pPr>
            <a:r>
              <a:rPr lang="en-US" sz="1600" b="1" err="1">
                <a:cs typeface="Arial"/>
              </a:rPr>
              <a:t>Tulevikuratas</a:t>
            </a:r>
            <a:r>
              <a:rPr lang="en-US" sz="1600" b="1">
                <a:cs typeface="Arial"/>
              </a:rPr>
              <a:t> ja </a:t>
            </a:r>
            <a:r>
              <a:rPr lang="en-US" sz="1600" b="1" err="1">
                <a:cs typeface="Arial"/>
              </a:rPr>
              <a:t>tulevikumale</a:t>
            </a:r>
            <a:br>
              <a:rPr lang="en-US" sz="1600" b="1">
                <a:cs typeface="Arial"/>
              </a:rPr>
            </a:br>
            <a:r>
              <a:rPr lang="en-US" sz="1600" err="1">
                <a:cs typeface="Arial"/>
              </a:rPr>
              <a:t>Eelnevate</a:t>
            </a:r>
            <a:r>
              <a:rPr lang="en-US" sz="1600">
                <a:cs typeface="Arial"/>
              </a:rPr>
              <a:t> </a:t>
            </a:r>
            <a:r>
              <a:rPr lang="en-US" sz="1600" err="1">
                <a:cs typeface="Arial"/>
              </a:rPr>
              <a:t>analüüside</a:t>
            </a:r>
            <a:r>
              <a:rPr lang="en-US" sz="1600">
                <a:cs typeface="Arial"/>
              </a:rPr>
              <a:t> </a:t>
            </a:r>
            <a:r>
              <a:rPr lang="en-US" sz="1600" err="1">
                <a:cs typeface="Arial"/>
              </a:rPr>
              <a:t>tulemused</a:t>
            </a:r>
            <a:r>
              <a:rPr lang="en-US" sz="1600">
                <a:cs typeface="Arial"/>
              </a:rPr>
              <a:t> </a:t>
            </a:r>
            <a:r>
              <a:rPr lang="en-US" sz="1600" err="1">
                <a:cs typeface="Arial"/>
              </a:rPr>
              <a:t>ajateljele</a:t>
            </a:r>
            <a:r>
              <a:rPr lang="en-US" sz="1600">
                <a:cs typeface="Arial"/>
              </a:rPr>
              <a:t> ja what-if </a:t>
            </a:r>
            <a:r>
              <a:rPr lang="en-US" sz="1600" err="1">
                <a:cs typeface="Arial"/>
              </a:rPr>
              <a:t>stsenaariumid</a:t>
            </a:r>
            <a:br>
              <a:rPr lang="en-US" sz="1600">
                <a:cs typeface="Arial"/>
              </a:rPr>
            </a:br>
            <a:br>
              <a:rPr lang="en-US" sz="1600">
                <a:cs typeface="Arial"/>
              </a:rPr>
            </a:br>
            <a:endParaRPr lang="et-EE" sz="1600">
              <a:cs typeface="Arial"/>
            </a:endParaRPr>
          </a:p>
        </p:txBody>
      </p:sp>
    </p:spTree>
    <p:extLst>
      <p:ext uri="{BB962C8B-B14F-4D97-AF65-F5344CB8AC3E}">
        <p14:creationId xmlns:p14="http://schemas.microsoft.com/office/powerpoint/2010/main" val="2121839753"/>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311B6B-ECE6-7043-982F-E0FF2B589502}"/>
              </a:ext>
            </a:extLst>
          </p:cNvPr>
          <p:cNvSpPr>
            <a:spLocks noGrp="1"/>
          </p:cNvSpPr>
          <p:nvPr>
            <p:ph type="body" sz="quarter" idx="24"/>
          </p:nvPr>
        </p:nvSpPr>
        <p:spPr>
          <a:xfrm>
            <a:off x="390524" y="950513"/>
            <a:ext cx="11610975" cy="1788926"/>
          </a:xfrm>
        </p:spPr>
        <p:txBody>
          <a:bodyPr vert="horz" lIns="0" tIns="0" rIns="0" bIns="0" rtlCol="0" anchor="t">
            <a:noAutofit/>
          </a:bodyPr>
          <a:lstStyle/>
          <a:p>
            <a:r>
              <a:rPr lang="en-US">
                <a:highlight>
                  <a:srgbClr val="E9F352"/>
                </a:highlight>
              </a:rPr>
              <a:t>VRIO </a:t>
            </a:r>
            <a:r>
              <a:rPr lang="en-US" err="1">
                <a:highlight>
                  <a:srgbClr val="E9F352"/>
                </a:highlight>
              </a:rPr>
              <a:t>näide</a:t>
            </a:r>
            <a:endParaRPr lang="et-EE">
              <a:highlight>
                <a:srgbClr val="E9F352"/>
              </a:highlight>
              <a:cs typeface="Arial"/>
            </a:endParaRPr>
          </a:p>
        </p:txBody>
      </p:sp>
      <p:sp>
        <p:nvSpPr>
          <p:cNvPr id="3" name="Date Placeholder 2">
            <a:extLst>
              <a:ext uri="{FF2B5EF4-FFF2-40B4-BE49-F238E27FC236}">
                <a16:creationId xmlns:a16="http://schemas.microsoft.com/office/drawing/2014/main" id="{C0AF1138-BF4A-7C40-BC2C-5A38C47204C9}"/>
              </a:ext>
            </a:extLst>
          </p:cNvPr>
          <p:cNvSpPr>
            <a:spLocks noGrp="1"/>
          </p:cNvSpPr>
          <p:nvPr>
            <p:ph type="dt" sz="half" idx="25"/>
          </p:nvPr>
        </p:nvSpPr>
        <p:spPr/>
        <p:txBody>
          <a:bodyPr/>
          <a:lstStyle/>
          <a:p>
            <a:fld id="{406F375E-1701-1B41-8EF8-A6C8B0FC5BBC}" type="datetime1">
              <a:rPr lang="en-US" smtClean="0"/>
              <a:t>11/30/2022</a:t>
            </a:fld>
            <a:endParaRPr lang="fi-FI"/>
          </a:p>
        </p:txBody>
      </p:sp>
      <p:sp>
        <p:nvSpPr>
          <p:cNvPr id="5" name="Text Placeholder 4">
            <a:extLst>
              <a:ext uri="{FF2B5EF4-FFF2-40B4-BE49-F238E27FC236}">
                <a16:creationId xmlns:a16="http://schemas.microsoft.com/office/drawing/2014/main" id="{482FF8FE-E2DD-5642-BC90-92855507B579}"/>
              </a:ext>
            </a:extLst>
          </p:cNvPr>
          <p:cNvSpPr>
            <a:spLocks noGrp="1"/>
          </p:cNvSpPr>
          <p:nvPr>
            <p:ph type="body" sz="quarter" idx="13"/>
          </p:nvPr>
        </p:nvSpPr>
        <p:spPr>
          <a:xfrm>
            <a:off x="392045" y="379840"/>
            <a:ext cx="6508944" cy="202510"/>
          </a:xfrm>
        </p:spPr>
        <p:txBody>
          <a:bodyPr/>
          <a:lstStyle/>
          <a:p>
            <a:r>
              <a:rPr lang="fi-FI" b="1"/>
              <a:t>MILTTON</a:t>
            </a:r>
            <a:r>
              <a:rPr lang="fi-FI"/>
              <a:t>_</a:t>
            </a:r>
            <a:r>
              <a:rPr lang="et-EE"/>
              <a:t>Tartu linna arengusuundade ühtse mudeli disainimine </a:t>
            </a:r>
            <a:endParaRPr lang="fi-FI"/>
          </a:p>
          <a:p>
            <a:endParaRPr lang="et-EE"/>
          </a:p>
        </p:txBody>
      </p:sp>
      <p:sp>
        <p:nvSpPr>
          <p:cNvPr id="6" name="Text Placeholder 5">
            <a:extLst>
              <a:ext uri="{FF2B5EF4-FFF2-40B4-BE49-F238E27FC236}">
                <a16:creationId xmlns:a16="http://schemas.microsoft.com/office/drawing/2014/main" id="{E68205B7-BB7A-4449-AC13-08759B75034B}"/>
              </a:ext>
            </a:extLst>
          </p:cNvPr>
          <p:cNvSpPr>
            <a:spLocks noGrp="1"/>
          </p:cNvSpPr>
          <p:nvPr>
            <p:ph type="body" sz="quarter" idx="28"/>
          </p:nvPr>
        </p:nvSpPr>
        <p:spPr>
          <a:xfrm>
            <a:off x="144458" y="765084"/>
            <a:ext cx="1137634" cy="1005537"/>
          </a:xfrm>
        </p:spPr>
        <p:txBody>
          <a:bodyPr/>
          <a:lstStyle/>
          <a:p>
            <a:endParaRPr lang="et-EE"/>
          </a:p>
        </p:txBody>
      </p:sp>
      <p:pic>
        <p:nvPicPr>
          <p:cNvPr id="8" name="Picture 7" descr="Table&#10;&#10;Description automatically generated">
            <a:extLst>
              <a:ext uri="{FF2B5EF4-FFF2-40B4-BE49-F238E27FC236}">
                <a16:creationId xmlns:a16="http://schemas.microsoft.com/office/drawing/2014/main" id="{B02A5F69-4262-30B0-EAA0-FA15DE044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113" y="1844976"/>
            <a:ext cx="5611289" cy="3041349"/>
          </a:xfrm>
          <a:prstGeom prst="rect">
            <a:avLst/>
          </a:prstGeom>
        </p:spPr>
      </p:pic>
      <p:pic>
        <p:nvPicPr>
          <p:cNvPr id="10" name="Picture 9" descr="Table&#10;&#10;Description automatically generated">
            <a:extLst>
              <a:ext uri="{FF2B5EF4-FFF2-40B4-BE49-F238E27FC236}">
                <a16:creationId xmlns:a16="http://schemas.microsoft.com/office/drawing/2014/main" id="{2CFB6C25-CD6C-80A0-1D68-E6D548615B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5402" y="3798615"/>
            <a:ext cx="5692695" cy="2577526"/>
          </a:xfrm>
          <a:prstGeom prst="rect">
            <a:avLst/>
          </a:prstGeom>
        </p:spPr>
      </p:pic>
      <p:sp>
        <p:nvSpPr>
          <p:cNvPr id="14" name="Rectangle 13">
            <a:extLst>
              <a:ext uri="{FF2B5EF4-FFF2-40B4-BE49-F238E27FC236}">
                <a16:creationId xmlns:a16="http://schemas.microsoft.com/office/drawing/2014/main" id="{B5CE1B85-875F-CB48-66E9-31B14219E466}"/>
              </a:ext>
            </a:extLst>
          </p:cNvPr>
          <p:cNvSpPr/>
          <p:nvPr/>
        </p:nvSpPr>
        <p:spPr>
          <a:xfrm>
            <a:off x="10239375" y="5404485"/>
            <a:ext cx="794385" cy="196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5" name="Rectangle 14">
            <a:extLst>
              <a:ext uri="{FF2B5EF4-FFF2-40B4-BE49-F238E27FC236}">
                <a16:creationId xmlns:a16="http://schemas.microsoft.com/office/drawing/2014/main" id="{5892DDDF-3171-139D-78CF-931D624936A2}"/>
              </a:ext>
            </a:extLst>
          </p:cNvPr>
          <p:cNvSpPr/>
          <p:nvPr/>
        </p:nvSpPr>
        <p:spPr>
          <a:xfrm>
            <a:off x="10338435" y="5964972"/>
            <a:ext cx="794385" cy="196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1" name="TextBox 10">
            <a:extLst>
              <a:ext uri="{FF2B5EF4-FFF2-40B4-BE49-F238E27FC236}">
                <a16:creationId xmlns:a16="http://schemas.microsoft.com/office/drawing/2014/main" id="{16DF26ED-C441-81A7-6247-C23180618F5A}"/>
              </a:ext>
            </a:extLst>
          </p:cNvPr>
          <p:cNvSpPr txBox="1"/>
          <p:nvPr/>
        </p:nvSpPr>
        <p:spPr>
          <a:xfrm>
            <a:off x="10171237" y="5348703"/>
            <a:ext cx="901209" cy="307777"/>
          </a:xfrm>
          <a:prstGeom prst="rect">
            <a:avLst/>
          </a:prstGeom>
          <a:noFill/>
        </p:spPr>
        <p:txBody>
          <a:bodyPr wrap="square" rtlCol="0">
            <a:spAutoFit/>
          </a:bodyPr>
          <a:lstStyle/>
          <a:p>
            <a:r>
              <a:rPr lang="en-US" sz="1400" b="1"/>
              <a:t>org. is…</a:t>
            </a:r>
            <a:endParaRPr lang="et-EE" sz="1400" b="1"/>
          </a:p>
        </p:txBody>
      </p:sp>
      <p:sp>
        <p:nvSpPr>
          <p:cNvPr id="16" name="TextBox 15">
            <a:extLst>
              <a:ext uri="{FF2B5EF4-FFF2-40B4-BE49-F238E27FC236}">
                <a16:creationId xmlns:a16="http://schemas.microsoft.com/office/drawing/2014/main" id="{36FCC834-3220-3A80-4809-F4851EFBED74}"/>
              </a:ext>
            </a:extLst>
          </p:cNvPr>
          <p:cNvSpPr txBox="1"/>
          <p:nvPr/>
        </p:nvSpPr>
        <p:spPr>
          <a:xfrm>
            <a:off x="10260772" y="5907487"/>
            <a:ext cx="901209" cy="307777"/>
          </a:xfrm>
          <a:prstGeom prst="rect">
            <a:avLst/>
          </a:prstGeom>
          <a:noFill/>
        </p:spPr>
        <p:txBody>
          <a:bodyPr wrap="square" rtlCol="0">
            <a:spAutoFit/>
          </a:bodyPr>
          <a:lstStyle/>
          <a:p>
            <a:r>
              <a:rPr lang="en-US" sz="1400" b="1"/>
              <a:t>org. is…</a:t>
            </a:r>
            <a:endParaRPr lang="et-EE" sz="1400" b="1"/>
          </a:p>
        </p:txBody>
      </p:sp>
    </p:spTree>
    <p:extLst>
      <p:ext uri="{BB962C8B-B14F-4D97-AF65-F5344CB8AC3E}">
        <p14:creationId xmlns:p14="http://schemas.microsoft.com/office/powerpoint/2010/main" val="94345276"/>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311B6B-ECE6-7043-982F-E0FF2B589502}"/>
              </a:ext>
            </a:extLst>
          </p:cNvPr>
          <p:cNvSpPr>
            <a:spLocks noGrp="1"/>
          </p:cNvSpPr>
          <p:nvPr>
            <p:ph type="body" sz="quarter" idx="24"/>
          </p:nvPr>
        </p:nvSpPr>
        <p:spPr>
          <a:xfrm>
            <a:off x="390524" y="950513"/>
            <a:ext cx="11610975" cy="1788926"/>
          </a:xfrm>
        </p:spPr>
        <p:txBody>
          <a:bodyPr vert="horz" lIns="0" tIns="0" rIns="0" bIns="0" rtlCol="0" anchor="t">
            <a:noAutofit/>
          </a:bodyPr>
          <a:lstStyle/>
          <a:p>
            <a:r>
              <a:rPr lang="en-US">
                <a:highlight>
                  <a:srgbClr val="E9F352"/>
                </a:highlight>
              </a:rPr>
              <a:t>PESTLE </a:t>
            </a:r>
            <a:r>
              <a:rPr lang="en-US" err="1">
                <a:highlight>
                  <a:srgbClr val="E9F352"/>
                </a:highlight>
              </a:rPr>
              <a:t>näide</a:t>
            </a:r>
            <a:endParaRPr lang="et-EE">
              <a:highlight>
                <a:srgbClr val="E9F352"/>
              </a:highlight>
              <a:cs typeface="Arial"/>
            </a:endParaRPr>
          </a:p>
        </p:txBody>
      </p:sp>
      <p:sp>
        <p:nvSpPr>
          <p:cNvPr id="3" name="Date Placeholder 2">
            <a:extLst>
              <a:ext uri="{FF2B5EF4-FFF2-40B4-BE49-F238E27FC236}">
                <a16:creationId xmlns:a16="http://schemas.microsoft.com/office/drawing/2014/main" id="{C0AF1138-BF4A-7C40-BC2C-5A38C47204C9}"/>
              </a:ext>
            </a:extLst>
          </p:cNvPr>
          <p:cNvSpPr>
            <a:spLocks noGrp="1"/>
          </p:cNvSpPr>
          <p:nvPr>
            <p:ph type="dt" sz="half" idx="25"/>
          </p:nvPr>
        </p:nvSpPr>
        <p:spPr/>
        <p:txBody>
          <a:bodyPr/>
          <a:lstStyle/>
          <a:p>
            <a:fld id="{B1D7DFE1-6470-D942-A0DA-F4C8F6D65F3F}" type="datetime1">
              <a:rPr lang="en-US" smtClean="0"/>
              <a:t>11/30/2022</a:t>
            </a:fld>
            <a:endParaRPr lang="fi-FI"/>
          </a:p>
        </p:txBody>
      </p:sp>
      <p:sp>
        <p:nvSpPr>
          <p:cNvPr id="5" name="Text Placeholder 4">
            <a:extLst>
              <a:ext uri="{FF2B5EF4-FFF2-40B4-BE49-F238E27FC236}">
                <a16:creationId xmlns:a16="http://schemas.microsoft.com/office/drawing/2014/main" id="{482FF8FE-E2DD-5642-BC90-92855507B579}"/>
              </a:ext>
            </a:extLst>
          </p:cNvPr>
          <p:cNvSpPr>
            <a:spLocks noGrp="1"/>
          </p:cNvSpPr>
          <p:nvPr>
            <p:ph type="body" sz="quarter" idx="13"/>
          </p:nvPr>
        </p:nvSpPr>
        <p:spPr>
          <a:xfrm>
            <a:off x="392045" y="379840"/>
            <a:ext cx="6508944" cy="202510"/>
          </a:xfrm>
        </p:spPr>
        <p:txBody>
          <a:bodyPr/>
          <a:lstStyle/>
          <a:p>
            <a:r>
              <a:rPr lang="fi-FI" b="1"/>
              <a:t>MILTTON</a:t>
            </a:r>
            <a:r>
              <a:rPr lang="fi-FI"/>
              <a:t>_</a:t>
            </a:r>
            <a:r>
              <a:rPr lang="et-EE"/>
              <a:t>Tartu linna arengusuundade ühtse mudeli disainimine </a:t>
            </a:r>
            <a:endParaRPr lang="fi-FI"/>
          </a:p>
          <a:p>
            <a:endParaRPr lang="et-EE"/>
          </a:p>
        </p:txBody>
      </p:sp>
      <p:sp>
        <p:nvSpPr>
          <p:cNvPr id="6" name="Text Placeholder 5">
            <a:extLst>
              <a:ext uri="{FF2B5EF4-FFF2-40B4-BE49-F238E27FC236}">
                <a16:creationId xmlns:a16="http://schemas.microsoft.com/office/drawing/2014/main" id="{E68205B7-BB7A-4449-AC13-08759B75034B}"/>
              </a:ext>
            </a:extLst>
          </p:cNvPr>
          <p:cNvSpPr>
            <a:spLocks noGrp="1"/>
          </p:cNvSpPr>
          <p:nvPr>
            <p:ph type="body" sz="quarter" idx="28"/>
          </p:nvPr>
        </p:nvSpPr>
        <p:spPr>
          <a:xfrm>
            <a:off x="144458" y="765084"/>
            <a:ext cx="1137634" cy="1005537"/>
          </a:xfrm>
        </p:spPr>
        <p:txBody>
          <a:bodyPr/>
          <a:lstStyle/>
          <a:p>
            <a:endParaRPr lang="et-EE"/>
          </a:p>
        </p:txBody>
      </p:sp>
      <p:pic>
        <p:nvPicPr>
          <p:cNvPr id="7" name="Picture 6">
            <a:extLst>
              <a:ext uri="{FF2B5EF4-FFF2-40B4-BE49-F238E27FC236}">
                <a16:creationId xmlns:a16="http://schemas.microsoft.com/office/drawing/2014/main" id="{06BE3721-DCF9-A94A-1A1C-74FE1FE32ED8}"/>
              </a:ext>
            </a:extLst>
          </p:cNvPr>
          <p:cNvPicPr>
            <a:picLocks noChangeAspect="1"/>
          </p:cNvPicPr>
          <p:nvPr/>
        </p:nvPicPr>
        <p:blipFill rotWithShape="1">
          <a:blip r:embed="rId3"/>
          <a:srcRect b="15988"/>
          <a:stretch/>
        </p:blipFill>
        <p:spPr>
          <a:xfrm>
            <a:off x="1400175" y="1998746"/>
            <a:ext cx="9749790" cy="3533373"/>
          </a:xfrm>
          <a:prstGeom prst="rect">
            <a:avLst/>
          </a:prstGeom>
        </p:spPr>
      </p:pic>
    </p:spTree>
    <p:extLst>
      <p:ext uri="{BB962C8B-B14F-4D97-AF65-F5344CB8AC3E}">
        <p14:creationId xmlns:p14="http://schemas.microsoft.com/office/powerpoint/2010/main" val="955245381"/>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51E533-A46A-4D4F-82C9-5BD14DA3810B}"/>
              </a:ext>
            </a:extLst>
          </p:cNvPr>
          <p:cNvSpPr>
            <a:spLocks noGrp="1"/>
          </p:cNvSpPr>
          <p:nvPr>
            <p:ph type="body" idx="22"/>
          </p:nvPr>
        </p:nvSpPr>
        <p:spPr/>
        <p:txBody>
          <a:bodyPr/>
          <a:lstStyle/>
          <a:p>
            <a:r>
              <a:rPr lang="en-EE"/>
              <a:t>01</a:t>
            </a:r>
          </a:p>
        </p:txBody>
      </p:sp>
      <p:sp>
        <p:nvSpPr>
          <p:cNvPr id="3" name="Text Placeholder 2">
            <a:extLst>
              <a:ext uri="{FF2B5EF4-FFF2-40B4-BE49-F238E27FC236}">
                <a16:creationId xmlns:a16="http://schemas.microsoft.com/office/drawing/2014/main" id="{60CE5C2A-1497-0942-B426-505CBCCED341}"/>
              </a:ext>
            </a:extLst>
          </p:cNvPr>
          <p:cNvSpPr>
            <a:spLocks noGrp="1"/>
          </p:cNvSpPr>
          <p:nvPr>
            <p:ph type="body" sz="quarter" idx="23"/>
          </p:nvPr>
        </p:nvSpPr>
        <p:spPr>
          <a:xfrm>
            <a:off x="6179520" y="3137405"/>
            <a:ext cx="5615294" cy="2202268"/>
          </a:xfrm>
        </p:spPr>
        <p:txBody>
          <a:bodyPr/>
          <a:lstStyle/>
          <a:p>
            <a:r>
              <a:rPr lang="en-EE"/>
              <a:t>Ülesande-püstius</a:t>
            </a:r>
          </a:p>
        </p:txBody>
      </p:sp>
      <p:sp>
        <p:nvSpPr>
          <p:cNvPr id="4" name="Text Placeholder 3">
            <a:extLst>
              <a:ext uri="{FF2B5EF4-FFF2-40B4-BE49-F238E27FC236}">
                <a16:creationId xmlns:a16="http://schemas.microsoft.com/office/drawing/2014/main" id="{19D86F2C-E86A-D54D-9382-4F4F6AFCBA86}"/>
              </a:ext>
            </a:extLst>
          </p:cNvPr>
          <p:cNvSpPr>
            <a:spLocks noGrp="1"/>
          </p:cNvSpPr>
          <p:nvPr>
            <p:ph type="body" sz="quarter" idx="13"/>
          </p:nvPr>
        </p:nvSpPr>
        <p:spPr>
          <a:xfrm>
            <a:off x="420319" y="382052"/>
            <a:ext cx="4981859" cy="171401"/>
          </a:xfrm>
        </p:spPr>
        <p:txBody>
          <a:bodyPr/>
          <a:lstStyle/>
          <a:p>
            <a:r>
              <a:rPr lang="fi-FI" b="1"/>
              <a:t>MILTTON</a:t>
            </a:r>
            <a:r>
              <a:rPr lang="fi-FI"/>
              <a:t>_</a:t>
            </a:r>
            <a:r>
              <a:rPr lang="et-EE"/>
              <a:t>Tartu linna arengusuundade ühtse mudeli disainimine </a:t>
            </a:r>
            <a:endParaRPr lang="fi-FI"/>
          </a:p>
          <a:p>
            <a:endParaRPr lang="et-EE"/>
          </a:p>
          <a:p>
            <a:endParaRPr lang="en-EE"/>
          </a:p>
        </p:txBody>
      </p:sp>
    </p:spTree>
    <p:extLst>
      <p:ext uri="{BB962C8B-B14F-4D97-AF65-F5344CB8AC3E}">
        <p14:creationId xmlns:p14="http://schemas.microsoft.com/office/powerpoint/2010/main" val="215872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311B6B-ECE6-7043-982F-E0FF2B589502}"/>
              </a:ext>
            </a:extLst>
          </p:cNvPr>
          <p:cNvSpPr>
            <a:spLocks noGrp="1"/>
          </p:cNvSpPr>
          <p:nvPr>
            <p:ph type="body" sz="quarter" idx="24"/>
          </p:nvPr>
        </p:nvSpPr>
        <p:spPr>
          <a:xfrm>
            <a:off x="390524" y="950513"/>
            <a:ext cx="11610975" cy="1788926"/>
          </a:xfrm>
        </p:spPr>
        <p:txBody>
          <a:bodyPr vert="horz" lIns="0" tIns="0" rIns="0" bIns="0" rtlCol="0" anchor="t">
            <a:noAutofit/>
          </a:bodyPr>
          <a:lstStyle/>
          <a:p>
            <a:r>
              <a:rPr lang="en-US">
                <a:highlight>
                  <a:srgbClr val="E9F352"/>
                </a:highlight>
              </a:rPr>
              <a:t>TOWS </a:t>
            </a:r>
            <a:r>
              <a:rPr lang="en-US" err="1">
                <a:highlight>
                  <a:srgbClr val="E9F352"/>
                </a:highlight>
              </a:rPr>
              <a:t>näide</a:t>
            </a:r>
            <a:endParaRPr lang="et-EE">
              <a:highlight>
                <a:srgbClr val="E9F352"/>
              </a:highlight>
              <a:cs typeface="Arial"/>
            </a:endParaRPr>
          </a:p>
        </p:txBody>
      </p:sp>
      <p:sp>
        <p:nvSpPr>
          <p:cNvPr id="3" name="Date Placeholder 2">
            <a:extLst>
              <a:ext uri="{FF2B5EF4-FFF2-40B4-BE49-F238E27FC236}">
                <a16:creationId xmlns:a16="http://schemas.microsoft.com/office/drawing/2014/main" id="{C0AF1138-BF4A-7C40-BC2C-5A38C47204C9}"/>
              </a:ext>
            </a:extLst>
          </p:cNvPr>
          <p:cNvSpPr>
            <a:spLocks noGrp="1"/>
          </p:cNvSpPr>
          <p:nvPr>
            <p:ph type="dt" sz="half" idx="25"/>
          </p:nvPr>
        </p:nvSpPr>
        <p:spPr/>
        <p:txBody>
          <a:bodyPr/>
          <a:lstStyle/>
          <a:p>
            <a:fld id="{8A468525-D5E2-9F4D-8B47-32B033AC063A}" type="datetime1">
              <a:rPr lang="en-US" smtClean="0"/>
              <a:t>11/30/2022</a:t>
            </a:fld>
            <a:endParaRPr lang="fi-FI"/>
          </a:p>
        </p:txBody>
      </p:sp>
      <p:sp>
        <p:nvSpPr>
          <p:cNvPr id="5" name="Text Placeholder 4">
            <a:extLst>
              <a:ext uri="{FF2B5EF4-FFF2-40B4-BE49-F238E27FC236}">
                <a16:creationId xmlns:a16="http://schemas.microsoft.com/office/drawing/2014/main" id="{482FF8FE-E2DD-5642-BC90-92855507B579}"/>
              </a:ext>
            </a:extLst>
          </p:cNvPr>
          <p:cNvSpPr>
            <a:spLocks noGrp="1"/>
          </p:cNvSpPr>
          <p:nvPr>
            <p:ph type="body" sz="quarter" idx="13"/>
          </p:nvPr>
        </p:nvSpPr>
        <p:spPr>
          <a:xfrm>
            <a:off x="392045" y="379840"/>
            <a:ext cx="6508944" cy="202510"/>
          </a:xfrm>
        </p:spPr>
        <p:txBody>
          <a:bodyPr/>
          <a:lstStyle/>
          <a:p>
            <a:r>
              <a:rPr lang="fi-FI" b="1"/>
              <a:t>MILTTON</a:t>
            </a:r>
            <a:r>
              <a:rPr lang="fi-FI"/>
              <a:t>_</a:t>
            </a:r>
            <a:r>
              <a:rPr lang="et-EE"/>
              <a:t>Tartu linna arengusuundade ühtse mudeli disainimine </a:t>
            </a:r>
            <a:endParaRPr lang="fi-FI"/>
          </a:p>
          <a:p>
            <a:endParaRPr lang="et-EE"/>
          </a:p>
        </p:txBody>
      </p:sp>
      <p:sp>
        <p:nvSpPr>
          <p:cNvPr id="6" name="Text Placeholder 5">
            <a:extLst>
              <a:ext uri="{FF2B5EF4-FFF2-40B4-BE49-F238E27FC236}">
                <a16:creationId xmlns:a16="http://schemas.microsoft.com/office/drawing/2014/main" id="{E68205B7-BB7A-4449-AC13-08759B75034B}"/>
              </a:ext>
            </a:extLst>
          </p:cNvPr>
          <p:cNvSpPr>
            <a:spLocks noGrp="1"/>
          </p:cNvSpPr>
          <p:nvPr>
            <p:ph type="body" sz="quarter" idx="28"/>
          </p:nvPr>
        </p:nvSpPr>
        <p:spPr>
          <a:xfrm>
            <a:off x="144458" y="765084"/>
            <a:ext cx="1137634" cy="1005537"/>
          </a:xfrm>
        </p:spPr>
        <p:txBody>
          <a:bodyPr/>
          <a:lstStyle/>
          <a:p>
            <a:endParaRPr lang="et-EE"/>
          </a:p>
        </p:txBody>
      </p:sp>
      <p:pic>
        <p:nvPicPr>
          <p:cNvPr id="9" name="Picture 8" descr="A picture containing timeline&#10;&#10;Description automatically generated">
            <a:extLst>
              <a:ext uri="{FF2B5EF4-FFF2-40B4-BE49-F238E27FC236}">
                <a16:creationId xmlns:a16="http://schemas.microsoft.com/office/drawing/2014/main" id="{F8E062FD-2CD4-0E88-5FBD-E103840FC795}"/>
              </a:ext>
            </a:extLst>
          </p:cNvPr>
          <p:cNvPicPr>
            <a:picLocks noChangeAspect="1"/>
          </p:cNvPicPr>
          <p:nvPr/>
        </p:nvPicPr>
        <p:blipFill rotWithShape="1">
          <a:blip r:embed="rId3">
            <a:extLst>
              <a:ext uri="{28A0092B-C50C-407E-A947-70E740481C1C}">
                <a14:useLocalDpi xmlns:a14="http://schemas.microsoft.com/office/drawing/2010/main" val="0"/>
              </a:ext>
            </a:extLst>
          </a:blip>
          <a:srcRect t="13969"/>
          <a:stretch/>
        </p:blipFill>
        <p:spPr>
          <a:xfrm>
            <a:off x="4434840" y="1026070"/>
            <a:ext cx="7286625" cy="5348752"/>
          </a:xfrm>
          <a:prstGeom prst="rect">
            <a:avLst/>
          </a:prstGeom>
        </p:spPr>
      </p:pic>
    </p:spTree>
    <p:extLst>
      <p:ext uri="{BB962C8B-B14F-4D97-AF65-F5344CB8AC3E}">
        <p14:creationId xmlns:p14="http://schemas.microsoft.com/office/powerpoint/2010/main" val="2071189252"/>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311B6B-ECE6-7043-982F-E0FF2B589502}"/>
              </a:ext>
            </a:extLst>
          </p:cNvPr>
          <p:cNvSpPr>
            <a:spLocks noGrp="1"/>
          </p:cNvSpPr>
          <p:nvPr>
            <p:ph type="body" sz="quarter" idx="24"/>
          </p:nvPr>
        </p:nvSpPr>
        <p:spPr>
          <a:xfrm>
            <a:off x="390524" y="950513"/>
            <a:ext cx="11610975" cy="1788926"/>
          </a:xfrm>
        </p:spPr>
        <p:txBody>
          <a:bodyPr vert="horz" lIns="0" tIns="0" rIns="0" bIns="0" rtlCol="0" anchor="t">
            <a:noAutofit/>
          </a:bodyPr>
          <a:lstStyle/>
          <a:p>
            <a:r>
              <a:rPr lang="en-US" err="1">
                <a:highlight>
                  <a:srgbClr val="E9F352"/>
                </a:highlight>
              </a:rPr>
              <a:t>Tulevikuratas</a:t>
            </a:r>
            <a:r>
              <a:rPr lang="en-US">
                <a:highlight>
                  <a:srgbClr val="E9F352"/>
                </a:highlight>
              </a:rPr>
              <a:t>, </a:t>
            </a:r>
            <a:r>
              <a:rPr lang="en-US" err="1">
                <a:highlight>
                  <a:srgbClr val="E9F352"/>
                </a:highlight>
              </a:rPr>
              <a:t>Tulevikumale</a:t>
            </a:r>
            <a:r>
              <a:rPr lang="en-US">
                <a:highlight>
                  <a:srgbClr val="E9F352"/>
                </a:highlight>
              </a:rPr>
              <a:t> </a:t>
            </a:r>
            <a:r>
              <a:rPr lang="en-US" err="1">
                <a:highlight>
                  <a:srgbClr val="E9F352"/>
                </a:highlight>
              </a:rPr>
              <a:t>näide</a:t>
            </a:r>
            <a:endParaRPr lang="et-EE">
              <a:highlight>
                <a:srgbClr val="E9F352"/>
              </a:highlight>
              <a:cs typeface="Arial"/>
            </a:endParaRPr>
          </a:p>
        </p:txBody>
      </p:sp>
      <p:sp>
        <p:nvSpPr>
          <p:cNvPr id="3" name="Date Placeholder 2">
            <a:extLst>
              <a:ext uri="{FF2B5EF4-FFF2-40B4-BE49-F238E27FC236}">
                <a16:creationId xmlns:a16="http://schemas.microsoft.com/office/drawing/2014/main" id="{C0AF1138-BF4A-7C40-BC2C-5A38C47204C9}"/>
              </a:ext>
            </a:extLst>
          </p:cNvPr>
          <p:cNvSpPr>
            <a:spLocks noGrp="1"/>
          </p:cNvSpPr>
          <p:nvPr>
            <p:ph type="dt" sz="half" idx="25"/>
          </p:nvPr>
        </p:nvSpPr>
        <p:spPr/>
        <p:txBody>
          <a:bodyPr/>
          <a:lstStyle/>
          <a:p>
            <a:fld id="{FFB26255-2023-C040-AE61-603AC5E310CA}" type="datetime1">
              <a:rPr lang="en-US" smtClean="0"/>
              <a:t>11/30/2022</a:t>
            </a:fld>
            <a:endParaRPr lang="fi-FI"/>
          </a:p>
        </p:txBody>
      </p:sp>
      <p:sp>
        <p:nvSpPr>
          <p:cNvPr id="5" name="Text Placeholder 4">
            <a:extLst>
              <a:ext uri="{FF2B5EF4-FFF2-40B4-BE49-F238E27FC236}">
                <a16:creationId xmlns:a16="http://schemas.microsoft.com/office/drawing/2014/main" id="{482FF8FE-E2DD-5642-BC90-92855507B579}"/>
              </a:ext>
            </a:extLst>
          </p:cNvPr>
          <p:cNvSpPr>
            <a:spLocks noGrp="1"/>
          </p:cNvSpPr>
          <p:nvPr>
            <p:ph type="body" sz="quarter" idx="13"/>
          </p:nvPr>
        </p:nvSpPr>
        <p:spPr>
          <a:xfrm>
            <a:off x="392045" y="379840"/>
            <a:ext cx="6508944" cy="202510"/>
          </a:xfrm>
        </p:spPr>
        <p:txBody>
          <a:bodyPr/>
          <a:lstStyle/>
          <a:p>
            <a:r>
              <a:rPr lang="fi-FI" b="1"/>
              <a:t>MILTTON</a:t>
            </a:r>
            <a:r>
              <a:rPr lang="fi-FI"/>
              <a:t>_</a:t>
            </a:r>
            <a:r>
              <a:rPr lang="et-EE"/>
              <a:t>Tartu linna arengusuundade ühtse mudeli disainimine </a:t>
            </a:r>
            <a:endParaRPr lang="fi-FI"/>
          </a:p>
          <a:p>
            <a:endParaRPr lang="et-EE"/>
          </a:p>
        </p:txBody>
      </p:sp>
      <p:sp>
        <p:nvSpPr>
          <p:cNvPr id="6" name="Text Placeholder 5">
            <a:extLst>
              <a:ext uri="{FF2B5EF4-FFF2-40B4-BE49-F238E27FC236}">
                <a16:creationId xmlns:a16="http://schemas.microsoft.com/office/drawing/2014/main" id="{E68205B7-BB7A-4449-AC13-08759B75034B}"/>
              </a:ext>
            </a:extLst>
          </p:cNvPr>
          <p:cNvSpPr>
            <a:spLocks noGrp="1"/>
          </p:cNvSpPr>
          <p:nvPr>
            <p:ph type="body" sz="quarter" idx="28"/>
          </p:nvPr>
        </p:nvSpPr>
        <p:spPr>
          <a:xfrm>
            <a:off x="144458" y="765084"/>
            <a:ext cx="1137634" cy="1005537"/>
          </a:xfrm>
        </p:spPr>
        <p:txBody>
          <a:bodyPr/>
          <a:lstStyle/>
          <a:p>
            <a:endParaRPr lang="et-EE"/>
          </a:p>
        </p:txBody>
      </p:sp>
      <p:pic>
        <p:nvPicPr>
          <p:cNvPr id="8" name="Picture 7" descr="Diagram, schematic&#10;&#10;Description automatically generated">
            <a:extLst>
              <a:ext uri="{FF2B5EF4-FFF2-40B4-BE49-F238E27FC236}">
                <a16:creationId xmlns:a16="http://schemas.microsoft.com/office/drawing/2014/main" id="{452FA5B9-4499-F003-2DB4-F458669055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578" y="2004554"/>
            <a:ext cx="4389977" cy="4136334"/>
          </a:xfrm>
          <a:prstGeom prst="rect">
            <a:avLst/>
          </a:prstGeom>
        </p:spPr>
      </p:pic>
      <p:pic>
        <p:nvPicPr>
          <p:cNvPr id="10" name="Picture 9" descr="Chart&#10;&#10;Description automatically generated with low confidence">
            <a:extLst>
              <a:ext uri="{FF2B5EF4-FFF2-40B4-BE49-F238E27FC236}">
                <a16:creationId xmlns:a16="http://schemas.microsoft.com/office/drawing/2014/main" id="{EB6D5B00-E082-2EDD-5E49-989BDE0915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9149" y="2004554"/>
            <a:ext cx="7140100" cy="4136334"/>
          </a:xfrm>
          <a:prstGeom prst="rect">
            <a:avLst/>
          </a:prstGeom>
        </p:spPr>
      </p:pic>
    </p:spTree>
    <p:extLst>
      <p:ext uri="{BB962C8B-B14F-4D97-AF65-F5344CB8AC3E}">
        <p14:creationId xmlns:p14="http://schemas.microsoft.com/office/powerpoint/2010/main" val="1152948772"/>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4B94EC-4B1B-F549-A143-8702B1B11088}"/>
              </a:ext>
            </a:extLst>
          </p:cNvPr>
          <p:cNvSpPr>
            <a:spLocks noGrp="1"/>
          </p:cNvSpPr>
          <p:nvPr>
            <p:ph type="body" sz="quarter" idx="26"/>
          </p:nvPr>
        </p:nvSpPr>
        <p:spPr/>
        <p:txBody>
          <a:bodyPr/>
          <a:lstStyle/>
          <a:p>
            <a:endParaRPr lang="et-EE"/>
          </a:p>
        </p:txBody>
      </p:sp>
      <p:sp>
        <p:nvSpPr>
          <p:cNvPr id="4" name="Title 3">
            <a:extLst>
              <a:ext uri="{FF2B5EF4-FFF2-40B4-BE49-F238E27FC236}">
                <a16:creationId xmlns:a16="http://schemas.microsoft.com/office/drawing/2014/main" id="{0CC0371B-4806-4ED3-B15D-85F36A99038E}"/>
              </a:ext>
            </a:extLst>
          </p:cNvPr>
          <p:cNvSpPr>
            <a:spLocks noGrp="1"/>
          </p:cNvSpPr>
          <p:nvPr>
            <p:ph type="ctrTitle"/>
          </p:nvPr>
        </p:nvSpPr>
        <p:spPr/>
        <p:txBody>
          <a:bodyPr/>
          <a:lstStyle/>
          <a:p>
            <a:r>
              <a:rPr lang="fi-FI" sz="6000" err="1"/>
              <a:t>Aitäh</a:t>
            </a:r>
            <a:r>
              <a:rPr lang="fi-FI" sz="6000"/>
              <a:t>!</a:t>
            </a:r>
            <a:endParaRPr lang="en-US" sz="6000">
              <a:cs typeface="Arial"/>
            </a:endParaRPr>
          </a:p>
        </p:txBody>
      </p:sp>
      <p:sp>
        <p:nvSpPr>
          <p:cNvPr id="5" name="Text Placeholder 4">
            <a:extLst>
              <a:ext uri="{FF2B5EF4-FFF2-40B4-BE49-F238E27FC236}">
                <a16:creationId xmlns:a16="http://schemas.microsoft.com/office/drawing/2014/main" id="{533BAE50-F825-4AA3-B91F-146C398A1170}"/>
              </a:ext>
            </a:extLst>
          </p:cNvPr>
          <p:cNvSpPr>
            <a:spLocks noGrp="1"/>
          </p:cNvSpPr>
          <p:nvPr>
            <p:ph type="body" sz="quarter" idx="27"/>
          </p:nvPr>
        </p:nvSpPr>
        <p:spPr>
          <a:xfrm>
            <a:off x="6648868" y="5190321"/>
            <a:ext cx="3735473" cy="1025511"/>
          </a:xfrm>
        </p:spPr>
        <p:txBody>
          <a:bodyPr/>
          <a:lstStyle/>
          <a:p>
            <a:r>
              <a:rPr lang="en-GB" b="1"/>
              <a:t>TEENUSE DISAINER</a:t>
            </a:r>
            <a:endParaRPr lang="en-US"/>
          </a:p>
          <a:p>
            <a:r>
              <a:rPr lang="en-GB" b="1"/>
              <a:t>/ Aivar Lätt</a:t>
            </a:r>
            <a:endParaRPr lang="en-GB"/>
          </a:p>
          <a:p>
            <a:r>
              <a:rPr lang="en-GB"/>
              <a:t>aivar.latt@miltton.com</a:t>
            </a:r>
            <a:endParaRPr lang="en-GB">
              <a:cs typeface="Arial"/>
            </a:endParaRPr>
          </a:p>
          <a:p>
            <a:endParaRPr lang="en-GB">
              <a:cs typeface="Arial"/>
            </a:endParaRPr>
          </a:p>
        </p:txBody>
      </p:sp>
      <p:sp>
        <p:nvSpPr>
          <p:cNvPr id="12" name="Text Placeholder 4">
            <a:extLst>
              <a:ext uri="{FF2B5EF4-FFF2-40B4-BE49-F238E27FC236}">
                <a16:creationId xmlns:a16="http://schemas.microsoft.com/office/drawing/2014/main" id="{98E62FC7-F3CF-BB49-ADD4-03F9C4C6F227}"/>
              </a:ext>
            </a:extLst>
          </p:cNvPr>
          <p:cNvSpPr txBox="1">
            <a:spLocks/>
          </p:cNvSpPr>
          <p:nvPr/>
        </p:nvSpPr>
        <p:spPr>
          <a:xfrm>
            <a:off x="500483" y="5190320"/>
            <a:ext cx="3735473" cy="1025511"/>
          </a:xfrm>
          <a:prstGeom prst="rect">
            <a:avLst/>
          </a:prstGeom>
        </p:spPr>
        <p:txBody>
          <a:bodyPr vert="horz" lIns="0" tIns="0" rIns="0" bIns="0" rtlCol="0" anchor="b" anchorCtr="0">
            <a:noAutofit/>
          </a:bodyPr>
          <a:lstStyle>
            <a:lvl1pPr marL="0" indent="0" algn="l" defTabSz="914400" rtl="0" eaLnBrk="1" latinLnBrk="0" hangingPunct="1">
              <a:lnSpc>
                <a:spcPct val="130000"/>
              </a:lnSpc>
              <a:spcBef>
                <a:spcPts val="0"/>
              </a:spcBef>
              <a:buFont typeface="Arial" panose="020B0604020202020204" pitchFamily="34" charset="0"/>
              <a:buNone/>
              <a:tabLst/>
              <a:defRPr sz="1500" kern="1200">
                <a:solidFill>
                  <a:schemeClr val="tx1"/>
                </a:solidFill>
                <a:latin typeface="+mn-lt"/>
                <a:ea typeface="+mn-ea"/>
                <a:cs typeface="+mn-cs"/>
              </a:defRPr>
            </a:lvl1pPr>
            <a:lvl2pPr marL="588963" indent="-131763" algn="l" defTabSz="914400" rtl="0" eaLnBrk="1" latinLnBrk="0" hangingPunct="1">
              <a:lnSpc>
                <a:spcPct val="110000"/>
              </a:lnSpc>
              <a:spcBef>
                <a:spcPts val="0"/>
              </a:spcBef>
              <a:buFont typeface="Arial" panose="020B0604020202020204" pitchFamily="34" charset="0"/>
              <a:buChar char="•"/>
              <a:tabLst/>
              <a:defRPr sz="1200" kern="1200">
                <a:solidFill>
                  <a:schemeClr val="tx1"/>
                </a:solidFill>
                <a:latin typeface="+mn-lt"/>
                <a:ea typeface="+mn-ea"/>
                <a:cs typeface="+mn-cs"/>
              </a:defRPr>
            </a:lvl2pPr>
            <a:lvl3pPr marL="1025525" indent="-111125" algn="l" defTabSz="914400" rtl="0" eaLnBrk="1" latinLnBrk="0" hangingPunct="1">
              <a:lnSpc>
                <a:spcPct val="110000"/>
              </a:lnSpc>
              <a:spcBef>
                <a:spcPts val="0"/>
              </a:spcBef>
              <a:buFont typeface="Arial" panose="020B0604020202020204" pitchFamily="34" charset="0"/>
              <a:buChar char="•"/>
              <a:tabLst/>
              <a:defRPr sz="1200" kern="1200">
                <a:solidFill>
                  <a:schemeClr val="tx1"/>
                </a:solidFill>
                <a:latin typeface="+mn-lt"/>
                <a:ea typeface="+mn-ea"/>
                <a:cs typeface="+mn-cs"/>
              </a:defRPr>
            </a:lvl3pPr>
            <a:lvl4pPr marL="1474788" indent="-103188" algn="l" defTabSz="914400" rtl="0" eaLnBrk="1" latinLnBrk="0" hangingPunct="1">
              <a:lnSpc>
                <a:spcPct val="110000"/>
              </a:lnSpc>
              <a:spcBef>
                <a:spcPts val="0"/>
              </a:spcBef>
              <a:buFont typeface="Arial" panose="020B0604020202020204" pitchFamily="34" charset="0"/>
              <a:buChar char="•"/>
              <a:tabLst/>
              <a:defRPr sz="1200" kern="1200">
                <a:solidFill>
                  <a:schemeClr val="tx1"/>
                </a:solidFill>
                <a:latin typeface="+mn-lt"/>
                <a:ea typeface="+mn-ea"/>
                <a:cs typeface="+mn-cs"/>
              </a:defRPr>
            </a:lvl4pPr>
            <a:lvl5pPr marL="1911350" indent="-82550" algn="l" defTabSz="914400" rtl="0" eaLnBrk="1" latinLnBrk="0" hangingPunct="1">
              <a:lnSpc>
                <a:spcPct val="110000"/>
              </a:lnSpc>
              <a:spcBef>
                <a:spcPts val="0"/>
              </a:spcBef>
              <a:buFont typeface="Arial" panose="020B0604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a:t>PROJEKTIJUHT</a:t>
            </a:r>
          </a:p>
          <a:p>
            <a:r>
              <a:rPr lang="en-GB" b="1"/>
              <a:t>/Helen </a:t>
            </a:r>
            <a:r>
              <a:rPr lang="en-GB" b="1" err="1"/>
              <a:t>Tammemäe</a:t>
            </a:r>
            <a:endParaRPr lang="en-GB" b="1">
              <a:cs typeface="Arial"/>
            </a:endParaRPr>
          </a:p>
          <a:p>
            <a:r>
              <a:rPr lang="en-GB"/>
              <a:t>helen.tammemae@miltton.com</a:t>
            </a:r>
            <a:endParaRPr lang="en-GB">
              <a:cs typeface="Arial"/>
            </a:endParaRPr>
          </a:p>
          <a:p>
            <a:endParaRPr lang="en-GB">
              <a:cs typeface="Arial"/>
            </a:endParaRPr>
          </a:p>
        </p:txBody>
      </p:sp>
    </p:spTree>
    <p:extLst>
      <p:ext uri="{BB962C8B-B14F-4D97-AF65-F5344CB8AC3E}">
        <p14:creationId xmlns:p14="http://schemas.microsoft.com/office/powerpoint/2010/main" val="3140610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311B6B-ECE6-7043-982F-E0FF2B589502}"/>
              </a:ext>
            </a:extLst>
          </p:cNvPr>
          <p:cNvSpPr>
            <a:spLocks noGrp="1"/>
          </p:cNvSpPr>
          <p:nvPr>
            <p:ph type="body" sz="quarter" idx="24"/>
          </p:nvPr>
        </p:nvSpPr>
        <p:spPr>
          <a:xfrm>
            <a:off x="390524" y="1312863"/>
            <a:ext cx="9877195" cy="1788926"/>
          </a:xfrm>
        </p:spPr>
        <p:txBody>
          <a:bodyPr vert="horz" lIns="0" tIns="0" rIns="0" bIns="0" rtlCol="0" anchor="t">
            <a:noAutofit/>
          </a:bodyPr>
          <a:lstStyle/>
          <a:p>
            <a:r>
              <a:rPr lang="et-EE">
                <a:highlight>
                  <a:srgbClr val="E9F352"/>
                </a:highlight>
              </a:rPr>
              <a:t>Tänane olukord</a:t>
            </a:r>
          </a:p>
        </p:txBody>
      </p:sp>
      <p:sp>
        <p:nvSpPr>
          <p:cNvPr id="3" name="Date Placeholder 2">
            <a:extLst>
              <a:ext uri="{FF2B5EF4-FFF2-40B4-BE49-F238E27FC236}">
                <a16:creationId xmlns:a16="http://schemas.microsoft.com/office/drawing/2014/main" id="{C0AF1138-BF4A-7C40-BC2C-5A38C47204C9}"/>
              </a:ext>
            </a:extLst>
          </p:cNvPr>
          <p:cNvSpPr>
            <a:spLocks noGrp="1"/>
          </p:cNvSpPr>
          <p:nvPr>
            <p:ph type="dt" sz="half" idx="25"/>
          </p:nvPr>
        </p:nvSpPr>
        <p:spPr/>
        <p:txBody>
          <a:bodyPr/>
          <a:lstStyle/>
          <a:p>
            <a:fld id="{FAB92EB6-3E3F-314F-9243-DAC27F132DA1}" type="datetime1">
              <a:rPr lang="en-US" smtClean="0"/>
              <a:t>11/30/2022</a:t>
            </a:fld>
            <a:endParaRPr lang="fi-FI"/>
          </a:p>
        </p:txBody>
      </p:sp>
      <p:sp>
        <p:nvSpPr>
          <p:cNvPr id="5" name="Text Placeholder 4">
            <a:extLst>
              <a:ext uri="{FF2B5EF4-FFF2-40B4-BE49-F238E27FC236}">
                <a16:creationId xmlns:a16="http://schemas.microsoft.com/office/drawing/2014/main" id="{482FF8FE-E2DD-5642-BC90-92855507B579}"/>
              </a:ext>
            </a:extLst>
          </p:cNvPr>
          <p:cNvSpPr>
            <a:spLocks noGrp="1"/>
          </p:cNvSpPr>
          <p:nvPr>
            <p:ph type="body" sz="quarter" idx="13"/>
          </p:nvPr>
        </p:nvSpPr>
        <p:spPr>
          <a:xfrm>
            <a:off x="392045" y="379840"/>
            <a:ext cx="5942090" cy="295436"/>
          </a:xfrm>
        </p:spPr>
        <p:txBody>
          <a:bodyPr/>
          <a:lstStyle/>
          <a:p>
            <a:r>
              <a:rPr lang="fi-FI" b="1"/>
              <a:t>MILTTON</a:t>
            </a:r>
            <a:r>
              <a:rPr lang="fi-FI"/>
              <a:t>_</a:t>
            </a:r>
            <a:r>
              <a:rPr lang="et-EE"/>
              <a:t>Tartu linna arengusuundade ühtse mudeli disainimine </a:t>
            </a:r>
            <a:endParaRPr lang="fi-FI"/>
          </a:p>
          <a:p>
            <a:endParaRPr lang="et-EE"/>
          </a:p>
        </p:txBody>
      </p:sp>
      <p:sp>
        <p:nvSpPr>
          <p:cNvPr id="6" name="Text Placeholder 5">
            <a:extLst>
              <a:ext uri="{FF2B5EF4-FFF2-40B4-BE49-F238E27FC236}">
                <a16:creationId xmlns:a16="http://schemas.microsoft.com/office/drawing/2014/main" id="{E68205B7-BB7A-4449-AC13-08759B75034B}"/>
              </a:ext>
            </a:extLst>
          </p:cNvPr>
          <p:cNvSpPr>
            <a:spLocks noGrp="1"/>
          </p:cNvSpPr>
          <p:nvPr>
            <p:ph type="body" sz="quarter" idx="28"/>
          </p:nvPr>
        </p:nvSpPr>
        <p:spPr/>
        <p:txBody>
          <a:bodyPr/>
          <a:lstStyle/>
          <a:p>
            <a:endParaRPr lang="et-EE"/>
          </a:p>
        </p:txBody>
      </p:sp>
      <p:sp>
        <p:nvSpPr>
          <p:cNvPr id="7" name="TextBox 6">
            <a:extLst>
              <a:ext uri="{FF2B5EF4-FFF2-40B4-BE49-F238E27FC236}">
                <a16:creationId xmlns:a16="http://schemas.microsoft.com/office/drawing/2014/main" id="{BFA96FD6-33D0-124D-A543-C9D15FDF4FBF}"/>
              </a:ext>
            </a:extLst>
          </p:cNvPr>
          <p:cNvSpPr txBox="1"/>
          <p:nvPr/>
        </p:nvSpPr>
        <p:spPr>
          <a:xfrm>
            <a:off x="254258" y="2216721"/>
            <a:ext cx="11494830" cy="2862322"/>
          </a:xfrm>
          <a:prstGeom prst="rect">
            <a:avLst/>
          </a:prstGeom>
          <a:noFill/>
        </p:spPr>
        <p:txBody>
          <a:bodyPr wrap="square" lIns="91440" tIns="45720" rIns="91440" bIns="45720" rtlCol="0" anchor="t">
            <a:spAutoFit/>
          </a:bodyPr>
          <a:lstStyle/>
          <a:p>
            <a:r>
              <a:rPr lang="et-EE"/>
              <a:t>Tartu linnal peab olema </a:t>
            </a:r>
            <a:r>
              <a:rPr lang="et-EE" b="1"/>
              <a:t>arengukava ja eelarvestrateegia</a:t>
            </a:r>
            <a:r>
              <a:rPr lang="et-EE"/>
              <a:t>, mis on aluseks eri eluvaldkondade arengu integreerimisele ja koordineerimisele. </a:t>
            </a:r>
          </a:p>
          <a:p>
            <a:endParaRPr lang="et-EE"/>
          </a:p>
          <a:p>
            <a:r>
              <a:rPr lang="et-EE" b="1"/>
              <a:t>Arengustrateegia koostamine </a:t>
            </a:r>
            <a:r>
              <a:rPr lang="et-EE"/>
              <a:t>ei ole tingimata kohustuslik, kuid tänases kiiresti muutuvas maailmas on oluline, et määratud oleks ka pikaajalise arengu visioon ja sellest tulenevad tegevussuunad, olulisemad strateegilised arengueesmärgid ning võtmetulemused nende saavutamiseks.</a:t>
            </a:r>
          </a:p>
          <a:p>
            <a:endParaRPr lang="et-EE"/>
          </a:p>
          <a:p>
            <a:r>
              <a:rPr lang="et-EE"/>
              <a:t>Koos üldplaneeringu, linna valdkondlike ja hallatavate asutuste arengukavade ja eelarvega moodustavad nimetatud dokumendid Tartu tervikliku </a:t>
            </a:r>
            <a:r>
              <a:rPr lang="et-EE" b="1"/>
              <a:t>arengudokumentide süsteemi</a:t>
            </a:r>
            <a:r>
              <a:rPr lang="et-EE"/>
              <a:t>, mille elluviimiseks on vaja tagada tegevuste sidusus, komplekssus ja ressurssidega kaetus.</a:t>
            </a:r>
            <a:endParaRPr lang="en-EE"/>
          </a:p>
        </p:txBody>
      </p:sp>
    </p:spTree>
    <p:extLst>
      <p:ext uri="{BB962C8B-B14F-4D97-AF65-F5344CB8AC3E}">
        <p14:creationId xmlns:p14="http://schemas.microsoft.com/office/powerpoint/2010/main" val="3446055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4122BD-B7D8-CC49-AF98-A9446D1F1596}"/>
              </a:ext>
            </a:extLst>
          </p:cNvPr>
          <p:cNvSpPr>
            <a:spLocks noGrp="1"/>
          </p:cNvSpPr>
          <p:nvPr>
            <p:ph idx="1"/>
          </p:nvPr>
        </p:nvSpPr>
        <p:spPr>
          <a:xfrm>
            <a:off x="6488482" y="1713600"/>
            <a:ext cx="5260606" cy="4464072"/>
          </a:xfrm>
        </p:spPr>
        <p:txBody>
          <a:bodyPr vert="horz" lIns="0" tIns="0" rIns="0" bIns="0" rtlCol="0" anchor="t">
            <a:noAutofit/>
          </a:bodyPr>
          <a:lstStyle/>
          <a:p>
            <a:pPr marL="0" indent="0">
              <a:buNone/>
            </a:pPr>
            <a:r>
              <a:rPr lang="et-EE" sz="1400"/>
              <a:t>28. aprill 2022 </a:t>
            </a:r>
            <a:r>
              <a:rPr lang="et-EE" sz="1400" b="1"/>
              <a:t>valiti Tartu ainsa Eesti linnana Euroopa Komisjoni missiooni „100 kliimaneutraalset ja tarka linna aastaks 2030“</a:t>
            </a:r>
            <a:r>
              <a:rPr lang="et-EE" sz="1400"/>
              <a:t> ning jätkab liikumist kliimaneutraalsuse suunas. Töö välja valitud linnadega algab juba tänavu mais.</a:t>
            </a:r>
          </a:p>
          <a:p>
            <a:pPr marL="0" indent="0">
              <a:buNone/>
            </a:pPr>
            <a:r>
              <a:rPr lang="et-EE" sz="1400" b="1"/>
              <a:t>Tegemist on äärmiselt olulise tunnustusega Tartu jaoks</a:t>
            </a:r>
            <a:r>
              <a:rPr lang="et-EE" sz="1400"/>
              <a:t> senise tehtud suure töö eest. See on suurepärane võimalus võtta ette üha ambitsioonikamaid väljakutseid, et töötada edasi üha kvaliteetsema (linna)elukeskkonna nimel.</a:t>
            </a:r>
          </a:p>
          <a:p>
            <a:pPr marL="0" indent="0">
              <a:buNone/>
            </a:pPr>
            <a:r>
              <a:rPr lang="et-EE" sz="1400" b="1"/>
              <a:t>Missioonis osalemine aitab kiirendada kliimaneutraalsuse saavutamist, </a:t>
            </a:r>
            <a:r>
              <a:rPr lang="et-EE" sz="1400"/>
              <a:t>kaasata senisest enam Euroopa Liidu teadus-, arendus- ja struktuurivahendeid; arendada kohalikku nutikat ettevõtlust; tihendada linna, teadusasutuste ja ettevõtete koostööd ning tõsta Tartu linna rahvusvahelist tuntust ja mainet. </a:t>
            </a:r>
            <a:r>
              <a:rPr lang="et-EE" sz="1400" b="1"/>
              <a:t>Välja valitud linnad on innovatsioonikeskused, kes innustavad teisi Euroopa linnu järgima aastaks 2050 nende eeskuju.</a:t>
            </a:r>
          </a:p>
          <a:p>
            <a:pPr marL="0" indent="0">
              <a:buNone/>
            </a:pPr>
            <a:r>
              <a:rPr lang="et-EE" sz="1400"/>
              <a:t>Linna igapäevast elukeskkonda puudutavad teemad on seotud otseselt globaalsete kliimaprobleemidega, seega on oluline, et uus arengukava ning -strateegia </a:t>
            </a:r>
            <a:r>
              <a:rPr lang="et-EE" sz="1400" b="1"/>
              <a:t>koostatakse läbi ÜRO kestliku arengu eesmärkide</a:t>
            </a:r>
            <a:r>
              <a:rPr lang="et-EE" sz="1400"/>
              <a:t> </a:t>
            </a:r>
            <a:r>
              <a:rPr lang="et-EE" sz="1400" b="1"/>
              <a:t>(UN SDG) (edaspidi SDG) </a:t>
            </a:r>
            <a:r>
              <a:rPr lang="et-EE" sz="1400"/>
              <a:t>raamistiku.</a:t>
            </a:r>
          </a:p>
        </p:txBody>
      </p:sp>
      <p:sp>
        <p:nvSpPr>
          <p:cNvPr id="4" name="Date Placeholder 3">
            <a:extLst>
              <a:ext uri="{FF2B5EF4-FFF2-40B4-BE49-F238E27FC236}">
                <a16:creationId xmlns:a16="http://schemas.microsoft.com/office/drawing/2014/main" id="{F8FD7931-721A-F242-A8E1-A1A313412C38}"/>
              </a:ext>
            </a:extLst>
          </p:cNvPr>
          <p:cNvSpPr>
            <a:spLocks noGrp="1"/>
          </p:cNvSpPr>
          <p:nvPr>
            <p:ph type="dt" sz="half" idx="14"/>
          </p:nvPr>
        </p:nvSpPr>
        <p:spPr/>
        <p:txBody>
          <a:bodyPr/>
          <a:lstStyle/>
          <a:p>
            <a:fld id="{1B27F5AC-551E-4442-90F4-3B94E4D0AB87}" type="datetime1">
              <a:rPr lang="en-US" smtClean="0"/>
              <a:t>11/30/2022</a:t>
            </a:fld>
            <a:endParaRPr lang="fi-FI"/>
          </a:p>
        </p:txBody>
      </p:sp>
      <p:sp>
        <p:nvSpPr>
          <p:cNvPr id="6" name="Title 5">
            <a:extLst>
              <a:ext uri="{FF2B5EF4-FFF2-40B4-BE49-F238E27FC236}">
                <a16:creationId xmlns:a16="http://schemas.microsoft.com/office/drawing/2014/main" id="{59194D5D-2EC3-8B47-969A-08858625F5F7}"/>
              </a:ext>
            </a:extLst>
          </p:cNvPr>
          <p:cNvSpPr>
            <a:spLocks noGrp="1"/>
          </p:cNvSpPr>
          <p:nvPr>
            <p:ph type="title"/>
          </p:nvPr>
        </p:nvSpPr>
        <p:spPr/>
        <p:txBody>
          <a:bodyPr/>
          <a:lstStyle/>
          <a:p>
            <a:r>
              <a:rPr lang="et-EE"/>
              <a:t>Kliimaneutraalne Tartu</a:t>
            </a:r>
            <a:br>
              <a:rPr lang="et-EE"/>
            </a:br>
            <a:endParaRPr lang="et-EE"/>
          </a:p>
        </p:txBody>
      </p:sp>
      <p:sp>
        <p:nvSpPr>
          <p:cNvPr id="7" name="Text Placeholder 6">
            <a:extLst>
              <a:ext uri="{FF2B5EF4-FFF2-40B4-BE49-F238E27FC236}">
                <a16:creationId xmlns:a16="http://schemas.microsoft.com/office/drawing/2014/main" id="{98ABBE99-6A33-E141-BE33-606D3F68EA45}"/>
              </a:ext>
            </a:extLst>
          </p:cNvPr>
          <p:cNvSpPr>
            <a:spLocks noGrp="1"/>
          </p:cNvSpPr>
          <p:nvPr>
            <p:ph type="body" sz="quarter" idx="17"/>
          </p:nvPr>
        </p:nvSpPr>
        <p:spPr/>
        <p:txBody>
          <a:bodyPr/>
          <a:lstStyle/>
          <a:p>
            <a:endParaRPr lang="et-EE"/>
          </a:p>
        </p:txBody>
      </p:sp>
      <p:pic>
        <p:nvPicPr>
          <p:cNvPr id="10" name="Picture Placeholder 9" descr="A picture containing grass, tree, outdoor, field&#10;&#10;Description automatically generated">
            <a:extLst>
              <a:ext uri="{FF2B5EF4-FFF2-40B4-BE49-F238E27FC236}">
                <a16:creationId xmlns:a16="http://schemas.microsoft.com/office/drawing/2014/main" id="{DEA93D8E-2CB4-314F-99C3-FE4F31961DC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4451" r="24451"/>
          <a:stretch>
            <a:fillRect/>
          </a:stretch>
        </p:blipFill>
        <p:spPr/>
      </p:pic>
      <p:sp>
        <p:nvSpPr>
          <p:cNvPr id="14" name="Footer Placeholder 1">
            <a:extLst>
              <a:ext uri="{FF2B5EF4-FFF2-40B4-BE49-F238E27FC236}">
                <a16:creationId xmlns:a16="http://schemas.microsoft.com/office/drawing/2014/main" id="{816A785B-B065-6A48-B4CC-D1793E09BF91}"/>
              </a:ext>
            </a:extLst>
          </p:cNvPr>
          <p:cNvSpPr txBox="1">
            <a:spLocks/>
          </p:cNvSpPr>
          <p:nvPr/>
        </p:nvSpPr>
        <p:spPr>
          <a:xfrm>
            <a:off x="6319698" y="6374821"/>
            <a:ext cx="4114800" cy="2203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err="1"/>
              <a:t>Foto</a:t>
            </a:r>
            <a:r>
              <a:rPr lang="en-GB" sz="900"/>
              <a:t>: </a:t>
            </a:r>
            <a:r>
              <a:rPr lang="en-GB" sz="900" err="1"/>
              <a:t>Kerly</a:t>
            </a:r>
            <a:r>
              <a:rPr lang="en-GB" sz="900"/>
              <a:t> </a:t>
            </a:r>
            <a:r>
              <a:rPr lang="en-GB" sz="900" err="1"/>
              <a:t>Ilves</a:t>
            </a:r>
            <a:endParaRPr lang="fi-FI" sz="900"/>
          </a:p>
        </p:txBody>
      </p:sp>
    </p:spTree>
    <p:extLst>
      <p:ext uri="{BB962C8B-B14F-4D97-AF65-F5344CB8AC3E}">
        <p14:creationId xmlns:p14="http://schemas.microsoft.com/office/powerpoint/2010/main" val="2405213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311B6B-ECE6-7043-982F-E0FF2B589502}"/>
              </a:ext>
            </a:extLst>
          </p:cNvPr>
          <p:cNvSpPr>
            <a:spLocks noGrp="1"/>
          </p:cNvSpPr>
          <p:nvPr>
            <p:ph type="body" sz="quarter" idx="24"/>
          </p:nvPr>
        </p:nvSpPr>
        <p:spPr>
          <a:xfrm>
            <a:off x="390524" y="950513"/>
            <a:ext cx="9877195" cy="1788926"/>
          </a:xfrm>
        </p:spPr>
        <p:txBody>
          <a:bodyPr vert="horz" lIns="0" tIns="0" rIns="0" bIns="0" rtlCol="0" anchor="t">
            <a:noAutofit/>
          </a:bodyPr>
          <a:lstStyle/>
          <a:p>
            <a:r>
              <a:rPr lang="et-EE">
                <a:highlight>
                  <a:srgbClr val="E9F352"/>
                </a:highlight>
              </a:rPr>
              <a:t>Probleemi kirjeldus</a:t>
            </a:r>
            <a:r>
              <a:rPr lang="et-EE">
                <a:solidFill>
                  <a:srgbClr val="FF0000"/>
                </a:solidFill>
                <a:highlight>
                  <a:srgbClr val="E9F352"/>
                </a:highlight>
              </a:rPr>
              <a:t> </a:t>
            </a:r>
            <a:r>
              <a:rPr lang="et-EE">
                <a:highlight>
                  <a:srgbClr val="E9F352"/>
                </a:highlight>
              </a:rPr>
              <a:t>ja meie tegevused </a:t>
            </a:r>
            <a:endParaRPr lang="et-EE">
              <a:highlight>
                <a:srgbClr val="E9F352"/>
              </a:highlight>
              <a:cs typeface="Arial"/>
            </a:endParaRPr>
          </a:p>
        </p:txBody>
      </p:sp>
      <p:sp>
        <p:nvSpPr>
          <p:cNvPr id="3" name="Date Placeholder 2">
            <a:extLst>
              <a:ext uri="{FF2B5EF4-FFF2-40B4-BE49-F238E27FC236}">
                <a16:creationId xmlns:a16="http://schemas.microsoft.com/office/drawing/2014/main" id="{C0AF1138-BF4A-7C40-BC2C-5A38C47204C9}"/>
              </a:ext>
            </a:extLst>
          </p:cNvPr>
          <p:cNvSpPr>
            <a:spLocks noGrp="1"/>
          </p:cNvSpPr>
          <p:nvPr>
            <p:ph type="dt" sz="half" idx="25"/>
          </p:nvPr>
        </p:nvSpPr>
        <p:spPr/>
        <p:txBody>
          <a:bodyPr/>
          <a:lstStyle/>
          <a:p>
            <a:fld id="{9B38AB20-95A7-204D-8EC8-102BC471ED10}" type="datetime1">
              <a:rPr lang="en-US" smtClean="0"/>
              <a:t>11/30/2022</a:t>
            </a:fld>
            <a:endParaRPr lang="fi-FI"/>
          </a:p>
        </p:txBody>
      </p:sp>
      <p:sp>
        <p:nvSpPr>
          <p:cNvPr id="5" name="Text Placeholder 4">
            <a:extLst>
              <a:ext uri="{FF2B5EF4-FFF2-40B4-BE49-F238E27FC236}">
                <a16:creationId xmlns:a16="http://schemas.microsoft.com/office/drawing/2014/main" id="{482FF8FE-E2DD-5642-BC90-92855507B579}"/>
              </a:ext>
            </a:extLst>
          </p:cNvPr>
          <p:cNvSpPr>
            <a:spLocks noGrp="1"/>
          </p:cNvSpPr>
          <p:nvPr>
            <p:ph type="body" sz="quarter" idx="13"/>
          </p:nvPr>
        </p:nvSpPr>
        <p:spPr>
          <a:xfrm>
            <a:off x="392045" y="379840"/>
            <a:ext cx="6508944" cy="202510"/>
          </a:xfrm>
        </p:spPr>
        <p:txBody>
          <a:bodyPr/>
          <a:lstStyle/>
          <a:p>
            <a:r>
              <a:rPr lang="fi-FI" b="1"/>
              <a:t>MILTTON</a:t>
            </a:r>
            <a:r>
              <a:rPr lang="fi-FI"/>
              <a:t>_</a:t>
            </a:r>
            <a:r>
              <a:rPr lang="et-EE"/>
              <a:t>Tartu linna arengusuundade ühtse mudeli disainimine </a:t>
            </a:r>
            <a:endParaRPr lang="fi-FI"/>
          </a:p>
          <a:p>
            <a:endParaRPr lang="et-EE"/>
          </a:p>
        </p:txBody>
      </p:sp>
      <p:sp>
        <p:nvSpPr>
          <p:cNvPr id="6" name="Text Placeholder 5">
            <a:extLst>
              <a:ext uri="{FF2B5EF4-FFF2-40B4-BE49-F238E27FC236}">
                <a16:creationId xmlns:a16="http://schemas.microsoft.com/office/drawing/2014/main" id="{E68205B7-BB7A-4449-AC13-08759B75034B}"/>
              </a:ext>
            </a:extLst>
          </p:cNvPr>
          <p:cNvSpPr>
            <a:spLocks noGrp="1"/>
          </p:cNvSpPr>
          <p:nvPr>
            <p:ph type="body" sz="quarter" idx="28"/>
          </p:nvPr>
        </p:nvSpPr>
        <p:spPr>
          <a:xfrm>
            <a:off x="144458" y="765084"/>
            <a:ext cx="1137634" cy="1005537"/>
          </a:xfrm>
        </p:spPr>
        <p:txBody>
          <a:bodyPr/>
          <a:lstStyle/>
          <a:p>
            <a:endParaRPr lang="et-EE"/>
          </a:p>
        </p:txBody>
      </p:sp>
      <p:sp>
        <p:nvSpPr>
          <p:cNvPr id="7" name="TextBox 6">
            <a:extLst>
              <a:ext uri="{FF2B5EF4-FFF2-40B4-BE49-F238E27FC236}">
                <a16:creationId xmlns:a16="http://schemas.microsoft.com/office/drawing/2014/main" id="{BFA96FD6-33D0-124D-A543-C9D15FDF4FBF}"/>
              </a:ext>
            </a:extLst>
          </p:cNvPr>
          <p:cNvSpPr txBox="1"/>
          <p:nvPr/>
        </p:nvSpPr>
        <p:spPr>
          <a:xfrm>
            <a:off x="279309" y="2207326"/>
            <a:ext cx="5518477" cy="4031873"/>
          </a:xfrm>
          <a:prstGeom prst="rect">
            <a:avLst/>
          </a:prstGeom>
          <a:noFill/>
        </p:spPr>
        <p:txBody>
          <a:bodyPr wrap="square" lIns="91440" tIns="45720" rIns="91440" bIns="45720" rtlCol="0" anchor="t">
            <a:spAutoFit/>
          </a:bodyPr>
          <a:lstStyle/>
          <a:p>
            <a:pPr marL="342900" indent="-342900">
              <a:buFont typeface="+mj-lt"/>
              <a:buAutoNum type="arabicPeriod"/>
            </a:pPr>
            <a:r>
              <a:rPr lang="et-EE" sz="1600"/>
              <a:t>Tartu linnal puudub kaardistus arengudokumentidest alates valdkondlikust tasemest.</a:t>
            </a:r>
            <a:endParaRPr lang="en-EE" sz="1600"/>
          </a:p>
          <a:p>
            <a:pPr marL="342900" lvl="0" indent="-342900">
              <a:buFont typeface="+mj-lt"/>
              <a:buAutoNum type="arabicPeriod"/>
            </a:pPr>
            <a:r>
              <a:rPr lang="et-EE" sz="1600"/>
              <a:t>Puudub ülevaade, kuidas seostuvad ülemeesmärgid alameesmärkidega ja need omakorda tegevustega (süstemaatiline ristviitamine).</a:t>
            </a:r>
            <a:endParaRPr lang="en-EE" sz="1600"/>
          </a:p>
          <a:p>
            <a:pPr marL="342900" lvl="0" indent="-342900">
              <a:buFont typeface="+mj-lt"/>
              <a:buAutoNum type="arabicPeriod"/>
            </a:pPr>
            <a:r>
              <a:rPr lang="et-EE" sz="1600"/>
              <a:t>Arengudokumentide koostamise tööriistad ja väljundid on iganenud (eraldiseisvad .</a:t>
            </a:r>
            <a:r>
              <a:rPr lang="et-EE" sz="1600" err="1"/>
              <a:t>docx</a:t>
            </a:r>
            <a:r>
              <a:rPr lang="et-EE" sz="1600"/>
              <a:t> ja .</a:t>
            </a:r>
            <a:r>
              <a:rPr lang="et-EE" sz="1600" err="1"/>
              <a:t>pdf</a:t>
            </a:r>
            <a:r>
              <a:rPr lang="et-EE" sz="1600"/>
              <a:t> failid).</a:t>
            </a:r>
            <a:endParaRPr lang="en-EE" sz="1600"/>
          </a:p>
          <a:p>
            <a:pPr marL="342900" lvl="0" indent="-342900">
              <a:buFont typeface="+mj-lt"/>
              <a:buAutoNum type="arabicPeriod"/>
            </a:pPr>
            <a:r>
              <a:rPr lang="et-EE" sz="1600"/>
              <a:t>Arengudokumentide formaadi ja paljususe (arengukava, tegevuskava, visioonidokument jne) tõttu me ei kasuta neid nii nagu ette nähtud (tegevuste kavandamine, prioriteetide määramine).</a:t>
            </a:r>
            <a:endParaRPr lang="en-EE" sz="1600"/>
          </a:p>
          <a:p>
            <a:pPr marL="342900" indent="-342900">
              <a:buFont typeface="+mj-lt"/>
              <a:buAutoNum type="arabicPeriod"/>
            </a:pPr>
            <a:r>
              <a:rPr lang="et-EE" sz="1600"/>
              <a:t>Ülevaadet ei ole Tartu linnal ega Tartu linnakodanikel.</a:t>
            </a:r>
            <a:endParaRPr lang="en-EE" sz="1600"/>
          </a:p>
          <a:p>
            <a:pPr marL="342900" lvl="0" indent="-342900">
              <a:buFont typeface="+mj-lt"/>
              <a:buAutoNum type="arabicPeriod"/>
            </a:pPr>
            <a:r>
              <a:rPr lang="et-EE" sz="1600"/>
              <a:t>Pole selget kokkulepet, millisele tasemele mõõdikud peaksid minema (strateegilisele või valdkondlikule eesmärgile, tegevusele) või kuidas oma eesmärke ja tulemusi mõõta.</a:t>
            </a:r>
            <a:endParaRPr lang="en-EE" sz="1600"/>
          </a:p>
        </p:txBody>
      </p:sp>
      <p:sp>
        <p:nvSpPr>
          <p:cNvPr id="11" name="TextBox 10">
            <a:extLst>
              <a:ext uri="{FF2B5EF4-FFF2-40B4-BE49-F238E27FC236}">
                <a16:creationId xmlns:a16="http://schemas.microsoft.com/office/drawing/2014/main" id="{872DA671-5805-BA4F-B2D3-E0394E579C8E}"/>
              </a:ext>
            </a:extLst>
          </p:cNvPr>
          <p:cNvSpPr txBox="1"/>
          <p:nvPr/>
        </p:nvSpPr>
        <p:spPr>
          <a:xfrm>
            <a:off x="6092086" y="2067805"/>
            <a:ext cx="5820605" cy="4770537"/>
          </a:xfrm>
          <a:prstGeom prst="rect">
            <a:avLst/>
          </a:prstGeom>
          <a:noFill/>
        </p:spPr>
        <p:txBody>
          <a:bodyPr wrap="square" lIns="91440" tIns="45720" rIns="91440" bIns="45720" rtlCol="0" anchor="t">
            <a:spAutoFit/>
          </a:bodyPr>
          <a:lstStyle/>
          <a:p>
            <a:pPr marL="342900" indent="-342900">
              <a:buFont typeface="Arial" panose="020B0604020202020204"/>
              <a:buAutoNum type="arabicPeriod"/>
            </a:pPr>
            <a:r>
              <a:rPr lang="et-EE" sz="1600"/>
              <a:t>Kaardistame dokumendid ning koostame arengudokumentide hierarhia puu, mis on aluseks uuele ühtsele mudelile.</a:t>
            </a:r>
            <a:endParaRPr lang="en-US" sz="1600">
              <a:cs typeface="Arial" panose="020B0604020202020204"/>
            </a:endParaRPr>
          </a:p>
          <a:p>
            <a:pPr marL="342900" indent="-342900">
              <a:buAutoNum type="arabicPeriod"/>
            </a:pPr>
            <a:r>
              <a:rPr lang="et-EE" sz="1600">
                <a:ea typeface="+mn-lt"/>
                <a:cs typeface="+mn-lt"/>
              </a:rPr>
              <a:t>Arengudokumentide puus on selgelt näha hierarhia, kuidas dokumendid üksteisega </a:t>
            </a:r>
            <a:r>
              <a:rPr lang="et-EE" sz="1600" err="1">
                <a:ea typeface="+mn-lt"/>
                <a:cs typeface="+mn-lt"/>
              </a:rPr>
              <a:t>suhestuvad</a:t>
            </a:r>
            <a:r>
              <a:rPr lang="et-EE" sz="1600">
                <a:ea typeface="+mn-lt"/>
                <a:cs typeface="+mn-lt"/>
              </a:rPr>
              <a:t>, mille abil on võimalik määrata selgeid prioriteete arengueesmärkidele ning seejärel võtmetegevustele.</a:t>
            </a:r>
            <a:endParaRPr lang="et-EE" sz="1600">
              <a:cs typeface="Arial" panose="020B0604020202020204"/>
            </a:endParaRPr>
          </a:p>
          <a:p>
            <a:pPr marL="342900" indent="-342900">
              <a:buAutoNum type="arabicPeriod"/>
            </a:pPr>
            <a:r>
              <a:rPr lang="et-EE" sz="1600"/>
              <a:t>Arengudokumentide puus on selgelt näha,  kuidas ülemeesmärgid alameesmärkidega seostuvad ning kuidas seostada tegevusi.</a:t>
            </a:r>
            <a:endParaRPr lang="en-EE" sz="1600">
              <a:cs typeface="Arial"/>
            </a:endParaRPr>
          </a:p>
          <a:p>
            <a:pPr marL="342900" indent="-342900">
              <a:buFont typeface="+mj-lt"/>
              <a:buAutoNum type="arabicPeriod"/>
            </a:pPr>
            <a:r>
              <a:rPr lang="et-EE" sz="1600"/>
              <a:t>Koosloomes TLV osakondadega disainime uue mudeli ja tööriistad, mis võimaldavad arengudokumente siduda ka SDG-</a:t>
            </a:r>
            <a:r>
              <a:rPr lang="et-EE" sz="1600" err="1"/>
              <a:t>ga</a:t>
            </a:r>
            <a:r>
              <a:rPr lang="et-EE" sz="1600"/>
              <a:t>.</a:t>
            </a:r>
            <a:endParaRPr lang="en-EE" sz="1600"/>
          </a:p>
          <a:p>
            <a:pPr marL="342900" indent="-342900">
              <a:buFont typeface="+mj-lt"/>
              <a:buAutoNum type="arabicPeriod"/>
            </a:pPr>
            <a:r>
              <a:rPr lang="et-EE" sz="1600">
                <a:cs typeface="Arial"/>
              </a:rPr>
              <a:t>Ühtse mudeli disainis lähtume nii Tartu linnakodaniku (kasusaaja) kui ka Tartu linna (kasutaja) vaatest. </a:t>
            </a:r>
          </a:p>
          <a:p>
            <a:pPr marL="342900" indent="-342900">
              <a:buFont typeface="+mj-lt"/>
              <a:buAutoNum type="arabicPeriod"/>
            </a:pPr>
            <a:r>
              <a:rPr lang="et-EE" sz="1600"/>
              <a:t>Kasutame olemasolevaid mõõdikuid linna arengudokumentidest ning seome need SDG-</a:t>
            </a:r>
            <a:r>
              <a:rPr lang="et-EE" sz="1600" err="1"/>
              <a:t>ga</a:t>
            </a:r>
            <a:r>
              <a:rPr lang="et-EE" sz="1600"/>
              <a:t>. </a:t>
            </a:r>
            <a:endParaRPr lang="et-EE" sz="1600">
              <a:cs typeface="Arial"/>
            </a:endParaRPr>
          </a:p>
          <a:p>
            <a:pPr marL="800100" lvl="1" indent="-342900">
              <a:buFont typeface="+mj-lt"/>
              <a:buAutoNum type="arabicPeriod"/>
            </a:pPr>
            <a:endParaRPr lang="et-EE" sz="1600"/>
          </a:p>
          <a:p>
            <a:pPr marL="342900" lvl="0" indent="-342900">
              <a:buFont typeface="+mj-lt"/>
              <a:buAutoNum type="arabicPeriod"/>
            </a:pPr>
            <a:endParaRPr lang="en-EE" sz="1600"/>
          </a:p>
        </p:txBody>
      </p:sp>
    </p:spTree>
    <p:extLst>
      <p:ext uri="{BB962C8B-B14F-4D97-AF65-F5344CB8AC3E}">
        <p14:creationId xmlns:p14="http://schemas.microsoft.com/office/powerpoint/2010/main" val="4032130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311B6B-ECE6-7043-982F-E0FF2B589502}"/>
              </a:ext>
            </a:extLst>
          </p:cNvPr>
          <p:cNvSpPr>
            <a:spLocks noGrp="1"/>
          </p:cNvSpPr>
          <p:nvPr>
            <p:ph type="body" sz="quarter" idx="24"/>
          </p:nvPr>
        </p:nvSpPr>
        <p:spPr>
          <a:xfrm>
            <a:off x="390524" y="1312863"/>
            <a:ext cx="9877195" cy="1788926"/>
          </a:xfrm>
        </p:spPr>
        <p:txBody>
          <a:bodyPr vert="horz" lIns="0" tIns="0" rIns="0" bIns="0" rtlCol="0" anchor="t">
            <a:noAutofit/>
          </a:bodyPr>
          <a:lstStyle/>
          <a:p>
            <a:r>
              <a:rPr lang="et-EE">
                <a:highlight>
                  <a:srgbClr val="E9F352"/>
                </a:highlight>
              </a:rPr>
              <a:t>Kogu protsessi plaanitavad tegevused</a:t>
            </a:r>
            <a:endParaRPr lang="en-EE">
              <a:highlight>
                <a:srgbClr val="E9F352"/>
              </a:highlight>
            </a:endParaRPr>
          </a:p>
        </p:txBody>
      </p:sp>
      <p:sp>
        <p:nvSpPr>
          <p:cNvPr id="3" name="Date Placeholder 2">
            <a:extLst>
              <a:ext uri="{FF2B5EF4-FFF2-40B4-BE49-F238E27FC236}">
                <a16:creationId xmlns:a16="http://schemas.microsoft.com/office/drawing/2014/main" id="{C0AF1138-BF4A-7C40-BC2C-5A38C47204C9}"/>
              </a:ext>
            </a:extLst>
          </p:cNvPr>
          <p:cNvSpPr>
            <a:spLocks noGrp="1"/>
          </p:cNvSpPr>
          <p:nvPr>
            <p:ph type="dt" sz="half" idx="25"/>
          </p:nvPr>
        </p:nvSpPr>
        <p:spPr/>
        <p:txBody>
          <a:bodyPr/>
          <a:lstStyle/>
          <a:p>
            <a:fld id="{3A450C96-3AFC-7042-81D7-3BEF4F9C1CF0}" type="datetime1">
              <a:rPr lang="en-US" smtClean="0"/>
              <a:t>11/30/2022</a:t>
            </a:fld>
            <a:endParaRPr lang="fi-FI"/>
          </a:p>
        </p:txBody>
      </p:sp>
      <p:sp>
        <p:nvSpPr>
          <p:cNvPr id="5" name="Text Placeholder 4">
            <a:extLst>
              <a:ext uri="{FF2B5EF4-FFF2-40B4-BE49-F238E27FC236}">
                <a16:creationId xmlns:a16="http://schemas.microsoft.com/office/drawing/2014/main" id="{482FF8FE-E2DD-5642-BC90-92855507B579}"/>
              </a:ext>
            </a:extLst>
          </p:cNvPr>
          <p:cNvSpPr>
            <a:spLocks noGrp="1"/>
          </p:cNvSpPr>
          <p:nvPr>
            <p:ph type="body" sz="quarter" idx="13"/>
          </p:nvPr>
        </p:nvSpPr>
        <p:spPr>
          <a:xfrm>
            <a:off x="392045" y="379840"/>
            <a:ext cx="5496042" cy="211802"/>
          </a:xfrm>
        </p:spPr>
        <p:txBody>
          <a:bodyPr/>
          <a:lstStyle/>
          <a:p>
            <a:r>
              <a:rPr lang="fi-FI" b="1"/>
              <a:t>MILTTON</a:t>
            </a:r>
            <a:r>
              <a:rPr lang="fi-FI"/>
              <a:t>_</a:t>
            </a:r>
            <a:r>
              <a:rPr lang="et-EE"/>
              <a:t>Tartu linna arengusuundade ühtse mudeli disainimine </a:t>
            </a:r>
            <a:endParaRPr lang="fi-FI"/>
          </a:p>
          <a:p>
            <a:endParaRPr lang="et-EE"/>
          </a:p>
        </p:txBody>
      </p:sp>
      <p:sp>
        <p:nvSpPr>
          <p:cNvPr id="6" name="Text Placeholder 5">
            <a:extLst>
              <a:ext uri="{FF2B5EF4-FFF2-40B4-BE49-F238E27FC236}">
                <a16:creationId xmlns:a16="http://schemas.microsoft.com/office/drawing/2014/main" id="{E68205B7-BB7A-4449-AC13-08759B75034B}"/>
              </a:ext>
            </a:extLst>
          </p:cNvPr>
          <p:cNvSpPr>
            <a:spLocks noGrp="1"/>
          </p:cNvSpPr>
          <p:nvPr>
            <p:ph type="body" sz="quarter" idx="28"/>
          </p:nvPr>
        </p:nvSpPr>
        <p:spPr/>
        <p:txBody>
          <a:bodyPr/>
          <a:lstStyle/>
          <a:p>
            <a:endParaRPr lang="et-EE"/>
          </a:p>
        </p:txBody>
      </p:sp>
      <p:sp>
        <p:nvSpPr>
          <p:cNvPr id="7" name="TextBox 6">
            <a:extLst>
              <a:ext uri="{FF2B5EF4-FFF2-40B4-BE49-F238E27FC236}">
                <a16:creationId xmlns:a16="http://schemas.microsoft.com/office/drawing/2014/main" id="{BFA96FD6-33D0-124D-A543-C9D15FDF4FBF}"/>
              </a:ext>
            </a:extLst>
          </p:cNvPr>
          <p:cNvSpPr txBox="1"/>
          <p:nvPr/>
        </p:nvSpPr>
        <p:spPr>
          <a:xfrm>
            <a:off x="390524" y="2207326"/>
            <a:ext cx="10580756" cy="2985433"/>
          </a:xfrm>
          <a:prstGeom prst="rect">
            <a:avLst/>
          </a:prstGeom>
          <a:noFill/>
        </p:spPr>
        <p:txBody>
          <a:bodyPr wrap="square" lIns="91440" tIns="45720" rIns="91440" bIns="45720" rtlCol="0" anchor="t">
            <a:spAutoFit/>
          </a:bodyPr>
          <a:lstStyle/>
          <a:p>
            <a:pPr marL="342900" indent="-342900">
              <a:buFont typeface="+mj-lt"/>
              <a:buAutoNum type="arabicPeriod"/>
            </a:pPr>
            <a:r>
              <a:rPr lang="et-EE"/>
              <a:t>Tartu linna (TLV) arengusuundade tervikvaate </a:t>
            </a:r>
            <a:r>
              <a:rPr lang="et-EE" b="1"/>
              <a:t>ühtse mudeli</a:t>
            </a:r>
            <a:r>
              <a:rPr lang="et-EE"/>
              <a:t> (metoodika, tööriistad) </a:t>
            </a:r>
            <a:r>
              <a:rPr lang="et-EE" b="1"/>
              <a:t>disainimine</a:t>
            </a:r>
            <a:r>
              <a:rPr lang="et-EE"/>
              <a:t> (konsultant + juhtgrupp, mai 2022 - detsember 2022).</a:t>
            </a:r>
          </a:p>
          <a:p>
            <a:pPr marL="1257300" lvl="2" indent="-342900">
              <a:buFont typeface="Arial" panose="020B0604020202020204" pitchFamily="34" charset="0"/>
              <a:buChar char="•"/>
            </a:pPr>
            <a:r>
              <a:rPr lang="en-EE" sz="1600"/>
              <a:t>SDG-de teemaline avatöötuba </a:t>
            </a:r>
            <a:endParaRPr lang="en-EE" sz="1600">
              <a:cs typeface="Arial"/>
            </a:endParaRPr>
          </a:p>
          <a:p>
            <a:pPr marL="1257300" lvl="2" indent="-342900">
              <a:buFont typeface="Arial" panose="020B0604020202020204" pitchFamily="34" charset="0"/>
              <a:buChar char="•"/>
            </a:pPr>
            <a:r>
              <a:rPr lang="en-EE" sz="1600"/>
              <a:t>Eeltöö sisendi kogumiseks ning dokumentide ja mõõdikute kaardistamiseks</a:t>
            </a:r>
            <a:endParaRPr lang="en-EE" sz="1600">
              <a:cs typeface="Arial"/>
            </a:endParaRPr>
          </a:p>
          <a:p>
            <a:pPr marL="1257300" lvl="2" indent="-342900">
              <a:buFont typeface="Arial" panose="020B0604020202020204" pitchFamily="34" charset="0"/>
              <a:buChar char="•"/>
            </a:pPr>
            <a:r>
              <a:rPr lang="en-EE" sz="1600"/>
              <a:t>Ühtse mudeli disaini viis töötuba.</a:t>
            </a:r>
            <a:endParaRPr lang="en-EE" sz="1600">
              <a:highlight>
                <a:srgbClr val="FFFF00"/>
              </a:highlight>
              <a:cs typeface="Arial"/>
            </a:endParaRPr>
          </a:p>
          <a:p>
            <a:pPr marL="342900" indent="-342900">
              <a:buFont typeface="+mj-lt"/>
              <a:buAutoNum type="arabicPeriod"/>
            </a:pPr>
            <a:r>
              <a:rPr lang="et-EE"/>
              <a:t>Tartu linna arengustrateegia ja arengukava </a:t>
            </a:r>
            <a:r>
              <a:rPr lang="et-EE" b="1"/>
              <a:t>sisustamise</a:t>
            </a:r>
            <a:r>
              <a:rPr lang="et-EE" b="1">
                <a:solidFill>
                  <a:srgbClr val="FF0000"/>
                </a:solidFill>
              </a:rPr>
              <a:t> </a:t>
            </a:r>
            <a:r>
              <a:rPr lang="et-EE"/>
              <a:t>kooskõlastamine</a:t>
            </a:r>
            <a:r>
              <a:rPr lang="et-EE">
                <a:solidFill>
                  <a:srgbClr val="FF0000"/>
                </a:solidFill>
              </a:rPr>
              <a:t> </a:t>
            </a:r>
            <a:r>
              <a:rPr lang="et-EE"/>
              <a:t>ühtse mudeli abil (konsultant + juhtgrupp + TLV osakonnad + eksperdid + Tartu elanikud, mai 2022-mai 2023).</a:t>
            </a:r>
            <a:endParaRPr lang="et-EE">
              <a:cs typeface="Arial"/>
            </a:endParaRPr>
          </a:p>
          <a:p>
            <a:pPr marL="1257300" lvl="2" indent="-342900">
              <a:buFont typeface="Arial" panose="020B0604020202020204" pitchFamily="34" charset="0"/>
              <a:buChar char="•"/>
            </a:pPr>
            <a:r>
              <a:rPr lang="en-EE" sz="1600"/>
              <a:t>Õppepäevad arengustrateegia ja -kava sisustamiseks. Milttoni konsultandid on õppepäevade läbiviijad ja kooskõlastajad ning 1-1 mentornõustaja rollis. </a:t>
            </a:r>
            <a:endParaRPr lang="en-EE" sz="1600">
              <a:cs typeface="Arial"/>
            </a:endParaRPr>
          </a:p>
          <a:p>
            <a:pPr marL="342900" lvl="0" indent="-342900">
              <a:buFont typeface="+mj-lt"/>
              <a:buAutoNum type="arabicPeriod"/>
            </a:pPr>
            <a:r>
              <a:rPr lang="et-EE"/>
              <a:t>Tulemi koostamine läbi </a:t>
            </a:r>
            <a:r>
              <a:rPr lang="et-EE" b="1"/>
              <a:t>ÜRO kestliku arengu eesmärkide</a:t>
            </a:r>
            <a:r>
              <a:rPr lang="et-EE"/>
              <a:t> (SDG) raamistiku.</a:t>
            </a:r>
            <a:endParaRPr lang="et-EE">
              <a:cs typeface="Arial"/>
            </a:endParaRPr>
          </a:p>
          <a:p>
            <a:pPr marL="1257300" lvl="2" indent="-342900">
              <a:buFont typeface="Arial" panose="020B0604020202020204" pitchFamily="34" charset="0"/>
              <a:buChar char="•"/>
            </a:pPr>
            <a:r>
              <a:rPr lang="et-EE" sz="1600"/>
              <a:t>Disainiprotsessi tulemusena on SDG raamistik ühtsesse mudelisse lõimitud.</a:t>
            </a:r>
            <a:endParaRPr lang="en-EE" sz="1600"/>
          </a:p>
        </p:txBody>
      </p:sp>
    </p:spTree>
    <p:extLst>
      <p:ext uri="{BB962C8B-B14F-4D97-AF65-F5344CB8AC3E}">
        <p14:creationId xmlns:p14="http://schemas.microsoft.com/office/powerpoint/2010/main" val="1843667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6" name="Straight Connector 85">
            <a:extLst>
              <a:ext uri="{FF2B5EF4-FFF2-40B4-BE49-F238E27FC236}">
                <a16:creationId xmlns:a16="http://schemas.microsoft.com/office/drawing/2014/main" id="{0C03FE4B-61FF-504B-9BDA-ECE22A338ACD}"/>
              </a:ext>
            </a:extLst>
          </p:cNvPr>
          <p:cNvCxnSpPr>
            <a:cxnSpLocks/>
          </p:cNvCxnSpPr>
          <p:nvPr/>
        </p:nvCxnSpPr>
        <p:spPr>
          <a:xfrm flipH="1">
            <a:off x="2430068" y="-8486"/>
            <a:ext cx="18826" cy="6858881"/>
          </a:xfrm>
          <a:prstGeom prst="line">
            <a:avLst/>
          </a:prstGeom>
          <a:ln>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B13239B-68D0-DD4A-BED9-560B4E6194EF}"/>
              </a:ext>
            </a:extLst>
          </p:cNvPr>
          <p:cNvCxnSpPr>
            <a:cxnSpLocks/>
          </p:cNvCxnSpPr>
          <p:nvPr/>
        </p:nvCxnSpPr>
        <p:spPr>
          <a:xfrm flipH="1">
            <a:off x="10066372" y="-8486"/>
            <a:ext cx="18826" cy="6858881"/>
          </a:xfrm>
          <a:prstGeom prst="line">
            <a:avLst/>
          </a:prstGeom>
          <a:ln>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6F19D381-BA94-D544-B486-FE39FD52DB88}"/>
              </a:ext>
            </a:extLst>
          </p:cNvPr>
          <p:cNvCxnSpPr>
            <a:cxnSpLocks/>
          </p:cNvCxnSpPr>
          <p:nvPr/>
        </p:nvCxnSpPr>
        <p:spPr>
          <a:xfrm flipH="1">
            <a:off x="8806113" y="-8486"/>
            <a:ext cx="18826" cy="6858881"/>
          </a:xfrm>
          <a:prstGeom prst="line">
            <a:avLst/>
          </a:prstGeom>
          <a:ln>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635AE51-665D-6945-8B97-D31DDADEFE6C}"/>
              </a:ext>
            </a:extLst>
          </p:cNvPr>
          <p:cNvCxnSpPr>
            <a:cxnSpLocks/>
          </p:cNvCxnSpPr>
          <p:nvPr/>
        </p:nvCxnSpPr>
        <p:spPr>
          <a:xfrm flipH="1">
            <a:off x="3702785" y="-8486"/>
            <a:ext cx="18826" cy="6858881"/>
          </a:xfrm>
          <a:prstGeom prst="line">
            <a:avLst/>
          </a:prstGeom>
          <a:ln>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D26BBD3-A573-9241-BDFE-BCE63AE56C3E}"/>
              </a:ext>
            </a:extLst>
          </p:cNvPr>
          <p:cNvCxnSpPr>
            <a:cxnSpLocks/>
          </p:cNvCxnSpPr>
          <p:nvPr/>
        </p:nvCxnSpPr>
        <p:spPr>
          <a:xfrm flipV="1">
            <a:off x="0" y="478799"/>
            <a:ext cx="11348914" cy="3476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1B68C8D1-2DAF-994F-833F-1B7C4FE9DEEA}"/>
              </a:ext>
            </a:extLst>
          </p:cNvPr>
          <p:cNvCxnSpPr>
            <a:cxnSpLocks/>
          </p:cNvCxnSpPr>
          <p:nvPr/>
        </p:nvCxnSpPr>
        <p:spPr>
          <a:xfrm>
            <a:off x="10085198" y="100766"/>
            <a:ext cx="0" cy="6369831"/>
          </a:xfrm>
          <a:prstGeom prst="line">
            <a:avLst/>
          </a:prstGeom>
          <a:ln w="28575">
            <a:solidFill>
              <a:schemeClr val="bg2"/>
            </a:solidFill>
            <a:prstDash val="lgDash"/>
          </a:ln>
        </p:spPr>
        <p:style>
          <a:lnRef idx="1">
            <a:schemeClr val="accent1"/>
          </a:lnRef>
          <a:fillRef idx="0">
            <a:schemeClr val="accent1"/>
          </a:fillRef>
          <a:effectRef idx="0">
            <a:schemeClr val="accent1"/>
          </a:effectRef>
          <a:fontRef idx="minor">
            <a:schemeClr val="tx1"/>
          </a:fontRef>
        </p:style>
      </p:cxnSp>
      <p:sp>
        <p:nvSpPr>
          <p:cNvPr id="137" name="TextBox 136">
            <a:extLst>
              <a:ext uri="{FF2B5EF4-FFF2-40B4-BE49-F238E27FC236}">
                <a16:creationId xmlns:a16="http://schemas.microsoft.com/office/drawing/2014/main" id="{D1A3DD26-EC98-7F4D-9353-D542646C978D}"/>
              </a:ext>
            </a:extLst>
          </p:cNvPr>
          <p:cNvSpPr txBox="1"/>
          <p:nvPr/>
        </p:nvSpPr>
        <p:spPr>
          <a:xfrm>
            <a:off x="4030078" y="154489"/>
            <a:ext cx="670055" cy="276999"/>
          </a:xfrm>
          <a:prstGeom prst="rect">
            <a:avLst/>
          </a:prstGeom>
          <a:noFill/>
          <a:ln>
            <a:noFill/>
          </a:ln>
        </p:spPr>
        <p:txBody>
          <a:bodyPr wrap="none" rtlCol="0">
            <a:spAutoFit/>
          </a:bodyPr>
          <a:lstStyle/>
          <a:p>
            <a:r>
              <a:rPr lang="en-EE" sz="1200" spc="10"/>
              <a:t>August</a:t>
            </a:r>
          </a:p>
        </p:txBody>
      </p:sp>
      <p:sp>
        <p:nvSpPr>
          <p:cNvPr id="138" name="TextBox 137">
            <a:extLst>
              <a:ext uri="{FF2B5EF4-FFF2-40B4-BE49-F238E27FC236}">
                <a16:creationId xmlns:a16="http://schemas.microsoft.com/office/drawing/2014/main" id="{55F984C7-0E88-E744-A0E3-09158202A956}"/>
              </a:ext>
            </a:extLst>
          </p:cNvPr>
          <p:cNvSpPr txBox="1"/>
          <p:nvPr/>
        </p:nvSpPr>
        <p:spPr>
          <a:xfrm>
            <a:off x="6486693" y="154489"/>
            <a:ext cx="826508" cy="276999"/>
          </a:xfrm>
          <a:prstGeom prst="rect">
            <a:avLst/>
          </a:prstGeom>
          <a:noFill/>
          <a:ln>
            <a:noFill/>
          </a:ln>
        </p:spPr>
        <p:txBody>
          <a:bodyPr wrap="none" rtlCol="0">
            <a:spAutoFit/>
          </a:bodyPr>
          <a:lstStyle/>
          <a:p>
            <a:r>
              <a:rPr lang="en-EE" sz="1200" spc="10"/>
              <a:t>Oktoober</a:t>
            </a:r>
          </a:p>
        </p:txBody>
      </p:sp>
      <p:sp>
        <p:nvSpPr>
          <p:cNvPr id="139" name="TextBox 138">
            <a:extLst>
              <a:ext uri="{FF2B5EF4-FFF2-40B4-BE49-F238E27FC236}">
                <a16:creationId xmlns:a16="http://schemas.microsoft.com/office/drawing/2014/main" id="{A00CB8DA-D093-F747-A14D-2302BF7974A1}"/>
              </a:ext>
            </a:extLst>
          </p:cNvPr>
          <p:cNvSpPr txBox="1"/>
          <p:nvPr/>
        </p:nvSpPr>
        <p:spPr>
          <a:xfrm>
            <a:off x="7733274" y="154489"/>
            <a:ext cx="901850" cy="276999"/>
          </a:xfrm>
          <a:prstGeom prst="rect">
            <a:avLst/>
          </a:prstGeom>
          <a:noFill/>
          <a:ln>
            <a:noFill/>
          </a:ln>
        </p:spPr>
        <p:txBody>
          <a:bodyPr wrap="none" rtlCol="0">
            <a:spAutoFit/>
          </a:bodyPr>
          <a:lstStyle/>
          <a:p>
            <a:r>
              <a:rPr lang="en-EE" sz="1200" spc="10"/>
              <a:t>November</a:t>
            </a:r>
          </a:p>
        </p:txBody>
      </p:sp>
      <p:sp>
        <p:nvSpPr>
          <p:cNvPr id="140" name="TextBox 139">
            <a:extLst>
              <a:ext uri="{FF2B5EF4-FFF2-40B4-BE49-F238E27FC236}">
                <a16:creationId xmlns:a16="http://schemas.microsoft.com/office/drawing/2014/main" id="{2D82B0A3-F056-C148-9FBE-24A16DFFCF77}"/>
              </a:ext>
            </a:extLst>
          </p:cNvPr>
          <p:cNvSpPr txBox="1"/>
          <p:nvPr/>
        </p:nvSpPr>
        <p:spPr>
          <a:xfrm>
            <a:off x="8969473" y="154489"/>
            <a:ext cx="946413" cy="276999"/>
          </a:xfrm>
          <a:prstGeom prst="rect">
            <a:avLst/>
          </a:prstGeom>
          <a:noFill/>
          <a:ln>
            <a:noFill/>
          </a:ln>
        </p:spPr>
        <p:txBody>
          <a:bodyPr wrap="none" rtlCol="0">
            <a:spAutoFit/>
          </a:bodyPr>
          <a:lstStyle/>
          <a:p>
            <a:r>
              <a:rPr lang="en-EE" sz="1200" spc="10"/>
              <a:t>Detsember</a:t>
            </a:r>
          </a:p>
        </p:txBody>
      </p:sp>
      <p:sp>
        <p:nvSpPr>
          <p:cNvPr id="144" name="TextBox 143">
            <a:extLst>
              <a:ext uri="{FF2B5EF4-FFF2-40B4-BE49-F238E27FC236}">
                <a16:creationId xmlns:a16="http://schemas.microsoft.com/office/drawing/2014/main" id="{2D496E34-A242-5C45-8EC4-C5CDAD03D9E5}"/>
              </a:ext>
            </a:extLst>
          </p:cNvPr>
          <p:cNvSpPr txBox="1"/>
          <p:nvPr/>
        </p:nvSpPr>
        <p:spPr>
          <a:xfrm>
            <a:off x="10089190" y="5222337"/>
            <a:ext cx="1944716" cy="430631"/>
          </a:xfrm>
          <a:prstGeom prst="rect">
            <a:avLst/>
          </a:prstGeom>
          <a:noFill/>
        </p:spPr>
        <p:txBody>
          <a:bodyPr wrap="square" rtlCol="0">
            <a:spAutoFit/>
          </a:bodyPr>
          <a:lstStyle/>
          <a:p>
            <a:pPr defTabSz="913887"/>
            <a:r>
              <a:rPr lang="en-GB" sz="1099" err="1">
                <a:solidFill>
                  <a:srgbClr val="414359"/>
                </a:solidFill>
                <a:latin typeface="Centra No1" pitchFamily="2" charset="77"/>
                <a:ea typeface="Centra No1" pitchFamily="2" charset="77"/>
              </a:rPr>
              <a:t>Strateegia</a:t>
            </a:r>
            <a:r>
              <a:rPr lang="en-GB" sz="1099">
                <a:solidFill>
                  <a:srgbClr val="414359"/>
                </a:solidFill>
                <a:latin typeface="Centra No1" pitchFamily="2" charset="77"/>
                <a:ea typeface="Centra No1" pitchFamily="2" charset="77"/>
              </a:rPr>
              <a:t>- </a:t>
            </a:r>
            <a:r>
              <a:rPr lang="en-GB" sz="1099" err="1">
                <a:solidFill>
                  <a:srgbClr val="414359"/>
                </a:solidFill>
                <a:latin typeface="Centra No1" pitchFamily="2" charset="77"/>
                <a:ea typeface="Centra No1" pitchFamily="2" charset="77"/>
              </a:rPr>
              <a:t>ja</a:t>
            </a:r>
            <a:r>
              <a:rPr lang="en-GB" sz="1099">
                <a:solidFill>
                  <a:srgbClr val="414359"/>
                </a:solidFill>
                <a:latin typeface="Centra No1" pitchFamily="2" charset="77"/>
                <a:ea typeface="Centra No1" pitchFamily="2" charset="77"/>
              </a:rPr>
              <a:t> </a:t>
            </a:r>
            <a:r>
              <a:rPr lang="en-GB" sz="1099" err="1">
                <a:solidFill>
                  <a:srgbClr val="414359"/>
                </a:solidFill>
                <a:latin typeface="Centra No1" pitchFamily="2" charset="77"/>
                <a:ea typeface="Centra No1" pitchFamily="2" charset="77"/>
              </a:rPr>
              <a:t>disainitiim</a:t>
            </a:r>
            <a:endParaRPr lang="en-GB" sz="1099">
              <a:solidFill>
                <a:srgbClr val="414359"/>
              </a:solidFill>
              <a:latin typeface="Centra No1" pitchFamily="2" charset="77"/>
              <a:ea typeface="Centra No1" pitchFamily="2" charset="77"/>
            </a:endParaRPr>
          </a:p>
          <a:p>
            <a:pPr defTabSz="913887"/>
            <a:r>
              <a:rPr lang="en-GB" sz="1099" err="1">
                <a:solidFill>
                  <a:srgbClr val="414359"/>
                </a:solidFill>
                <a:latin typeface="Centra No1" pitchFamily="2" charset="77"/>
                <a:ea typeface="Centra No1" pitchFamily="2" charset="77"/>
              </a:rPr>
              <a:t>ja</a:t>
            </a:r>
            <a:r>
              <a:rPr lang="en-GB" sz="1099">
                <a:solidFill>
                  <a:srgbClr val="414359"/>
                </a:solidFill>
                <a:latin typeface="Centra No1" pitchFamily="2" charset="77"/>
                <a:ea typeface="Centra No1" pitchFamily="2" charset="77"/>
              </a:rPr>
              <a:t> </a:t>
            </a:r>
            <a:r>
              <a:rPr lang="en-GB" sz="1099" err="1">
                <a:solidFill>
                  <a:srgbClr val="414359"/>
                </a:solidFill>
                <a:latin typeface="Centra No1" pitchFamily="2" charset="77"/>
                <a:ea typeface="Centra No1" pitchFamily="2" charset="77"/>
              </a:rPr>
              <a:t>nõukogu</a:t>
            </a:r>
            <a:endParaRPr lang="en-GB" sz="1099">
              <a:solidFill>
                <a:srgbClr val="414359"/>
              </a:solidFill>
              <a:latin typeface="Centra No1" pitchFamily="2" charset="77"/>
              <a:ea typeface="Centra No1" pitchFamily="2" charset="77"/>
            </a:endParaRPr>
          </a:p>
        </p:txBody>
      </p:sp>
      <p:sp>
        <p:nvSpPr>
          <p:cNvPr id="149" name="TextBox 148">
            <a:extLst>
              <a:ext uri="{FF2B5EF4-FFF2-40B4-BE49-F238E27FC236}">
                <a16:creationId xmlns:a16="http://schemas.microsoft.com/office/drawing/2014/main" id="{968777B9-BC72-7C4E-ADBA-2D5548C405B8}"/>
              </a:ext>
            </a:extLst>
          </p:cNvPr>
          <p:cNvSpPr txBox="1"/>
          <p:nvPr/>
        </p:nvSpPr>
        <p:spPr>
          <a:xfrm>
            <a:off x="10075785" y="5745927"/>
            <a:ext cx="1817186" cy="261482"/>
          </a:xfrm>
          <a:prstGeom prst="rect">
            <a:avLst/>
          </a:prstGeom>
          <a:noFill/>
        </p:spPr>
        <p:txBody>
          <a:bodyPr wrap="square" rtlCol="0">
            <a:spAutoFit/>
          </a:bodyPr>
          <a:lstStyle/>
          <a:p>
            <a:pPr defTabSz="913887"/>
            <a:r>
              <a:rPr lang="en-GB" sz="1099" err="1">
                <a:solidFill>
                  <a:srgbClr val="414359"/>
                </a:solidFill>
                <a:latin typeface="Centra No1" pitchFamily="2" charset="77"/>
                <a:ea typeface="Centra No1" pitchFamily="2" charset="77"/>
              </a:rPr>
              <a:t>Valdkondlikud</a:t>
            </a:r>
            <a:r>
              <a:rPr lang="en-GB" sz="1099">
                <a:solidFill>
                  <a:srgbClr val="414359"/>
                </a:solidFill>
                <a:latin typeface="Centra No1" pitchFamily="2" charset="77"/>
                <a:ea typeface="Centra No1" pitchFamily="2" charset="77"/>
              </a:rPr>
              <a:t> </a:t>
            </a:r>
            <a:r>
              <a:rPr lang="en-GB" sz="1099" err="1">
                <a:solidFill>
                  <a:srgbClr val="414359"/>
                </a:solidFill>
                <a:latin typeface="Centra No1" pitchFamily="2" charset="77"/>
                <a:ea typeface="Centra No1" pitchFamily="2" charset="77"/>
              </a:rPr>
              <a:t>töörühmad</a:t>
            </a:r>
            <a:endParaRPr lang="en-EE" sz="1099">
              <a:solidFill>
                <a:srgbClr val="414359"/>
              </a:solidFill>
              <a:latin typeface="Centra No1" pitchFamily="2" charset="77"/>
              <a:ea typeface="Centra No1" pitchFamily="2" charset="77"/>
            </a:endParaRPr>
          </a:p>
        </p:txBody>
      </p:sp>
      <p:sp>
        <p:nvSpPr>
          <p:cNvPr id="154" name="Rounded Rectangle 153">
            <a:extLst>
              <a:ext uri="{FF2B5EF4-FFF2-40B4-BE49-F238E27FC236}">
                <a16:creationId xmlns:a16="http://schemas.microsoft.com/office/drawing/2014/main" id="{D5B9A2B6-247B-434E-9FDC-F93CE569BE2C}"/>
              </a:ext>
            </a:extLst>
          </p:cNvPr>
          <p:cNvSpPr/>
          <p:nvPr/>
        </p:nvSpPr>
        <p:spPr>
          <a:xfrm>
            <a:off x="9674213" y="5746296"/>
            <a:ext cx="227190" cy="312552"/>
          </a:xfrm>
          <a:prstGeom prst="roundRect">
            <a:avLst/>
          </a:prstGeom>
          <a:solidFill>
            <a:schemeClr val="accent2"/>
          </a:solidFill>
          <a:ln>
            <a:noFill/>
          </a:ln>
          <a:effectLst>
            <a:outerShdw blurRad="50800" dist="38100" dir="2700000" algn="tl" rotWithShape="0">
              <a:prstClr val="black">
                <a:alpha val="40000"/>
              </a:prstClr>
            </a:outerShdw>
          </a:effectLst>
        </p:spPr>
        <p:txBody>
          <a:bodyPr wrap="square" rtlCol="0" anchor="ctr">
            <a:noAutofit/>
          </a:bodyPr>
          <a:lstStyle/>
          <a:p>
            <a:pPr algn="ctr" defTabSz="913887">
              <a:defRPr/>
            </a:pPr>
            <a:endParaRPr lang="en-US" sz="1099">
              <a:solidFill>
                <a:srgbClr val="FFFFFF"/>
              </a:solidFill>
              <a:latin typeface="Centra No1" pitchFamily="2" charset="77"/>
              <a:ea typeface="Centra No1" pitchFamily="2" charset="77"/>
            </a:endParaRPr>
          </a:p>
        </p:txBody>
      </p:sp>
      <p:sp>
        <p:nvSpPr>
          <p:cNvPr id="155" name="Rounded Rectangle 154">
            <a:extLst>
              <a:ext uri="{FF2B5EF4-FFF2-40B4-BE49-F238E27FC236}">
                <a16:creationId xmlns:a16="http://schemas.microsoft.com/office/drawing/2014/main" id="{7E5B57E3-C1D9-5D45-9C9E-65D98AC2136C}"/>
              </a:ext>
            </a:extLst>
          </p:cNvPr>
          <p:cNvSpPr/>
          <p:nvPr/>
        </p:nvSpPr>
        <p:spPr>
          <a:xfrm>
            <a:off x="9674213" y="5263753"/>
            <a:ext cx="227190" cy="312552"/>
          </a:xfrm>
          <a:prstGeom prst="roundRect">
            <a:avLst/>
          </a:prstGeom>
          <a:solidFill>
            <a:schemeClr val="accent5"/>
          </a:solidFill>
          <a:ln>
            <a:noFill/>
          </a:ln>
          <a:effectLst>
            <a:outerShdw blurRad="50800" dist="38100" dir="2700000" algn="tl" rotWithShape="0">
              <a:prstClr val="black">
                <a:alpha val="40000"/>
              </a:prstClr>
            </a:outerShdw>
          </a:effectLst>
        </p:spPr>
        <p:txBody>
          <a:bodyPr wrap="square" rtlCol="0" anchor="ctr">
            <a:noAutofit/>
          </a:bodyPr>
          <a:lstStyle/>
          <a:p>
            <a:pPr algn="ctr" defTabSz="913887">
              <a:defRPr/>
            </a:pPr>
            <a:endParaRPr lang="en-US" sz="1099">
              <a:solidFill>
                <a:srgbClr val="FFFFFF"/>
              </a:solidFill>
              <a:latin typeface="Centra No1" pitchFamily="2" charset="77"/>
              <a:ea typeface="Centra No1" pitchFamily="2" charset="77"/>
            </a:endParaRPr>
          </a:p>
        </p:txBody>
      </p:sp>
      <p:sp>
        <p:nvSpPr>
          <p:cNvPr id="158" name="TextBox 157">
            <a:extLst>
              <a:ext uri="{FF2B5EF4-FFF2-40B4-BE49-F238E27FC236}">
                <a16:creationId xmlns:a16="http://schemas.microsoft.com/office/drawing/2014/main" id="{93E5A3D5-C8E2-C147-A232-0C55C676FDC4}"/>
              </a:ext>
            </a:extLst>
          </p:cNvPr>
          <p:cNvSpPr txBox="1"/>
          <p:nvPr/>
        </p:nvSpPr>
        <p:spPr>
          <a:xfrm>
            <a:off x="10075785" y="4784607"/>
            <a:ext cx="1817186" cy="261482"/>
          </a:xfrm>
          <a:prstGeom prst="rect">
            <a:avLst/>
          </a:prstGeom>
          <a:noFill/>
        </p:spPr>
        <p:txBody>
          <a:bodyPr wrap="square" rtlCol="0">
            <a:spAutoFit/>
          </a:bodyPr>
          <a:lstStyle/>
          <a:p>
            <a:pPr defTabSz="913887"/>
            <a:r>
              <a:rPr lang="en-GB" sz="1099" err="1">
                <a:solidFill>
                  <a:srgbClr val="414359"/>
                </a:solidFill>
                <a:latin typeface="Centra No1" pitchFamily="2" charset="77"/>
                <a:ea typeface="Centra No1" pitchFamily="2" charset="77"/>
              </a:rPr>
              <a:t>Tuumiktiim</a:t>
            </a:r>
            <a:endParaRPr lang="en-EE" sz="1099">
              <a:solidFill>
                <a:srgbClr val="414359"/>
              </a:solidFill>
              <a:latin typeface="Centra No1" pitchFamily="2" charset="77"/>
              <a:ea typeface="Centra No1" pitchFamily="2" charset="77"/>
            </a:endParaRPr>
          </a:p>
        </p:txBody>
      </p:sp>
      <p:sp>
        <p:nvSpPr>
          <p:cNvPr id="159" name="Rounded Rectangle 158">
            <a:extLst>
              <a:ext uri="{FF2B5EF4-FFF2-40B4-BE49-F238E27FC236}">
                <a16:creationId xmlns:a16="http://schemas.microsoft.com/office/drawing/2014/main" id="{CC036A29-C029-D24F-A634-D7D8C46A33A1}"/>
              </a:ext>
            </a:extLst>
          </p:cNvPr>
          <p:cNvSpPr/>
          <p:nvPr/>
        </p:nvSpPr>
        <p:spPr>
          <a:xfrm>
            <a:off x="9674213" y="4781210"/>
            <a:ext cx="227190" cy="312552"/>
          </a:xfrm>
          <a:prstGeom prst="roundRect">
            <a:avLst/>
          </a:prstGeom>
          <a:solidFill>
            <a:schemeClr val="tx1"/>
          </a:solidFill>
          <a:ln>
            <a:noFill/>
          </a:ln>
          <a:effectLst>
            <a:outerShdw blurRad="50800" dist="38100" dir="2700000" algn="tl" rotWithShape="0">
              <a:prstClr val="black">
                <a:alpha val="40000"/>
              </a:prstClr>
            </a:outerShdw>
          </a:effectLst>
        </p:spPr>
        <p:txBody>
          <a:bodyPr wrap="square" rtlCol="0" anchor="ctr">
            <a:noAutofit/>
          </a:bodyPr>
          <a:lstStyle/>
          <a:p>
            <a:pPr algn="ctr" defTabSz="913887">
              <a:defRPr/>
            </a:pPr>
            <a:endParaRPr lang="en-US" sz="1099">
              <a:solidFill>
                <a:srgbClr val="FFFFFF"/>
              </a:solidFill>
              <a:latin typeface="Centra No1" pitchFamily="2" charset="77"/>
              <a:ea typeface="Centra No1" pitchFamily="2" charset="77"/>
            </a:endParaRPr>
          </a:p>
        </p:txBody>
      </p:sp>
      <p:sp>
        <p:nvSpPr>
          <p:cNvPr id="173" name="Rounded Rectangle 172">
            <a:extLst>
              <a:ext uri="{FF2B5EF4-FFF2-40B4-BE49-F238E27FC236}">
                <a16:creationId xmlns:a16="http://schemas.microsoft.com/office/drawing/2014/main" id="{1C0D4B23-99C9-264E-816D-741D61F56CAA}"/>
              </a:ext>
            </a:extLst>
          </p:cNvPr>
          <p:cNvSpPr/>
          <p:nvPr/>
        </p:nvSpPr>
        <p:spPr>
          <a:xfrm>
            <a:off x="4999071" y="2966901"/>
            <a:ext cx="1044777" cy="863701"/>
          </a:xfrm>
          <a:prstGeom prst="roundRect">
            <a:avLst/>
          </a:prstGeom>
          <a:solidFill>
            <a:schemeClr val="accent5"/>
          </a:solidFill>
          <a:ln>
            <a:noFill/>
          </a:ln>
          <a:effectLst>
            <a:outerShdw blurRad="50800" dist="38100" dir="2700000" algn="tl" rotWithShape="0">
              <a:prstClr val="black">
                <a:alpha val="40000"/>
              </a:prstClr>
            </a:outerShdw>
          </a:effectLst>
        </p:spPr>
        <p:txBody>
          <a:bodyPr wrap="square" rtlCol="0" anchor="ctr">
            <a:noAutofit/>
          </a:bodyPr>
          <a:lstStyle/>
          <a:p>
            <a:pPr algn="ctr" defTabSz="913887">
              <a:defRPr/>
            </a:pPr>
            <a:r>
              <a:rPr lang="en-US" sz="948" b="1">
                <a:solidFill>
                  <a:schemeClr val="bg1"/>
                </a:solidFill>
                <a:latin typeface="Lausanne 250"/>
                <a:ea typeface="Centra No1" pitchFamily="2" charset="77"/>
              </a:rPr>
              <a:t>I sprint </a:t>
            </a:r>
          </a:p>
          <a:p>
            <a:pPr algn="ctr" defTabSz="913887">
              <a:defRPr/>
            </a:pPr>
            <a:r>
              <a:rPr lang="en-US" sz="948" b="1">
                <a:solidFill>
                  <a:schemeClr val="bg1"/>
                </a:solidFill>
                <a:latin typeface="Lausanne 250"/>
                <a:ea typeface="Centra No1" pitchFamily="2" charset="77"/>
              </a:rPr>
              <a:t>Mis on?</a:t>
            </a:r>
          </a:p>
          <a:p>
            <a:pPr algn="ctr" defTabSz="913887">
              <a:defRPr/>
            </a:pPr>
            <a:r>
              <a:rPr lang="en-US" sz="948" err="1">
                <a:solidFill>
                  <a:schemeClr val="bg1"/>
                </a:solidFill>
                <a:latin typeface="Lausanne 250"/>
                <a:ea typeface="Centra No1" pitchFamily="2" charset="77"/>
              </a:rPr>
              <a:t>Probleemi</a:t>
            </a:r>
            <a:r>
              <a:rPr lang="en-US" sz="948">
                <a:solidFill>
                  <a:schemeClr val="bg1"/>
                </a:solidFill>
                <a:latin typeface="Lausanne 250"/>
                <a:ea typeface="Centra No1" pitchFamily="2" charset="77"/>
              </a:rPr>
              <a:t> </a:t>
            </a:r>
            <a:r>
              <a:rPr lang="en-US" sz="948" err="1">
                <a:solidFill>
                  <a:schemeClr val="bg1"/>
                </a:solidFill>
                <a:latin typeface="Lausanne 250"/>
                <a:ea typeface="Centra No1" pitchFamily="2" charset="77"/>
              </a:rPr>
              <a:t>defineerimise</a:t>
            </a:r>
            <a:r>
              <a:rPr lang="en-US" sz="948">
                <a:solidFill>
                  <a:schemeClr val="bg1"/>
                </a:solidFill>
                <a:latin typeface="Lausanne 250"/>
                <a:ea typeface="Centra No1" pitchFamily="2" charset="77"/>
              </a:rPr>
              <a:t> </a:t>
            </a:r>
            <a:r>
              <a:rPr lang="en-US" sz="948" err="1">
                <a:solidFill>
                  <a:schemeClr val="bg1"/>
                </a:solidFill>
                <a:latin typeface="Lausanne 250"/>
                <a:ea typeface="Centra No1" pitchFamily="2" charset="77"/>
              </a:rPr>
              <a:t>töötuba</a:t>
            </a:r>
            <a:endParaRPr lang="en-US" sz="948">
              <a:solidFill>
                <a:schemeClr val="bg1"/>
              </a:solidFill>
              <a:latin typeface="Lausanne 250"/>
              <a:ea typeface="Centra No1" pitchFamily="2" charset="77"/>
            </a:endParaRPr>
          </a:p>
        </p:txBody>
      </p:sp>
      <p:sp>
        <p:nvSpPr>
          <p:cNvPr id="179" name="Rounded Rectangle 178">
            <a:extLst>
              <a:ext uri="{FF2B5EF4-FFF2-40B4-BE49-F238E27FC236}">
                <a16:creationId xmlns:a16="http://schemas.microsoft.com/office/drawing/2014/main" id="{71901CEF-3841-714F-A034-C4449E3A5E5B}"/>
              </a:ext>
            </a:extLst>
          </p:cNvPr>
          <p:cNvSpPr/>
          <p:nvPr/>
        </p:nvSpPr>
        <p:spPr>
          <a:xfrm>
            <a:off x="10127711" y="785590"/>
            <a:ext cx="2132977" cy="1008248"/>
          </a:xfrm>
          <a:prstGeom prst="roundRect">
            <a:avLst/>
          </a:prstGeom>
          <a:solidFill>
            <a:schemeClr val="accent2"/>
          </a:solidFill>
          <a:ln w="38100">
            <a:solidFill>
              <a:schemeClr val="accent1"/>
            </a:solidFill>
          </a:ln>
          <a:effectLst>
            <a:outerShdw blurRad="50800" dist="38100" dir="2700000" algn="tl" rotWithShape="0">
              <a:prstClr val="black">
                <a:alpha val="40000"/>
              </a:prstClr>
            </a:outerShdw>
          </a:effectLst>
        </p:spPr>
        <p:txBody>
          <a:bodyPr wrap="square" rtlCol="0" anchor="ctr">
            <a:noAutofit/>
          </a:bodyPr>
          <a:lstStyle/>
          <a:p>
            <a:pPr lvl="0"/>
            <a:r>
              <a:rPr lang="et-EE" sz="1050"/>
              <a:t>Tartu arengustrateegia ja arengukava taseme sisustamise koordineerimine ühtse mudeli abil</a:t>
            </a:r>
            <a:endParaRPr lang="en-EE" sz="1050"/>
          </a:p>
        </p:txBody>
      </p:sp>
      <p:sp>
        <p:nvSpPr>
          <p:cNvPr id="77" name="Rectangle 76">
            <a:extLst>
              <a:ext uri="{FF2B5EF4-FFF2-40B4-BE49-F238E27FC236}">
                <a16:creationId xmlns:a16="http://schemas.microsoft.com/office/drawing/2014/main" id="{BC670799-8A6B-3A40-8370-CA70BF183DDC}"/>
              </a:ext>
            </a:extLst>
          </p:cNvPr>
          <p:cNvSpPr/>
          <p:nvPr/>
        </p:nvSpPr>
        <p:spPr>
          <a:xfrm>
            <a:off x="386813" y="154489"/>
            <a:ext cx="435376" cy="276999"/>
          </a:xfrm>
          <a:prstGeom prst="rect">
            <a:avLst/>
          </a:prstGeom>
        </p:spPr>
        <p:txBody>
          <a:bodyPr wrap="none">
            <a:spAutoFit/>
          </a:bodyPr>
          <a:lstStyle/>
          <a:p>
            <a:r>
              <a:rPr lang="en-EE" sz="1200" spc="10"/>
              <a:t>Mai</a:t>
            </a:r>
            <a:endParaRPr lang="en-EE" sz="1200"/>
          </a:p>
        </p:txBody>
      </p:sp>
      <p:cxnSp>
        <p:nvCxnSpPr>
          <p:cNvPr id="78" name="Straight Connector 77">
            <a:extLst>
              <a:ext uri="{FF2B5EF4-FFF2-40B4-BE49-F238E27FC236}">
                <a16:creationId xmlns:a16="http://schemas.microsoft.com/office/drawing/2014/main" id="{8EAD08D7-D950-DA4A-9EBE-8131B7BCC01E}"/>
              </a:ext>
            </a:extLst>
          </p:cNvPr>
          <p:cNvCxnSpPr>
            <a:cxnSpLocks/>
          </p:cNvCxnSpPr>
          <p:nvPr/>
        </p:nvCxnSpPr>
        <p:spPr>
          <a:xfrm flipH="1">
            <a:off x="4975502" y="-881"/>
            <a:ext cx="18826" cy="6858881"/>
          </a:xfrm>
          <a:prstGeom prst="line">
            <a:avLst/>
          </a:prstGeom>
          <a:ln>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FD184323-CACD-9248-A93C-C57680B4FFD0}"/>
              </a:ext>
            </a:extLst>
          </p:cNvPr>
          <p:cNvCxnSpPr>
            <a:cxnSpLocks/>
          </p:cNvCxnSpPr>
          <p:nvPr/>
        </p:nvCxnSpPr>
        <p:spPr>
          <a:xfrm flipH="1">
            <a:off x="1157351" y="-8486"/>
            <a:ext cx="18826" cy="6858881"/>
          </a:xfrm>
          <a:prstGeom prst="line">
            <a:avLst/>
          </a:prstGeom>
          <a:ln>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D0B522E-9ED5-DF43-99A8-308348588BCF}"/>
              </a:ext>
            </a:extLst>
          </p:cNvPr>
          <p:cNvCxnSpPr>
            <a:cxnSpLocks/>
          </p:cNvCxnSpPr>
          <p:nvPr/>
        </p:nvCxnSpPr>
        <p:spPr>
          <a:xfrm flipH="1">
            <a:off x="7520936" y="-8486"/>
            <a:ext cx="18826" cy="6858881"/>
          </a:xfrm>
          <a:prstGeom prst="line">
            <a:avLst/>
          </a:prstGeom>
          <a:ln>
            <a:solidFill>
              <a:schemeClr val="bg2"/>
            </a:solidFill>
            <a:prstDash val="solid"/>
          </a:ln>
        </p:spPr>
        <p:style>
          <a:lnRef idx="1">
            <a:schemeClr val="accent1"/>
          </a:lnRef>
          <a:fillRef idx="0">
            <a:schemeClr val="accent1"/>
          </a:fillRef>
          <a:effectRef idx="0">
            <a:schemeClr val="accent1"/>
          </a:effectRef>
          <a:fontRef idx="minor">
            <a:schemeClr val="tx1"/>
          </a:fontRef>
        </p:style>
      </p:cxnSp>
      <p:sp>
        <p:nvSpPr>
          <p:cNvPr id="65" name="Title 1">
            <a:extLst>
              <a:ext uri="{FF2B5EF4-FFF2-40B4-BE49-F238E27FC236}">
                <a16:creationId xmlns:a16="http://schemas.microsoft.com/office/drawing/2014/main" id="{6685444F-6D80-7C49-B4C2-71E6E42C8518}"/>
              </a:ext>
            </a:extLst>
          </p:cNvPr>
          <p:cNvSpPr txBox="1">
            <a:spLocks/>
          </p:cNvSpPr>
          <p:nvPr/>
        </p:nvSpPr>
        <p:spPr>
          <a:xfrm>
            <a:off x="238617" y="529774"/>
            <a:ext cx="10801349" cy="1296143"/>
          </a:xfrm>
          <a:prstGeom prst="rect">
            <a:avLst/>
          </a:prstGeom>
        </p:spPr>
        <p:txBody>
          <a:bodyPr lIns="91440" tIns="45720" rIns="91440" bIns="45720" anchor="t"/>
          <a:lstStyle>
            <a:lvl1pPr algn="l" defTabSz="914400" rtl="0" eaLnBrk="1" latinLnBrk="0" hangingPunct="1">
              <a:lnSpc>
                <a:spcPct val="90000"/>
              </a:lnSpc>
              <a:spcBef>
                <a:spcPct val="0"/>
              </a:spcBef>
              <a:buNone/>
              <a:defRPr sz="2500" b="1" kern="1200">
                <a:solidFill>
                  <a:schemeClr val="tx1"/>
                </a:solidFill>
                <a:latin typeface="+mj-lt"/>
                <a:ea typeface="+mj-ea"/>
                <a:cs typeface="+mj-cs"/>
              </a:defRPr>
            </a:lvl1pPr>
          </a:lstStyle>
          <a:p>
            <a:r>
              <a:rPr lang="en-EE">
                <a:highlight>
                  <a:srgbClr val="E9F352"/>
                </a:highlight>
                <a:latin typeface="+mn-lt"/>
              </a:rPr>
              <a:t>Mudeli disainiprotsessi teekaart: mai-detsember 2022</a:t>
            </a:r>
          </a:p>
        </p:txBody>
      </p:sp>
      <p:sp>
        <p:nvSpPr>
          <p:cNvPr id="66" name="TextBox 65">
            <a:extLst>
              <a:ext uri="{FF2B5EF4-FFF2-40B4-BE49-F238E27FC236}">
                <a16:creationId xmlns:a16="http://schemas.microsoft.com/office/drawing/2014/main" id="{328DC6DE-0315-3041-9502-2CB0F29D0242}"/>
              </a:ext>
            </a:extLst>
          </p:cNvPr>
          <p:cNvSpPr txBox="1"/>
          <p:nvPr/>
        </p:nvSpPr>
        <p:spPr>
          <a:xfrm>
            <a:off x="10089190" y="6143343"/>
            <a:ext cx="1817186" cy="261482"/>
          </a:xfrm>
          <a:prstGeom prst="rect">
            <a:avLst/>
          </a:prstGeom>
          <a:noFill/>
        </p:spPr>
        <p:txBody>
          <a:bodyPr wrap="square" rtlCol="0">
            <a:spAutoFit/>
          </a:bodyPr>
          <a:lstStyle/>
          <a:p>
            <a:pPr defTabSz="913887"/>
            <a:r>
              <a:rPr lang="en-GB" sz="1099" err="1">
                <a:solidFill>
                  <a:srgbClr val="414359"/>
                </a:solidFill>
                <a:latin typeface="Centra No1" pitchFamily="2" charset="77"/>
                <a:ea typeface="Centra No1" pitchFamily="2" charset="77"/>
              </a:rPr>
              <a:t>Huvirühmad</a:t>
            </a:r>
            <a:endParaRPr lang="en-EE" sz="1099">
              <a:solidFill>
                <a:srgbClr val="414359"/>
              </a:solidFill>
              <a:latin typeface="Centra No1" pitchFamily="2" charset="77"/>
              <a:ea typeface="Centra No1" pitchFamily="2" charset="77"/>
            </a:endParaRPr>
          </a:p>
        </p:txBody>
      </p:sp>
      <p:sp>
        <p:nvSpPr>
          <p:cNvPr id="67" name="Rounded Rectangle 66">
            <a:extLst>
              <a:ext uri="{FF2B5EF4-FFF2-40B4-BE49-F238E27FC236}">
                <a16:creationId xmlns:a16="http://schemas.microsoft.com/office/drawing/2014/main" id="{DE24086D-AE6E-DB43-B2DB-392B54B95087}"/>
              </a:ext>
            </a:extLst>
          </p:cNvPr>
          <p:cNvSpPr/>
          <p:nvPr/>
        </p:nvSpPr>
        <p:spPr>
          <a:xfrm>
            <a:off x="9671111" y="6214159"/>
            <a:ext cx="227190" cy="312552"/>
          </a:xfrm>
          <a:prstGeom prst="roundRect">
            <a:avLst/>
          </a:prstGeom>
          <a:noFill/>
          <a:ln w="38100">
            <a:solidFill>
              <a:schemeClr val="accent1"/>
            </a:solidFill>
          </a:ln>
          <a:effectLst>
            <a:outerShdw blurRad="50800" dist="38100" dir="2700000" algn="tl" rotWithShape="0">
              <a:prstClr val="black">
                <a:alpha val="40000"/>
              </a:prstClr>
            </a:outerShdw>
          </a:effectLst>
        </p:spPr>
        <p:txBody>
          <a:bodyPr wrap="square" rtlCol="0" anchor="ctr">
            <a:noAutofit/>
          </a:bodyPr>
          <a:lstStyle/>
          <a:p>
            <a:pPr algn="ctr" defTabSz="913887">
              <a:defRPr/>
            </a:pPr>
            <a:endParaRPr lang="en-US" sz="1099">
              <a:solidFill>
                <a:srgbClr val="FFFFFF"/>
              </a:solidFill>
              <a:latin typeface="Centra No1" pitchFamily="2" charset="77"/>
              <a:ea typeface="Centra No1" pitchFamily="2" charset="77"/>
            </a:endParaRPr>
          </a:p>
        </p:txBody>
      </p:sp>
      <p:sp>
        <p:nvSpPr>
          <p:cNvPr id="72" name="TextBox 71">
            <a:extLst>
              <a:ext uri="{FF2B5EF4-FFF2-40B4-BE49-F238E27FC236}">
                <a16:creationId xmlns:a16="http://schemas.microsoft.com/office/drawing/2014/main" id="{16FE3AA9-B193-1A49-914E-F761BE707A84}"/>
              </a:ext>
            </a:extLst>
          </p:cNvPr>
          <p:cNvSpPr txBox="1"/>
          <p:nvPr/>
        </p:nvSpPr>
        <p:spPr>
          <a:xfrm>
            <a:off x="5163066" y="154489"/>
            <a:ext cx="946413" cy="276999"/>
          </a:xfrm>
          <a:prstGeom prst="rect">
            <a:avLst/>
          </a:prstGeom>
          <a:noFill/>
          <a:ln>
            <a:noFill/>
          </a:ln>
        </p:spPr>
        <p:txBody>
          <a:bodyPr wrap="none" rtlCol="0">
            <a:spAutoFit/>
          </a:bodyPr>
          <a:lstStyle/>
          <a:p>
            <a:r>
              <a:rPr lang="en-EE" sz="1200" spc="10"/>
              <a:t>September</a:t>
            </a:r>
          </a:p>
        </p:txBody>
      </p:sp>
      <p:sp>
        <p:nvSpPr>
          <p:cNvPr id="73" name="Rectangle 72">
            <a:extLst>
              <a:ext uri="{FF2B5EF4-FFF2-40B4-BE49-F238E27FC236}">
                <a16:creationId xmlns:a16="http://schemas.microsoft.com/office/drawing/2014/main" id="{65F512F9-196E-224F-937E-BD12808390A5}"/>
              </a:ext>
            </a:extLst>
          </p:cNvPr>
          <p:cNvSpPr/>
          <p:nvPr/>
        </p:nvSpPr>
        <p:spPr>
          <a:xfrm>
            <a:off x="1542308" y="154489"/>
            <a:ext cx="556563" cy="276999"/>
          </a:xfrm>
          <a:prstGeom prst="rect">
            <a:avLst/>
          </a:prstGeom>
        </p:spPr>
        <p:txBody>
          <a:bodyPr wrap="none">
            <a:spAutoFit/>
          </a:bodyPr>
          <a:lstStyle/>
          <a:p>
            <a:r>
              <a:rPr lang="en-EE" sz="1200" spc="10"/>
              <a:t>Juuni</a:t>
            </a:r>
            <a:endParaRPr lang="en-EE" sz="1200"/>
          </a:p>
        </p:txBody>
      </p:sp>
      <p:sp>
        <p:nvSpPr>
          <p:cNvPr id="74" name="Rectangle 73">
            <a:extLst>
              <a:ext uri="{FF2B5EF4-FFF2-40B4-BE49-F238E27FC236}">
                <a16:creationId xmlns:a16="http://schemas.microsoft.com/office/drawing/2014/main" id="{B021C108-4829-684D-807B-889956C24F6F}"/>
              </a:ext>
            </a:extLst>
          </p:cNvPr>
          <p:cNvSpPr/>
          <p:nvPr/>
        </p:nvSpPr>
        <p:spPr>
          <a:xfrm>
            <a:off x="2833270" y="154489"/>
            <a:ext cx="505267" cy="276999"/>
          </a:xfrm>
          <a:prstGeom prst="rect">
            <a:avLst/>
          </a:prstGeom>
        </p:spPr>
        <p:txBody>
          <a:bodyPr wrap="none">
            <a:spAutoFit/>
          </a:bodyPr>
          <a:lstStyle/>
          <a:p>
            <a:r>
              <a:rPr lang="en-EE" sz="1200" spc="10"/>
              <a:t>Juuli</a:t>
            </a:r>
            <a:endParaRPr lang="en-EE" sz="1200"/>
          </a:p>
        </p:txBody>
      </p:sp>
      <p:sp>
        <p:nvSpPr>
          <p:cNvPr id="79" name="Rounded Rectangle 78">
            <a:extLst>
              <a:ext uri="{FF2B5EF4-FFF2-40B4-BE49-F238E27FC236}">
                <a16:creationId xmlns:a16="http://schemas.microsoft.com/office/drawing/2014/main" id="{0C5ACE56-6C8C-B246-951A-9BBCD0E21709}"/>
              </a:ext>
            </a:extLst>
          </p:cNvPr>
          <p:cNvSpPr/>
          <p:nvPr/>
        </p:nvSpPr>
        <p:spPr>
          <a:xfrm>
            <a:off x="5314808" y="1627018"/>
            <a:ext cx="1811568" cy="1253392"/>
          </a:xfrm>
          <a:prstGeom prst="roundRect">
            <a:avLst/>
          </a:prstGeom>
          <a:solidFill>
            <a:schemeClr val="accent5"/>
          </a:solidFill>
          <a:ln>
            <a:noFill/>
          </a:ln>
          <a:effectLst>
            <a:outerShdw blurRad="50800" dist="38100" dir="2700000" algn="tl" rotWithShape="0">
              <a:prstClr val="black">
                <a:alpha val="40000"/>
              </a:prstClr>
            </a:outerShdw>
          </a:effectLst>
        </p:spPr>
        <p:txBody>
          <a:bodyPr wrap="square" numCol="2" rtlCol="0" anchor="ctr">
            <a:noAutofit/>
          </a:bodyPr>
          <a:lstStyle/>
          <a:p>
            <a:pPr algn="ctr" defTabSz="913887">
              <a:defRPr/>
            </a:pPr>
            <a:r>
              <a:rPr lang="en-US" sz="948" b="1">
                <a:solidFill>
                  <a:schemeClr val="bg1"/>
                </a:solidFill>
                <a:latin typeface="Lausanne 250"/>
                <a:ea typeface="Centra No1" pitchFamily="2" charset="77"/>
              </a:rPr>
              <a:t>II sprint</a:t>
            </a:r>
          </a:p>
          <a:p>
            <a:pPr algn="ctr" defTabSz="913887">
              <a:defRPr/>
            </a:pPr>
            <a:r>
              <a:rPr lang="en-US" sz="948" b="1">
                <a:solidFill>
                  <a:schemeClr val="bg1"/>
                </a:solidFill>
                <a:latin typeface="Lausanne 250"/>
                <a:ea typeface="Centra No1" pitchFamily="2" charset="77"/>
              </a:rPr>
              <a:t>Mis </a:t>
            </a:r>
            <a:r>
              <a:rPr lang="en-US" sz="948" b="1" err="1">
                <a:solidFill>
                  <a:schemeClr val="bg1"/>
                </a:solidFill>
                <a:latin typeface="Lausanne 250"/>
                <a:ea typeface="Centra No1" pitchFamily="2" charset="77"/>
              </a:rPr>
              <a:t>oleks</a:t>
            </a:r>
            <a:r>
              <a:rPr lang="en-US" sz="948" b="1">
                <a:solidFill>
                  <a:schemeClr val="bg1"/>
                </a:solidFill>
                <a:latin typeface="Lausanne 250"/>
                <a:ea typeface="Centra No1" pitchFamily="2" charset="77"/>
              </a:rPr>
              <a:t> </a:t>
            </a:r>
            <a:r>
              <a:rPr lang="en-US" sz="948" b="1" err="1">
                <a:solidFill>
                  <a:schemeClr val="bg1"/>
                </a:solidFill>
                <a:latin typeface="Lausanne 250"/>
                <a:ea typeface="Centra No1" pitchFamily="2" charset="77"/>
              </a:rPr>
              <a:t>kui</a:t>
            </a:r>
            <a:r>
              <a:rPr lang="en-US" sz="948" b="1">
                <a:solidFill>
                  <a:schemeClr val="bg1"/>
                </a:solidFill>
                <a:latin typeface="Lausanne 250"/>
                <a:ea typeface="Centra No1" pitchFamily="2" charset="77"/>
              </a:rPr>
              <a:t>?</a:t>
            </a:r>
          </a:p>
          <a:p>
            <a:pPr algn="ctr" defTabSz="913887">
              <a:defRPr/>
            </a:pPr>
            <a:endParaRPr lang="en-US" sz="948" b="1">
              <a:solidFill>
                <a:schemeClr val="bg1"/>
              </a:solidFill>
              <a:latin typeface="Lausanne 250"/>
              <a:ea typeface="Centra No1" pitchFamily="2" charset="77"/>
            </a:endParaRPr>
          </a:p>
          <a:p>
            <a:pPr algn="ctr" defTabSz="913887">
              <a:defRPr/>
            </a:pPr>
            <a:r>
              <a:rPr lang="en-US" sz="948" err="1">
                <a:solidFill>
                  <a:schemeClr val="bg1"/>
                </a:solidFill>
                <a:latin typeface="Lausanne 250"/>
                <a:ea typeface="Centra No1" pitchFamily="2" charset="77"/>
              </a:rPr>
              <a:t>Päev</a:t>
            </a:r>
            <a:r>
              <a:rPr lang="en-US" sz="948">
                <a:solidFill>
                  <a:schemeClr val="bg1"/>
                </a:solidFill>
                <a:latin typeface="Lausanne 250"/>
                <a:ea typeface="Centra No1" pitchFamily="2" charset="77"/>
              </a:rPr>
              <a:t> 1 </a:t>
            </a:r>
          </a:p>
          <a:p>
            <a:pPr algn="ctr" defTabSz="913887">
              <a:defRPr/>
            </a:pPr>
            <a:r>
              <a:rPr lang="en-US" sz="948" err="1">
                <a:solidFill>
                  <a:schemeClr val="bg1"/>
                </a:solidFill>
                <a:latin typeface="Lausanne 250"/>
                <a:ea typeface="Centra No1" pitchFamily="2" charset="77"/>
              </a:rPr>
              <a:t>Ideestamise</a:t>
            </a:r>
            <a:r>
              <a:rPr lang="en-US" sz="948">
                <a:solidFill>
                  <a:schemeClr val="bg1"/>
                </a:solidFill>
                <a:latin typeface="Lausanne 250"/>
                <a:ea typeface="Centra No1" pitchFamily="2" charset="77"/>
              </a:rPr>
              <a:t> </a:t>
            </a:r>
            <a:r>
              <a:rPr lang="en-US" sz="948" err="1">
                <a:solidFill>
                  <a:schemeClr val="bg1"/>
                </a:solidFill>
                <a:latin typeface="Lausanne 250"/>
                <a:ea typeface="Centra No1" pitchFamily="2" charset="77"/>
              </a:rPr>
              <a:t>töötuba</a:t>
            </a:r>
            <a:endParaRPr lang="en-US" sz="948">
              <a:solidFill>
                <a:schemeClr val="bg1"/>
              </a:solidFill>
              <a:latin typeface="Lausanne 250"/>
              <a:ea typeface="Centra No1" pitchFamily="2" charset="77"/>
            </a:endParaRPr>
          </a:p>
          <a:p>
            <a:pPr algn="ctr" defTabSz="913887">
              <a:defRPr/>
            </a:pPr>
            <a:r>
              <a:rPr lang="en-US" sz="948" b="1">
                <a:solidFill>
                  <a:schemeClr val="bg1"/>
                </a:solidFill>
                <a:latin typeface="Lausanne 250"/>
                <a:ea typeface="Centra No1" pitchFamily="2" charset="77"/>
              </a:rPr>
              <a:t> </a:t>
            </a:r>
          </a:p>
          <a:p>
            <a:pPr algn="ctr" defTabSz="913887">
              <a:defRPr/>
            </a:pPr>
            <a:r>
              <a:rPr lang="en-US" sz="948" b="1">
                <a:solidFill>
                  <a:schemeClr val="bg1"/>
                </a:solidFill>
                <a:latin typeface="Lausanne 250"/>
                <a:ea typeface="Centra No1" pitchFamily="2" charset="77"/>
              </a:rPr>
              <a:t>III sprint </a:t>
            </a:r>
          </a:p>
          <a:p>
            <a:pPr algn="ctr" defTabSz="913887">
              <a:defRPr/>
            </a:pPr>
            <a:r>
              <a:rPr lang="en-US" sz="948" b="1">
                <a:solidFill>
                  <a:schemeClr val="bg1"/>
                </a:solidFill>
                <a:latin typeface="Lausanne 250"/>
                <a:ea typeface="Centra No1" pitchFamily="2" charset="77"/>
              </a:rPr>
              <a:t>Mis </a:t>
            </a:r>
            <a:r>
              <a:rPr lang="en-US" sz="948" b="1" err="1">
                <a:solidFill>
                  <a:schemeClr val="bg1"/>
                </a:solidFill>
                <a:latin typeface="Lausanne 250"/>
                <a:ea typeface="Centra No1" pitchFamily="2" charset="77"/>
              </a:rPr>
              <a:t>lendab</a:t>
            </a:r>
            <a:r>
              <a:rPr lang="en-US" sz="948" b="1">
                <a:solidFill>
                  <a:schemeClr val="bg1"/>
                </a:solidFill>
                <a:latin typeface="Lausanne 250"/>
                <a:ea typeface="Centra No1" pitchFamily="2" charset="77"/>
              </a:rPr>
              <a:t>?</a:t>
            </a:r>
          </a:p>
          <a:p>
            <a:pPr algn="ctr" defTabSz="913887">
              <a:defRPr/>
            </a:pPr>
            <a:endParaRPr lang="en-US" sz="948" b="1">
              <a:solidFill>
                <a:schemeClr val="bg1"/>
              </a:solidFill>
              <a:latin typeface="Lausanne 250"/>
              <a:ea typeface="Centra No1" pitchFamily="2" charset="77"/>
            </a:endParaRPr>
          </a:p>
          <a:p>
            <a:pPr algn="ctr" defTabSz="913887">
              <a:defRPr/>
            </a:pPr>
            <a:r>
              <a:rPr lang="en-US" sz="948" err="1">
                <a:solidFill>
                  <a:schemeClr val="bg1"/>
                </a:solidFill>
                <a:latin typeface="Lausanne 250"/>
                <a:ea typeface="Centra No1" pitchFamily="2" charset="77"/>
              </a:rPr>
              <a:t>Päev</a:t>
            </a:r>
            <a:r>
              <a:rPr lang="en-US" sz="948">
                <a:solidFill>
                  <a:schemeClr val="bg1"/>
                </a:solidFill>
                <a:latin typeface="Lausanne 250"/>
                <a:ea typeface="Centra No1" pitchFamily="2" charset="77"/>
              </a:rPr>
              <a:t> 2 </a:t>
            </a:r>
          </a:p>
          <a:p>
            <a:pPr algn="ctr" defTabSz="913887">
              <a:defRPr/>
            </a:pPr>
            <a:r>
              <a:rPr lang="en-US" sz="948">
                <a:solidFill>
                  <a:schemeClr val="bg1"/>
                </a:solidFill>
                <a:latin typeface="Lausanne 250"/>
                <a:ea typeface="Centra No1" pitchFamily="2" charset="77"/>
              </a:rPr>
              <a:t>Proto-</a:t>
            </a:r>
            <a:r>
              <a:rPr lang="en-US" sz="948" err="1">
                <a:solidFill>
                  <a:schemeClr val="bg1"/>
                </a:solidFill>
                <a:latin typeface="Lausanne 250"/>
                <a:ea typeface="Centra No1" pitchFamily="2" charset="77"/>
              </a:rPr>
              <a:t>tüüpimise</a:t>
            </a:r>
            <a:r>
              <a:rPr lang="en-US" sz="948">
                <a:solidFill>
                  <a:schemeClr val="bg1"/>
                </a:solidFill>
                <a:latin typeface="Lausanne 250"/>
                <a:ea typeface="Centra No1" pitchFamily="2" charset="77"/>
              </a:rPr>
              <a:t> </a:t>
            </a:r>
            <a:r>
              <a:rPr lang="en-US" sz="948" err="1">
                <a:solidFill>
                  <a:schemeClr val="bg1"/>
                </a:solidFill>
                <a:latin typeface="Lausanne 250"/>
                <a:ea typeface="Centra No1" pitchFamily="2" charset="77"/>
              </a:rPr>
              <a:t>töötuba</a:t>
            </a:r>
            <a:endParaRPr lang="en-US" sz="948">
              <a:solidFill>
                <a:schemeClr val="bg1"/>
              </a:solidFill>
              <a:latin typeface="Lausanne 250"/>
              <a:ea typeface="Centra No1" pitchFamily="2" charset="77"/>
            </a:endParaRPr>
          </a:p>
        </p:txBody>
      </p:sp>
      <p:grpSp>
        <p:nvGrpSpPr>
          <p:cNvPr id="15" name="Group 14">
            <a:extLst>
              <a:ext uri="{FF2B5EF4-FFF2-40B4-BE49-F238E27FC236}">
                <a16:creationId xmlns:a16="http://schemas.microsoft.com/office/drawing/2014/main" id="{E208A001-F9EA-7C43-B0CE-FB7A7E9CA532}"/>
              </a:ext>
            </a:extLst>
          </p:cNvPr>
          <p:cNvGrpSpPr/>
          <p:nvPr/>
        </p:nvGrpSpPr>
        <p:grpSpPr>
          <a:xfrm>
            <a:off x="7184936" y="1073933"/>
            <a:ext cx="1185914" cy="1037604"/>
            <a:chOff x="7255343" y="1889746"/>
            <a:chExt cx="1185914" cy="1037604"/>
          </a:xfrm>
        </p:grpSpPr>
        <p:sp>
          <p:nvSpPr>
            <p:cNvPr id="177" name="Rounded Rectangle 176">
              <a:extLst>
                <a:ext uri="{FF2B5EF4-FFF2-40B4-BE49-F238E27FC236}">
                  <a16:creationId xmlns:a16="http://schemas.microsoft.com/office/drawing/2014/main" id="{193C5AAC-B832-A342-B069-AD88F109C8BB}"/>
                </a:ext>
              </a:extLst>
            </p:cNvPr>
            <p:cNvSpPr/>
            <p:nvPr/>
          </p:nvSpPr>
          <p:spPr>
            <a:xfrm>
              <a:off x="7255343" y="1889746"/>
              <a:ext cx="1185914" cy="1037604"/>
            </a:xfrm>
            <a:prstGeom prst="roundRect">
              <a:avLst/>
            </a:prstGeom>
            <a:solidFill>
              <a:schemeClr val="accent2"/>
            </a:solidFill>
            <a:ln w="38100">
              <a:solidFill>
                <a:schemeClr val="accent1"/>
              </a:solidFill>
            </a:ln>
            <a:effectLst>
              <a:outerShdw blurRad="50800" dist="38100" dir="2700000" algn="tl" rotWithShape="0">
                <a:prstClr val="black">
                  <a:alpha val="40000"/>
                </a:prstClr>
              </a:outerShdw>
            </a:effectLst>
          </p:spPr>
          <p:txBody>
            <a:bodyPr wrap="square" rtlCol="0" anchor="ctr">
              <a:noAutofit/>
            </a:bodyPr>
            <a:lstStyle/>
            <a:p>
              <a:pPr algn="ctr" defTabSz="913887">
                <a:defRPr/>
              </a:pPr>
              <a:endParaRPr lang="en-US" sz="948" b="1">
                <a:latin typeface="Lausanne 250"/>
                <a:ea typeface="Centra No1" pitchFamily="2" charset="77"/>
              </a:endParaRPr>
            </a:p>
          </p:txBody>
        </p:sp>
        <p:sp>
          <p:nvSpPr>
            <p:cNvPr id="80" name="Rounded Rectangle 79">
              <a:extLst>
                <a:ext uri="{FF2B5EF4-FFF2-40B4-BE49-F238E27FC236}">
                  <a16:creationId xmlns:a16="http://schemas.microsoft.com/office/drawing/2014/main" id="{F208A58F-F154-0B4B-BFEB-873D10606D0A}"/>
                </a:ext>
              </a:extLst>
            </p:cNvPr>
            <p:cNvSpPr/>
            <p:nvPr/>
          </p:nvSpPr>
          <p:spPr>
            <a:xfrm>
              <a:off x="7325912" y="1976698"/>
              <a:ext cx="1044777" cy="863701"/>
            </a:xfrm>
            <a:prstGeom prst="roundRect">
              <a:avLst/>
            </a:prstGeom>
            <a:solidFill>
              <a:schemeClr val="accent5"/>
            </a:solidFill>
            <a:ln w="38100">
              <a:noFill/>
            </a:ln>
            <a:effectLst>
              <a:outerShdw blurRad="50800" dist="38100" dir="2700000" algn="tl" rotWithShape="0">
                <a:prstClr val="black">
                  <a:alpha val="40000"/>
                </a:prstClr>
              </a:outerShdw>
            </a:effectLst>
          </p:spPr>
          <p:txBody>
            <a:bodyPr wrap="square" rtlCol="0" anchor="ctr">
              <a:noAutofit/>
            </a:bodyPr>
            <a:lstStyle/>
            <a:p>
              <a:pPr algn="ctr" defTabSz="913887">
                <a:defRPr/>
              </a:pPr>
              <a:r>
                <a:rPr lang="en-US" sz="948" b="1">
                  <a:solidFill>
                    <a:schemeClr val="bg1"/>
                  </a:solidFill>
                  <a:latin typeface="Lausanne 250"/>
                  <a:ea typeface="Centra No1" pitchFamily="2" charset="77"/>
                </a:rPr>
                <a:t>IV Sprint </a:t>
              </a:r>
            </a:p>
            <a:p>
              <a:pPr algn="ctr" defTabSz="913887">
                <a:defRPr/>
              </a:pPr>
              <a:r>
                <a:rPr lang="en-US" sz="948" b="1">
                  <a:solidFill>
                    <a:schemeClr val="bg1"/>
                  </a:solidFill>
                  <a:latin typeface="Lausanne 250"/>
                  <a:ea typeface="Centra No1" pitchFamily="2" charset="77"/>
                </a:rPr>
                <a:t>Mis </a:t>
              </a:r>
              <a:r>
                <a:rPr lang="en-US" sz="948" b="1" err="1">
                  <a:solidFill>
                    <a:schemeClr val="bg1"/>
                  </a:solidFill>
                  <a:latin typeface="Lausanne 250"/>
                  <a:ea typeface="Centra No1" pitchFamily="2" charset="77"/>
                </a:rPr>
                <a:t>töötab</a:t>
              </a:r>
              <a:r>
                <a:rPr lang="en-US" sz="948" b="1">
                  <a:solidFill>
                    <a:schemeClr val="bg1"/>
                  </a:solidFill>
                  <a:latin typeface="Lausanne 250"/>
                  <a:ea typeface="Centra No1" pitchFamily="2" charset="77"/>
                </a:rPr>
                <a:t>?</a:t>
              </a:r>
            </a:p>
            <a:p>
              <a:pPr algn="ctr" defTabSz="913887">
                <a:defRPr/>
              </a:pPr>
              <a:r>
                <a:rPr lang="en-US" sz="948" err="1">
                  <a:solidFill>
                    <a:schemeClr val="bg1"/>
                  </a:solidFill>
                  <a:latin typeface="Lausanne 250"/>
                  <a:ea typeface="Centra No1" pitchFamily="2" charset="77"/>
                </a:rPr>
                <a:t>Testimise</a:t>
              </a:r>
              <a:r>
                <a:rPr lang="en-US" sz="948">
                  <a:solidFill>
                    <a:schemeClr val="bg1"/>
                  </a:solidFill>
                  <a:latin typeface="Lausanne 250"/>
                  <a:ea typeface="Centra No1" pitchFamily="2" charset="77"/>
                </a:rPr>
                <a:t> </a:t>
              </a:r>
              <a:r>
                <a:rPr lang="en-US" sz="948" err="1">
                  <a:solidFill>
                    <a:schemeClr val="bg1"/>
                  </a:solidFill>
                  <a:latin typeface="Lausanne 250"/>
                  <a:ea typeface="Centra No1" pitchFamily="2" charset="77"/>
                </a:rPr>
                <a:t>töötuba</a:t>
              </a:r>
              <a:endParaRPr lang="en-US" sz="948">
                <a:solidFill>
                  <a:schemeClr val="bg1"/>
                </a:solidFill>
                <a:latin typeface="Lausanne 250"/>
                <a:ea typeface="Centra No1" pitchFamily="2" charset="77"/>
              </a:endParaRPr>
            </a:p>
          </p:txBody>
        </p:sp>
      </p:grpSp>
      <p:sp>
        <p:nvSpPr>
          <p:cNvPr id="201" name="Rectangle 200">
            <a:extLst>
              <a:ext uri="{FF2B5EF4-FFF2-40B4-BE49-F238E27FC236}">
                <a16:creationId xmlns:a16="http://schemas.microsoft.com/office/drawing/2014/main" id="{A20D198F-A5E0-7643-9BB3-7FCCEDC0015C}"/>
              </a:ext>
            </a:extLst>
          </p:cNvPr>
          <p:cNvSpPr/>
          <p:nvPr/>
        </p:nvSpPr>
        <p:spPr>
          <a:xfrm>
            <a:off x="7925742" y="825907"/>
            <a:ext cx="688633" cy="421113"/>
          </a:xfrm>
          <a:prstGeom prst="rect">
            <a:avLst/>
          </a:prstGeom>
          <a:pattFill prst="wdUpDiag">
            <a:fgClr>
              <a:schemeClr val="accent5"/>
            </a:fgClr>
            <a:bgClr>
              <a:schemeClr val="bg1"/>
            </a:bgClr>
          </a:pattFill>
          <a:ln>
            <a:noFill/>
          </a:ln>
          <a:effectLst>
            <a:outerShdw blurRad="50800" dist="38100" dir="2700000" algn="tl" rotWithShape="0">
              <a:prstClr val="black">
                <a:alpha val="40000"/>
              </a:prstClr>
            </a:outerShdw>
          </a:effectLst>
        </p:spPr>
        <p:txBody>
          <a:bodyPr wrap="square" rtlCol="0" anchor="ctr">
            <a:noAutofit/>
          </a:bodyPr>
          <a:lstStyle/>
          <a:p>
            <a:pPr lvl="0" algn="ctr">
              <a:defRPr/>
            </a:pPr>
            <a:r>
              <a:rPr lang="en-US" sz="1050" b="1">
                <a:highlight>
                  <a:srgbClr val="FFFFFF"/>
                </a:highlight>
                <a:ea typeface="Centra No1 Book" pitchFamily="2" charset="77"/>
              </a:rPr>
              <a:t>RETRO</a:t>
            </a:r>
            <a:endParaRPr lang="en-US" sz="1000">
              <a:highlight>
                <a:srgbClr val="FFFFFF"/>
              </a:highlight>
              <a:ea typeface="Centra No1 Book" pitchFamily="2" charset="77"/>
            </a:endParaRPr>
          </a:p>
        </p:txBody>
      </p:sp>
      <p:sp>
        <p:nvSpPr>
          <p:cNvPr id="97" name="Rounded Rectangle 96">
            <a:extLst>
              <a:ext uri="{FF2B5EF4-FFF2-40B4-BE49-F238E27FC236}">
                <a16:creationId xmlns:a16="http://schemas.microsoft.com/office/drawing/2014/main" id="{E73762D4-4372-774F-ABC3-85A95A1B3F6D}"/>
              </a:ext>
            </a:extLst>
          </p:cNvPr>
          <p:cNvSpPr/>
          <p:nvPr/>
        </p:nvSpPr>
        <p:spPr>
          <a:xfrm>
            <a:off x="8702993" y="1090777"/>
            <a:ext cx="1084046" cy="842108"/>
          </a:xfrm>
          <a:prstGeom prst="roundRect">
            <a:avLst/>
          </a:prstGeom>
          <a:solidFill>
            <a:schemeClr val="tx1"/>
          </a:solidFill>
          <a:ln>
            <a:noFill/>
          </a:ln>
          <a:effectLst>
            <a:outerShdw blurRad="50800" dist="38100" dir="2700000" algn="tl" rotWithShape="0">
              <a:prstClr val="black">
                <a:alpha val="40000"/>
              </a:prstClr>
            </a:outerShdw>
          </a:effectLst>
        </p:spPr>
        <p:txBody>
          <a:bodyPr wrap="square" rtlCol="0" anchor="ctr">
            <a:noAutofit/>
          </a:bodyPr>
          <a:lstStyle/>
          <a:p>
            <a:pPr algn="ctr" defTabSz="913887">
              <a:defRPr/>
            </a:pPr>
            <a:r>
              <a:rPr lang="en-US" sz="948" b="1" err="1">
                <a:solidFill>
                  <a:schemeClr val="bg1"/>
                </a:solidFill>
                <a:latin typeface="Lausanne 250"/>
                <a:ea typeface="Centra No1" pitchFamily="2" charset="77"/>
              </a:rPr>
              <a:t>Mudel</a:t>
            </a:r>
            <a:r>
              <a:rPr lang="en-US" sz="948" b="1">
                <a:solidFill>
                  <a:schemeClr val="bg1"/>
                </a:solidFill>
                <a:latin typeface="Lausanne 250"/>
                <a:ea typeface="Centra No1" pitchFamily="2" charset="77"/>
              </a:rPr>
              <a:t> </a:t>
            </a:r>
            <a:r>
              <a:rPr lang="en-US" sz="948" b="1" err="1">
                <a:solidFill>
                  <a:schemeClr val="bg1"/>
                </a:solidFill>
                <a:latin typeface="Lausanne 250"/>
                <a:ea typeface="Centra No1" pitchFamily="2" charset="77"/>
              </a:rPr>
              <a:t>valmis</a:t>
            </a:r>
            <a:endParaRPr lang="en-US" sz="948" b="1">
              <a:solidFill>
                <a:schemeClr val="bg1"/>
              </a:solidFill>
              <a:latin typeface="Lausanne 250"/>
              <a:ea typeface="Centra No1" pitchFamily="2" charset="77"/>
            </a:endParaRPr>
          </a:p>
          <a:p>
            <a:pPr algn="ctr" defTabSz="913887">
              <a:defRPr/>
            </a:pPr>
            <a:r>
              <a:rPr lang="en-US" sz="948" b="1" err="1">
                <a:solidFill>
                  <a:schemeClr val="bg1"/>
                </a:solidFill>
                <a:latin typeface="Lausanne 250"/>
                <a:ea typeface="Centra No1" pitchFamily="2" charset="77"/>
              </a:rPr>
              <a:t>Kohtumine</a:t>
            </a:r>
            <a:r>
              <a:rPr lang="en-US" sz="948" b="1">
                <a:solidFill>
                  <a:schemeClr val="bg1"/>
                </a:solidFill>
                <a:latin typeface="Lausanne 250"/>
                <a:ea typeface="Centra No1" pitchFamily="2" charset="77"/>
              </a:rPr>
              <a:t>/</a:t>
            </a:r>
          </a:p>
          <a:p>
            <a:pPr algn="ctr" defTabSz="913887">
              <a:defRPr/>
            </a:pPr>
            <a:r>
              <a:rPr lang="en-US" sz="948" b="1" err="1">
                <a:solidFill>
                  <a:schemeClr val="bg1"/>
                </a:solidFill>
                <a:latin typeface="Lausanne 250"/>
                <a:ea typeface="Centra No1" pitchFamily="2" charset="77"/>
              </a:rPr>
              <a:t>Esitlus</a:t>
            </a:r>
            <a:r>
              <a:rPr lang="en-US" sz="948" b="1">
                <a:solidFill>
                  <a:schemeClr val="bg1"/>
                </a:solidFill>
                <a:latin typeface="Lausanne 250"/>
                <a:ea typeface="Centra No1" pitchFamily="2" charset="77"/>
              </a:rPr>
              <a:t> </a:t>
            </a:r>
          </a:p>
          <a:p>
            <a:pPr algn="ctr" defTabSz="913887">
              <a:defRPr/>
            </a:pPr>
            <a:r>
              <a:rPr lang="en-US" sz="948" b="1" err="1">
                <a:solidFill>
                  <a:schemeClr val="bg1"/>
                </a:solidFill>
                <a:latin typeface="Lausanne 250"/>
                <a:ea typeface="Centra No1" pitchFamily="2" charset="77"/>
              </a:rPr>
              <a:t>Üleandmine</a:t>
            </a:r>
            <a:endParaRPr lang="en-US" sz="948" b="1">
              <a:solidFill>
                <a:schemeClr val="bg1"/>
              </a:solidFill>
              <a:latin typeface="Lausanne 250"/>
              <a:ea typeface="Centra No1" pitchFamily="2" charset="77"/>
            </a:endParaRPr>
          </a:p>
        </p:txBody>
      </p:sp>
      <p:grpSp>
        <p:nvGrpSpPr>
          <p:cNvPr id="16" name="Group 15">
            <a:extLst>
              <a:ext uri="{FF2B5EF4-FFF2-40B4-BE49-F238E27FC236}">
                <a16:creationId xmlns:a16="http://schemas.microsoft.com/office/drawing/2014/main" id="{227D4960-FCE7-F840-817B-833EBE16B2B0}"/>
              </a:ext>
            </a:extLst>
          </p:cNvPr>
          <p:cNvGrpSpPr/>
          <p:nvPr/>
        </p:nvGrpSpPr>
        <p:grpSpPr>
          <a:xfrm>
            <a:off x="4375868" y="5593499"/>
            <a:ext cx="956958" cy="979901"/>
            <a:chOff x="-127082" y="5317716"/>
            <a:chExt cx="956958" cy="979901"/>
          </a:xfrm>
        </p:grpSpPr>
        <p:sp>
          <p:nvSpPr>
            <p:cNvPr id="100" name="Rounded Rectangle 99">
              <a:extLst>
                <a:ext uri="{FF2B5EF4-FFF2-40B4-BE49-F238E27FC236}">
                  <a16:creationId xmlns:a16="http://schemas.microsoft.com/office/drawing/2014/main" id="{182259D0-756D-3C43-8570-389CF6C58842}"/>
                </a:ext>
              </a:extLst>
            </p:cNvPr>
            <p:cNvSpPr/>
            <p:nvPr/>
          </p:nvSpPr>
          <p:spPr>
            <a:xfrm>
              <a:off x="-127082" y="5317716"/>
              <a:ext cx="956958" cy="979901"/>
            </a:xfrm>
            <a:prstGeom prst="roundRect">
              <a:avLst/>
            </a:prstGeom>
            <a:solidFill>
              <a:schemeClr val="accent2"/>
            </a:solidFill>
            <a:ln w="57150">
              <a:solidFill>
                <a:schemeClr val="accent1"/>
              </a:solidFill>
            </a:ln>
            <a:effectLst>
              <a:outerShdw blurRad="50800" dist="38100" dir="2700000" algn="tl" rotWithShape="0">
                <a:prstClr val="black">
                  <a:alpha val="40000"/>
                </a:prstClr>
              </a:outerShdw>
            </a:effectLst>
          </p:spPr>
          <p:txBody>
            <a:bodyPr wrap="square" rtlCol="0" anchor="ctr">
              <a:noAutofit/>
            </a:bodyPr>
            <a:lstStyle/>
            <a:p>
              <a:pPr algn="ctr" defTabSz="913887">
                <a:defRPr/>
              </a:pPr>
              <a:endParaRPr lang="en-US" sz="948" b="1">
                <a:latin typeface="Lausanne 250"/>
                <a:ea typeface="Centra No1" pitchFamily="2" charset="77"/>
              </a:endParaRPr>
            </a:p>
          </p:txBody>
        </p:sp>
        <p:sp>
          <p:nvSpPr>
            <p:cNvPr id="50" name="Rounded Rectangle 49">
              <a:extLst>
                <a:ext uri="{FF2B5EF4-FFF2-40B4-BE49-F238E27FC236}">
                  <a16:creationId xmlns:a16="http://schemas.microsoft.com/office/drawing/2014/main" id="{952F4AA1-D5CB-334F-A1B5-120BADF14D4E}"/>
                </a:ext>
              </a:extLst>
            </p:cNvPr>
            <p:cNvSpPr/>
            <p:nvPr/>
          </p:nvSpPr>
          <p:spPr>
            <a:xfrm>
              <a:off x="-43707" y="5411036"/>
              <a:ext cx="790208" cy="793260"/>
            </a:xfrm>
            <a:prstGeom prst="roundRect">
              <a:avLst/>
            </a:prstGeom>
            <a:solidFill>
              <a:schemeClr val="accent5"/>
            </a:solidFill>
            <a:ln w="38100">
              <a:noFill/>
            </a:ln>
            <a:effectLst>
              <a:outerShdw blurRad="50800" dist="38100" dir="2700000" algn="tl" rotWithShape="0">
                <a:prstClr val="black">
                  <a:alpha val="40000"/>
                </a:prstClr>
              </a:outerShdw>
            </a:effectLst>
          </p:spPr>
          <p:txBody>
            <a:bodyPr wrap="square" rtlCol="0" anchor="ctr">
              <a:noAutofit/>
            </a:bodyPr>
            <a:lstStyle/>
            <a:p>
              <a:pPr lvl="0" algn="ctr">
                <a:defRPr/>
              </a:pPr>
              <a:r>
                <a:rPr lang="en-US" sz="1050" b="1">
                  <a:solidFill>
                    <a:schemeClr val="bg1"/>
                  </a:solidFill>
                  <a:ea typeface="Centra No1" pitchFamily="2" charset="77"/>
                </a:rPr>
                <a:t>SDG </a:t>
              </a:r>
              <a:r>
                <a:rPr lang="en-US" sz="1050" b="1" err="1">
                  <a:solidFill>
                    <a:schemeClr val="bg1"/>
                  </a:solidFill>
                  <a:ea typeface="Centra No1" pitchFamily="2" charset="77"/>
                </a:rPr>
                <a:t>töötuba</a:t>
              </a:r>
              <a:r>
                <a:rPr lang="en-US" sz="1050" b="1">
                  <a:solidFill>
                    <a:schemeClr val="bg1"/>
                  </a:solidFill>
                  <a:ea typeface="Centra No1" pitchFamily="2" charset="77"/>
                </a:rPr>
                <a:t>/</a:t>
              </a:r>
            </a:p>
            <a:p>
              <a:pPr lvl="0" algn="ctr">
                <a:defRPr/>
              </a:pPr>
              <a:r>
                <a:rPr lang="en-US" sz="1050" b="1">
                  <a:solidFill>
                    <a:schemeClr val="bg1"/>
                  </a:solidFill>
                  <a:ea typeface="Centra No1" pitchFamily="2" charset="77"/>
                </a:rPr>
                <a:t>seminar</a:t>
              </a:r>
            </a:p>
          </p:txBody>
        </p:sp>
      </p:grpSp>
      <p:grpSp>
        <p:nvGrpSpPr>
          <p:cNvPr id="19" name="Group 18">
            <a:extLst>
              <a:ext uri="{FF2B5EF4-FFF2-40B4-BE49-F238E27FC236}">
                <a16:creationId xmlns:a16="http://schemas.microsoft.com/office/drawing/2014/main" id="{58711906-149B-A941-9764-A667DA06DADC}"/>
              </a:ext>
            </a:extLst>
          </p:cNvPr>
          <p:cNvGrpSpPr/>
          <p:nvPr/>
        </p:nvGrpSpPr>
        <p:grpSpPr>
          <a:xfrm>
            <a:off x="1436215" y="4497917"/>
            <a:ext cx="2865076" cy="2100521"/>
            <a:chOff x="1436215" y="4497917"/>
            <a:chExt cx="2217576" cy="2100521"/>
          </a:xfrm>
        </p:grpSpPr>
        <p:grpSp>
          <p:nvGrpSpPr>
            <p:cNvPr id="2" name="Group 1">
              <a:extLst>
                <a:ext uri="{FF2B5EF4-FFF2-40B4-BE49-F238E27FC236}">
                  <a16:creationId xmlns:a16="http://schemas.microsoft.com/office/drawing/2014/main" id="{9E3E4CB0-8C1A-144B-AC66-B7631825957D}"/>
                </a:ext>
              </a:extLst>
            </p:cNvPr>
            <p:cNvGrpSpPr/>
            <p:nvPr/>
          </p:nvGrpSpPr>
          <p:grpSpPr>
            <a:xfrm>
              <a:off x="1441770" y="5046089"/>
              <a:ext cx="2212021" cy="1552349"/>
              <a:chOff x="1015968" y="4523154"/>
              <a:chExt cx="1680477" cy="1552349"/>
            </a:xfrm>
          </p:grpSpPr>
          <p:sp>
            <p:nvSpPr>
              <p:cNvPr id="43" name="Rounded Rectangle 42">
                <a:extLst>
                  <a:ext uri="{FF2B5EF4-FFF2-40B4-BE49-F238E27FC236}">
                    <a16:creationId xmlns:a16="http://schemas.microsoft.com/office/drawing/2014/main" id="{E794B8F1-C40C-F548-B054-57FBE75BE54C}"/>
                  </a:ext>
                </a:extLst>
              </p:cNvPr>
              <p:cNvSpPr/>
              <p:nvPr/>
            </p:nvSpPr>
            <p:spPr>
              <a:xfrm>
                <a:off x="1015968" y="5619498"/>
                <a:ext cx="1680477" cy="456005"/>
              </a:xfrm>
              <a:prstGeom prst="roundRect">
                <a:avLst/>
              </a:prstGeom>
              <a:solidFill>
                <a:schemeClr val="accent1"/>
              </a:solidFill>
              <a:ln w="28575">
                <a:solidFill>
                  <a:schemeClr val="accent1"/>
                </a:solidFill>
              </a:ln>
              <a:effectLst>
                <a:outerShdw blurRad="50800" dist="38100" dir="2700000" algn="tl" rotWithShape="0">
                  <a:prstClr val="black">
                    <a:alpha val="40000"/>
                  </a:prstClr>
                </a:outerShdw>
              </a:effectLst>
            </p:spPr>
            <p:txBody>
              <a:bodyPr wrap="square" rtlCol="0" anchor="ctr">
                <a:noAutofit/>
              </a:bodyPr>
              <a:lstStyle/>
              <a:p>
                <a:pPr>
                  <a:defRPr/>
                </a:pPr>
                <a:r>
                  <a:rPr lang="en-US" sz="1050" b="1" err="1">
                    <a:ea typeface="Centra No1 Book" pitchFamily="2" charset="77"/>
                  </a:rPr>
                  <a:t>Eeltöö</a:t>
                </a:r>
                <a:r>
                  <a:rPr lang="en-US" sz="1050" b="1">
                    <a:ea typeface="Centra No1 Book" pitchFamily="2" charset="77"/>
                  </a:rPr>
                  <a:t>: </a:t>
                </a:r>
                <a:r>
                  <a:rPr lang="et-EE" sz="1050"/>
                  <a:t>Parimate rahvusvaheliste näidete analüüs</a:t>
                </a:r>
                <a:endParaRPr lang="en-EE" sz="1050"/>
              </a:p>
            </p:txBody>
          </p:sp>
          <p:sp>
            <p:nvSpPr>
              <p:cNvPr id="68" name="Rounded Rectangle 67">
                <a:extLst>
                  <a:ext uri="{FF2B5EF4-FFF2-40B4-BE49-F238E27FC236}">
                    <a16:creationId xmlns:a16="http://schemas.microsoft.com/office/drawing/2014/main" id="{6E761D5F-17E4-EC45-82DD-73B7460FD943}"/>
                  </a:ext>
                </a:extLst>
              </p:cNvPr>
              <p:cNvSpPr/>
              <p:nvPr/>
            </p:nvSpPr>
            <p:spPr>
              <a:xfrm>
                <a:off x="1015968" y="5071326"/>
                <a:ext cx="1680477" cy="456005"/>
              </a:xfrm>
              <a:prstGeom prst="roundRect">
                <a:avLst/>
              </a:prstGeom>
              <a:solidFill>
                <a:schemeClr val="accent2"/>
              </a:solidFill>
              <a:ln w="28575">
                <a:solidFill>
                  <a:schemeClr val="accent1"/>
                </a:solidFill>
              </a:ln>
              <a:effectLst>
                <a:outerShdw blurRad="50800" dist="38100" dir="2700000" algn="tl" rotWithShape="0">
                  <a:prstClr val="black">
                    <a:alpha val="40000"/>
                  </a:prstClr>
                </a:outerShdw>
              </a:effectLst>
            </p:spPr>
            <p:txBody>
              <a:bodyPr wrap="square" rtlCol="0" anchor="ctr">
                <a:noAutofit/>
              </a:bodyPr>
              <a:lstStyle/>
              <a:p>
                <a:pPr>
                  <a:defRPr/>
                </a:pPr>
                <a:r>
                  <a:rPr lang="en-US" sz="1050" b="1" err="1">
                    <a:ea typeface="Centra No1 Book" pitchFamily="2" charset="77"/>
                  </a:rPr>
                  <a:t>Eeltöö</a:t>
                </a:r>
                <a:r>
                  <a:rPr lang="en-US" sz="1050" b="1">
                    <a:ea typeface="Centra No1 Book" pitchFamily="2" charset="77"/>
                  </a:rPr>
                  <a:t>: </a:t>
                </a:r>
                <a:r>
                  <a:rPr lang="et-EE" sz="1050"/>
                  <a:t>Tänaste dokumentide analüüs</a:t>
                </a:r>
                <a:endParaRPr lang="en-EE" sz="1050"/>
              </a:p>
            </p:txBody>
          </p:sp>
          <p:sp>
            <p:nvSpPr>
              <p:cNvPr id="69" name="Rounded Rectangle 68">
                <a:extLst>
                  <a:ext uri="{FF2B5EF4-FFF2-40B4-BE49-F238E27FC236}">
                    <a16:creationId xmlns:a16="http://schemas.microsoft.com/office/drawing/2014/main" id="{EED43D88-A495-D346-AEEA-943326C12F3E}"/>
                  </a:ext>
                </a:extLst>
              </p:cNvPr>
              <p:cNvSpPr/>
              <p:nvPr/>
            </p:nvSpPr>
            <p:spPr>
              <a:xfrm>
                <a:off x="1015968" y="4523154"/>
                <a:ext cx="1680477" cy="456005"/>
              </a:xfrm>
              <a:prstGeom prst="roundRect">
                <a:avLst/>
              </a:prstGeom>
              <a:solidFill>
                <a:schemeClr val="accent2"/>
              </a:solidFill>
              <a:ln w="28575">
                <a:solidFill>
                  <a:schemeClr val="accent1"/>
                </a:solidFill>
              </a:ln>
              <a:effectLst>
                <a:outerShdw blurRad="50800" dist="38100" dir="2700000" algn="tl" rotWithShape="0">
                  <a:prstClr val="black">
                    <a:alpha val="40000"/>
                  </a:prstClr>
                </a:outerShdw>
              </a:effectLst>
            </p:spPr>
            <p:txBody>
              <a:bodyPr wrap="square" rtlCol="0" anchor="ctr">
                <a:noAutofit/>
              </a:bodyPr>
              <a:lstStyle/>
              <a:p>
                <a:pPr>
                  <a:defRPr/>
                </a:pPr>
                <a:r>
                  <a:rPr lang="en-US" sz="1050" b="1" err="1">
                    <a:ea typeface="Centra No1 Book" pitchFamily="2" charset="77"/>
                  </a:rPr>
                  <a:t>Eeltöö</a:t>
                </a:r>
                <a:r>
                  <a:rPr lang="en-US" sz="1050" b="1">
                    <a:ea typeface="Centra No1 Book" pitchFamily="2" charset="77"/>
                  </a:rPr>
                  <a:t>: </a:t>
                </a:r>
                <a:r>
                  <a:rPr lang="et-EE" sz="1050"/>
                  <a:t>Kasutajakogemuse ja valupunktide analüüs</a:t>
                </a:r>
                <a:endParaRPr lang="en-EE" sz="1050"/>
              </a:p>
            </p:txBody>
          </p:sp>
        </p:grpSp>
        <p:sp>
          <p:nvSpPr>
            <p:cNvPr id="102" name="Rounded Rectangle 101">
              <a:extLst>
                <a:ext uri="{FF2B5EF4-FFF2-40B4-BE49-F238E27FC236}">
                  <a16:creationId xmlns:a16="http://schemas.microsoft.com/office/drawing/2014/main" id="{7FE1EBF6-DEC8-384E-B6AF-BFED1833E016}"/>
                </a:ext>
              </a:extLst>
            </p:cNvPr>
            <p:cNvSpPr/>
            <p:nvPr/>
          </p:nvSpPr>
          <p:spPr>
            <a:xfrm>
              <a:off x="1436215" y="4497917"/>
              <a:ext cx="2212021" cy="456005"/>
            </a:xfrm>
            <a:prstGeom prst="roundRect">
              <a:avLst/>
            </a:prstGeom>
            <a:solidFill>
              <a:schemeClr val="accent2"/>
            </a:solidFill>
            <a:ln w="28575">
              <a:solidFill>
                <a:schemeClr val="accent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defRPr/>
              </a:pPr>
              <a:r>
                <a:rPr lang="en-US" sz="1050" b="1" err="1">
                  <a:ea typeface="Centra No1 Book" pitchFamily="2" charset="77"/>
                </a:rPr>
                <a:t>Eeltöö</a:t>
              </a:r>
              <a:r>
                <a:rPr lang="en-US" sz="1050" b="1">
                  <a:ea typeface="Centra No1 Book" pitchFamily="2" charset="77"/>
                </a:rPr>
                <a:t>: </a:t>
              </a:r>
              <a:r>
                <a:rPr lang="et-EE" sz="1050"/>
                <a:t>Mõõdikute analüüs, seostamine SDG-</a:t>
              </a:r>
              <a:r>
                <a:rPr lang="et-EE" sz="1050" err="1"/>
                <a:t>ga</a:t>
              </a:r>
              <a:r>
                <a:rPr lang="et-EE" sz="1050"/>
                <a:t>.</a:t>
              </a:r>
              <a:endParaRPr lang="en-US" sz="1050">
                <a:cs typeface="Arial"/>
              </a:endParaRPr>
            </a:p>
          </p:txBody>
        </p:sp>
      </p:grpSp>
      <p:sp>
        <p:nvSpPr>
          <p:cNvPr id="105" name="Rounded Rectangle 104">
            <a:extLst>
              <a:ext uri="{FF2B5EF4-FFF2-40B4-BE49-F238E27FC236}">
                <a16:creationId xmlns:a16="http://schemas.microsoft.com/office/drawing/2014/main" id="{B8889A4E-662A-4E48-9BF4-F6434CC109F3}"/>
              </a:ext>
            </a:extLst>
          </p:cNvPr>
          <p:cNvSpPr/>
          <p:nvPr/>
        </p:nvSpPr>
        <p:spPr>
          <a:xfrm>
            <a:off x="4782862" y="4002067"/>
            <a:ext cx="1463356" cy="684058"/>
          </a:xfrm>
          <a:prstGeom prst="roundRect">
            <a:avLst/>
          </a:prstGeom>
          <a:solidFill>
            <a:schemeClr val="accent5"/>
          </a:solidFill>
          <a:ln>
            <a:noFill/>
          </a:ln>
          <a:effectLst>
            <a:outerShdw blurRad="50800" dist="38100" dir="2700000" algn="tl" rotWithShape="0">
              <a:prstClr val="black">
                <a:alpha val="40000"/>
              </a:prstClr>
            </a:outerShdw>
          </a:effectLst>
        </p:spPr>
        <p:txBody>
          <a:bodyPr wrap="square" rtlCol="0" anchor="ctr">
            <a:noAutofit/>
          </a:bodyPr>
          <a:lstStyle/>
          <a:p>
            <a:pPr algn="ctr" defTabSz="913887">
              <a:defRPr/>
            </a:pPr>
            <a:r>
              <a:rPr lang="en-US" sz="948" b="1" err="1">
                <a:solidFill>
                  <a:schemeClr val="bg1"/>
                </a:solidFill>
                <a:latin typeface="Lausanne 250"/>
                <a:ea typeface="Centra No1" pitchFamily="2" charset="77"/>
              </a:rPr>
              <a:t>Disainiprotsessi</a:t>
            </a:r>
            <a:r>
              <a:rPr lang="en-US" sz="948" b="1">
                <a:solidFill>
                  <a:schemeClr val="bg1"/>
                </a:solidFill>
                <a:latin typeface="Lausanne 250"/>
                <a:ea typeface="Centra No1" pitchFamily="2" charset="77"/>
              </a:rPr>
              <a:t> </a:t>
            </a:r>
            <a:r>
              <a:rPr lang="en-US" sz="948" b="1" err="1">
                <a:solidFill>
                  <a:schemeClr val="bg1"/>
                </a:solidFill>
                <a:latin typeface="Lausanne 250"/>
                <a:ea typeface="Centra No1" pitchFamily="2" charset="77"/>
              </a:rPr>
              <a:t>avatöötuba</a:t>
            </a:r>
            <a:r>
              <a:rPr lang="en-US" sz="948" b="1">
                <a:solidFill>
                  <a:schemeClr val="bg1"/>
                </a:solidFill>
                <a:latin typeface="Lausanne 250"/>
                <a:ea typeface="Centra No1" pitchFamily="2" charset="77"/>
              </a:rPr>
              <a:t>:</a:t>
            </a:r>
          </a:p>
          <a:p>
            <a:pPr algn="ctr" defTabSz="913887">
              <a:defRPr/>
            </a:pPr>
            <a:r>
              <a:rPr lang="en-US" sz="948" err="1">
                <a:solidFill>
                  <a:schemeClr val="bg1"/>
                </a:solidFill>
                <a:latin typeface="Lausanne 250"/>
                <a:ea typeface="Centra No1" pitchFamily="2" charset="77"/>
              </a:rPr>
              <a:t>Eeltöö</a:t>
            </a:r>
            <a:r>
              <a:rPr lang="en-US" sz="948">
                <a:solidFill>
                  <a:schemeClr val="bg1"/>
                </a:solidFill>
                <a:latin typeface="Lausanne 250"/>
                <a:ea typeface="Centra No1" pitchFamily="2" charset="77"/>
              </a:rPr>
              <a:t> </a:t>
            </a:r>
            <a:r>
              <a:rPr lang="en-US" sz="948" err="1">
                <a:solidFill>
                  <a:schemeClr val="bg1"/>
                </a:solidFill>
                <a:latin typeface="Lausanne 250"/>
                <a:ea typeface="Centra No1" pitchFamily="2" charset="77"/>
              </a:rPr>
              <a:t>tulemuste</a:t>
            </a:r>
            <a:r>
              <a:rPr lang="en-US" sz="948">
                <a:solidFill>
                  <a:schemeClr val="bg1"/>
                </a:solidFill>
                <a:latin typeface="Lausanne 250"/>
                <a:ea typeface="Centra No1" pitchFamily="2" charset="77"/>
              </a:rPr>
              <a:t> </a:t>
            </a:r>
            <a:r>
              <a:rPr lang="en-US" sz="948" err="1">
                <a:solidFill>
                  <a:schemeClr val="bg1"/>
                </a:solidFill>
                <a:latin typeface="Lausanne 250"/>
                <a:ea typeface="Centra No1" pitchFamily="2" charset="77"/>
              </a:rPr>
              <a:t>tutvustamine</a:t>
            </a:r>
            <a:endParaRPr lang="en-US" sz="948">
              <a:solidFill>
                <a:schemeClr val="bg1"/>
              </a:solidFill>
              <a:latin typeface="Lausanne 250"/>
              <a:ea typeface="Centra No1" pitchFamily="2" charset="77"/>
            </a:endParaRPr>
          </a:p>
        </p:txBody>
      </p:sp>
      <p:sp>
        <p:nvSpPr>
          <p:cNvPr id="60" name="TextBox 59">
            <a:extLst>
              <a:ext uri="{FF2B5EF4-FFF2-40B4-BE49-F238E27FC236}">
                <a16:creationId xmlns:a16="http://schemas.microsoft.com/office/drawing/2014/main" id="{8153CFF7-1484-7A4D-B460-A6430D429DBB}"/>
              </a:ext>
            </a:extLst>
          </p:cNvPr>
          <p:cNvSpPr txBox="1"/>
          <p:nvPr/>
        </p:nvSpPr>
        <p:spPr>
          <a:xfrm>
            <a:off x="10066370" y="4279070"/>
            <a:ext cx="1817186" cy="261482"/>
          </a:xfrm>
          <a:prstGeom prst="rect">
            <a:avLst/>
          </a:prstGeom>
          <a:noFill/>
        </p:spPr>
        <p:txBody>
          <a:bodyPr wrap="square" rtlCol="0">
            <a:spAutoFit/>
          </a:bodyPr>
          <a:lstStyle/>
          <a:p>
            <a:pPr defTabSz="913887"/>
            <a:r>
              <a:rPr lang="en-GB" sz="1099" err="1">
                <a:solidFill>
                  <a:srgbClr val="414359"/>
                </a:solidFill>
                <a:latin typeface="Centra No1" pitchFamily="2" charset="77"/>
                <a:ea typeface="Centra No1" pitchFamily="2" charset="77"/>
              </a:rPr>
              <a:t>Milttoni</a:t>
            </a:r>
            <a:r>
              <a:rPr lang="en-GB" sz="1099">
                <a:solidFill>
                  <a:srgbClr val="414359"/>
                </a:solidFill>
                <a:latin typeface="Centra No1" pitchFamily="2" charset="77"/>
                <a:ea typeface="Centra No1" pitchFamily="2" charset="77"/>
              </a:rPr>
              <a:t> </a:t>
            </a:r>
            <a:r>
              <a:rPr lang="en-GB" sz="1099" err="1">
                <a:solidFill>
                  <a:srgbClr val="414359"/>
                </a:solidFill>
                <a:latin typeface="Centra No1" pitchFamily="2" charset="77"/>
                <a:ea typeface="Centra No1" pitchFamily="2" charset="77"/>
              </a:rPr>
              <a:t>konsultandid</a:t>
            </a:r>
            <a:endParaRPr lang="en-EE" sz="1099">
              <a:solidFill>
                <a:srgbClr val="414359"/>
              </a:solidFill>
              <a:latin typeface="Centra No1" pitchFamily="2" charset="77"/>
              <a:ea typeface="Centra No1" pitchFamily="2" charset="77"/>
            </a:endParaRPr>
          </a:p>
        </p:txBody>
      </p:sp>
      <p:sp>
        <p:nvSpPr>
          <p:cNvPr id="61" name="Rounded Rectangle 60">
            <a:extLst>
              <a:ext uri="{FF2B5EF4-FFF2-40B4-BE49-F238E27FC236}">
                <a16:creationId xmlns:a16="http://schemas.microsoft.com/office/drawing/2014/main" id="{0DF63DF7-60B2-0D4A-BFAB-547543ABD99D}"/>
              </a:ext>
            </a:extLst>
          </p:cNvPr>
          <p:cNvSpPr/>
          <p:nvPr/>
        </p:nvSpPr>
        <p:spPr>
          <a:xfrm>
            <a:off x="9663929" y="4289455"/>
            <a:ext cx="227190" cy="312552"/>
          </a:xfrm>
          <a:prstGeom prst="roundRect">
            <a:avLst/>
          </a:prstGeom>
          <a:solidFill>
            <a:schemeClr val="accent1"/>
          </a:solidFill>
          <a:ln w="38100">
            <a:noFill/>
          </a:ln>
          <a:effectLst>
            <a:outerShdw blurRad="50800" dist="38100" dir="2700000" algn="tl" rotWithShape="0">
              <a:prstClr val="black">
                <a:alpha val="40000"/>
              </a:prstClr>
            </a:outerShdw>
          </a:effectLst>
        </p:spPr>
        <p:txBody>
          <a:bodyPr wrap="square" rtlCol="0" anchor="ctr">
            <a:noAutofit/>
          </a:bodyPr>
          <a:lstStyle/>
          <a:p>
            <a:pPr algn="ctr" defTabSz="913887">
              <a:defRPr/>
            </a:pPr>
            <a:endParaRPr lang="en-US" sz="1099">
              <a:solidFill>
                <a:srgbClr val="FFFFFF"/>
              </a:solidFill>
              <a:latin typeface="Centra No1" pitchFamily="2" charset="77"/>
              <a:ea typeface="Centra No1" pitchFamily="2" charset="77"/>
            </a:endParaRPr>
          </a:p>
        </p:txBody>
      </p:sp>
      <p:sp>
        <p:nvSpPr>
          <p:cNvPr id="62" name="Rounded Rectangle 61">
            <a:extLst>
              <a:ext uri="{FF2B5EF4-FFF2-40B4-BE49-F238E27FC236}">
                <a16:creationId xmlns:a16="http://schemas.microsoft.com/office/drawing/2014/main" id="{35E272E5-1478-AD4D-B21A-EB0FD12C4B79}"/>
              </a:ext>
            </a:extLst>
          </p:cNvPr>
          <p:cNvSpPr/>
          <p:nvPr/>
        </p:nvSpPr>
        <p:spPr>
          <a:xfrm>
            <a:off x="8292910" y="1883499"/>
            <a:ext cx="820164" cy="604853"/>
          </a:xfrm>
          <a:prstGeom prst="roundRect">
            <a:avLst/>
          </a:prstGeom>
          <a:solidFill>
            <a:schemeClr val="accent1"/>
          </a:solidFill>
          <a:ln w="38100">
            <a:noFill/>
          </a:ln>
          <a:effectLst>
            <a:outerShdw blurRad="50800" dist="38100" dir="2700000" algn="tl" rotWithShape="0">
              <a:prstClr val="black">
                <a:alpha val="40000"/>
              </a:prstClr>
            </a:outerShdw>
          </a:effectLst>
        </p:spPr>
        <p:txBody>
          <a:bodyPr wrap="square" rtlCol="0" anchor="ctr">
            <a:noAutofit/>
          </a:bodyPr>
          <a:lstStyle/>
          <a:p>
            <a:pPr algn="ctr" defTabSz="913887">
              <a:defRPr/>
            </a:pPr>
            <a:r>
              <a:rPr lang="en-US" sz="1099" err="1">
                <a:solidFill>
                  <a:sysClr val="windowText" lastClr="000000"/>
                </a:solidFill>
                <a:latin typeface="Centra No1" pitchFamily="2" charset="77"/>
                <a:ea typeface="Centra No1" pitchFamily="2" charset="77"/>
              </a:rPr>
              <a:t>Mudeli</a:t>
            </a:r>
            <a:r>
              <a:rPr lang="en-US" sz="1099">
                <a:solidFill>
                  <a:sysClr val="windowText" lastClr="000000"/>
                </a:solidFill>
                <a:latin typeface="Centra No1" pitchFamily="2" charset="77"/>
                <a:ea typeface="Centra No1" pitchFamily="2" charset="77"/>
              </a:rPr>
              <a:t> </a:t>
            </a:r>
            <a:r>
              <a:rPr lang="en-US" sz="1099" err="1">
                <a:solidFill>
                  <a:sysClr val="windowText" lastClr="000000"/>
                </a:solidFill>
                <a:latin typeface="Centra No1" pitchFamily="2" charset="77"/>
                <a:ea typeface="Centra No1" pitchFamily="2" charset="77"/>
              </a:rPr>
              <a:t>vormista</a:t>
            </a:r>
            <a:r>
              <a:rPr lang="en-US" sz="1099">
                <a:solidFill>
                  <a:sysClr val="windowText" lastClr="000000"/>
                </a:solidFill>
                <a:latin typeface="Centra No1" pitchFamily="2" charset="77"/>
                <a:ea typeface="Centra No1" pitchFamily="2" charset="77"/>
              </a:rPr>
              <a:t>-mine</a:t>
            </a:r>
          </a:p>
        </p:txBody>
      </p:sp>
      <p:sp>
        <p:nvSpPr>
          <p:cNvPr id="63" name="Rounded Rectangle 62">
            <a:extLst>
              <a:ext uri="{FF2B5EF4-FFF2-40B4-BE49-F238E27FC236}">
                <a16:creationId xmlns:a16="http://schemas.microsoft.com/office/drawing/2014/main" id="{04D43FC6-6BE4-7241-8604-2C228A5F18B1}"/>
              </a:ext>
            </a:extLst>
          </p:cNvPr>
          <p:cNvSpPr/>
          <p:nvPr/>
        </p:nvSpPr>
        <p:spPr>
          <a:xfrm>
            <a:off x="4365105" y="4704118"/>
            <a:ext cx="946621" cy="822382"/>
          </a:xfrm>
          <a:prstGeom prst="roundRect">
            <a:avLst/>
          </a:prstGeom>
          <a:solidFill>
            <a:schemeClr val="tx1"/>
          </a:solidFill>
          <a:ln w="38100">
            <a:noFill/>
          </a:ln>
          <a:effectLst>
            <a:outerShdw blurRad="50800" dist="38100" dir="2700000" algn="tl" rotWithShape="0">
              <a:prstClr val="black">
                <a:alpha val="40000"/>
              </a:prstClr>
            </a:outerShdw>
          </a:effectLst>
        </p:spPr>
        <p:txBody>
          <a:bodyPr wrap="square" rtlCol="0" anchor="ctr">
            <a:noAutofit/>
          </a:bodyPr>
          <a:lstStyle/>
          <a:p>
            <a:pPr algn="ctr" defTabSz="913887">
              <a:defRPr/>
            </a:pPr>
            <a:r>
              <a:rPr lang="en-US" sz="1099" err="1">
                <a:solidFill>
                  <a:schemeClr val="bg1"/>
                </a:solidFill>
                <a:latin typeface="Centra No1" pitchFamily="2" charset="77"/>
                <a:ea typeface="Centra No1" pitchFamily="2" charset="77"/>
              </a:rPr>
              <a:t>Eeltöö</a:t>
            </a:r>
            <a:r>
              <a:rPr lang="en-US" sz="1099">
                <a:solidFill>
                  <a:schemeClr val="bg1"/>
                </a:solidFill>
                <a:latin typeface="Centra No1" pitchFamily="2" charset="77"/>
                <a:ea typeface="Centra No1" pitchFamily="2" charset="77"/>
              </a:rPr>
              <a:t> </a:t>
            </a:r>
            <a:r>
              <a:rPr lang="en-US" sz="1099" err="1">
                <a:solidFill>
                  <a:schemeClr val="bg1"/>
                </a:solidFill>
                <a:latin typeface="Centra No1" pitchFamily="2" charset="77"/>
                <a:ea typeface="Centra No1" pitchFamily="2" charset="77"/>
              </a:rPr>
              <a:t>tulemuste</a:t>
            </a:r>
            <a:r>
              <a:rPr lang="en-US" sz="1099">
                <a:solidFill>
                  <a:schemeClr val="bg1"/>
                </a:solidFill>
                <a:latin typeface="Centra No1" pitchFamily="2" charset="77"/>
                <a:ea typeface="Centra No1" pitchFamily="2" charset="77"/>
              </a:rPr>
              <a:t> </a:t>
            </a:r>
            <a:r>
              <a:rPr lang="en-US" sz="1099" err="1">
                <a:solidFill>
                  <a:schemeClr val="bg1"/>
                </a:solidFill>
                <a:latin typeface="Centra No1" pitchFamily="2" charset="77"/>
                <a:ea typeface="Centra No1" pitchFamily="2" charset="77"/>
              </a:rPr>
              <a:t>sõelumine</a:t>
            </a:r>
            <a:r>
              <a:rPr lang="en-US" sz="1099">
                <a:solidFill>
                  <a:schemeClr val="bg1"/>
                </a:solidFill>
                <a:latin typeface="Centra No1" pitchFamily="2" charset="77"/>
                <a:ea typeface="Centra No1" pitchFamily="2" charset="77"/>
              </a:rPr>
              <a:t> ja </a:t>
            </a:r>
            <a:r>
              <a:rPr lang="en-US" sz="1099" err="1">
                <a:solidFill>
                  <a:schemeClr val="bg1"/>
                </a:solidFill>
                <a:latin typeface="Centra No1" pitchFamily="2" charset="77"/>
                <a:ea typeface="Centra No1" pitchFamily="2" charset="77"/>
              </a:rPr>
              <a:t>süntees</a:t>
            </a:r>
            <a:endParaRPr lang="en-US" sz="1099">
              <a:solidFill>
                <a:schemeClr val="bg1"/>
              </a:solidFill>
              <a:latin typeface="Centra No1" pitchFamily="2" charset="77"/>
              <a:ea typeface="Centra No1" pitchFamily="2" charset="77"/>
            </a:endParaRPr>
          </a:p>
        </p:txBody>
      </p:sp>
      <p:sp>
        <p:nvSpPr>
          <p:cNvPr id="76" name="Rounded Rectangle 75">
            <a:extLst>
              <a:ext uri="{FF2B5EF4-FFF2-40B4-BE49-F238E27FC236}">
                <a16:creationId xmlns:a16="http://schemas.microsoft.com/office/drawing/2014/main" id="{6F062297-58B2-1E40-BC74-2007749711FF}"/>
              </a:ext>
            </a:extLst>
          </p:cNvPr>
          <p:cNvSpPr/>
          <p:nvPr/>
        </p:nvSpPr>
        <p:spPr>
          <a:xfrm>
            <a:off x="7419255" y="2017617"/>
            <a:ext cx="820164" cy="537359"/>
          </a:xfrm>
          <a:prstGeom prst="roundRect">
            <a:avLst/>
          </a:prstGeom>
          <a:solidFill>
            <a:schemeClr val="tx1"/>
          </a:solidFill>
          <a:ln>
            <a:noFill/>
          </a:ln>
          <a:effectLst>
            <a:outerShdw blurRad="50800" dist="38100" dir="2700000" algn="tl" rotWithShape="0">
              <a:prstClr val="black">
                <a:alpha val="40000"/>
              </a:prstClr>
            </a:outerShdw>
          </a:effectLst>
        </p:spPr>
        <p:txBody>
          <a:bodyPr wrap="square" rtlCol="0" anchor="ctr">
            <a:noAutofit/>
          </a:bodyPr>
          <a:lstStyle/>
          <a:p>
            <a:pPr algn="ctr" defTabSz="913887">
              <a:defRPr/>
            </a:pPr>
            <a:r>
              <a:rPr lang="en-US" sz="1099" err="1">
                <a:solidFill>
                  <a:srgbClr val="FFFFFF"/>
                </a:solidFill>
                <a:latin typeface="Centra No1" pitchFamily="2" charset="77"/>
                <a:ea typeface="Centra No1" pitchFamily="2" charset="77"/>
              </a:rPr>
              <a:t>Mudeli</a:t>
            </a:r>
            <a:r>
              <a:rPr lang="en-US" sz="1099">
                <a:solidFill>
                  <a:srgbClr val="FFFFFF"/>
                </a:solidFill>
                <a:latin typeface="Centra No1" pitchFamily="2" charset="77"/>
                <a:ea typeface="Centra No1" pitchFamily="2" charset="77"/>
              </a:rPr>
              <a:t> </a:t>
            </a:r>
            <a:r>
              <a:rPr lang="en-US" sz="1099" err="1">
                <a:solidFill>
                  <a:srgbClr val="FFFFFF"/>
                </a:solidFill>
                <a:latin typeface="Centra No1" pitchFamily="2" charset="77"/>
                <a:ea typeface="Centra No1" pitchFamily="2" charset="77"/>
              </a:rPr>
              <a:t>valideeri</a:t>
            </a:r>
            <a:r>
              <a:rPr lang="en-US" sz="1099">
                <a:solidFill>
                  <a:srgbClr val="FFFFFF"/>
                </a:solidFill>
                <a:latin typeface="Centra No1" pitchFamily="2" charset="77"/>
                <a:ea typeface="Centra No1" pitchFamily="2" charset="77"/>
              </a:rPr>
              <a:t>-mine</a:t>
            </a:r>
          </a:p>
        </p:txBody>
      </p:sp>
      <p:sp>
        <p:nvSpPr>
          <p:cNvPr id="81" name="Rounded Rectangle 80">
            <a:extLst>
              <a:ext uri="{FF2B5EF4-FFF2-40B4-BE49-F238E27FC236}">
                <a16:creationId xmlns:a16="http://schemas.microsoft.com/office/drawing/2014/main" id="{D4BD324C-C900-1D45-A5A0-A34B886A08E6}"/>
              </a:ext>
            </a:extLst>
          </p:cNvPr>
          <p:cNvSpPr/>
          <p:nvPr/>
        </p:nvSpPr>
        <p:spPr>
          <a:xfrm>
            <a:off x="6054148" y="4395457"/>
            <a:ext cx="820164" cy="537359"/>
          </a:xfrm>
          <a:prstGeom prst="roundRect">
            <a:avLst/>
          </a:prstGeom>
          <a:solidFill>
            <a:schemeClr val="tx1"/>
          </a:solidFill>
          <a:ln>
            <a:noFill/>
          </a:ln>
          <a:effectLst>
            <a:outerShdw blurRad="50800" dist="38100" dir="2700000" algn="tl" rotWithShape="0">
              <a:prstClr val="black">
                <a:alpha val="40000"/>
              </a:prstClr>
            </a:outerShdw>
          </a:effectLst>
        </p:spPr>
        <p:txBody>
          <a:bodyPr wrap="square" rtlCol="0" anchor="ctr">
            <a:noAutofit/>
          </a:bodyPr>
          <a:lstStyle/>
          <a:p>
            <a:pPr algn="ctr" defTabSz="913887">
              <a:defRPr/>
            </a:pPr>
            <a:r>
              <a:rPr lang="en-US" sz="1099" err="1">
                <a:solidFill>
                  <a:srgbClr val="FFFFFF"/>
                </a:solidFill>
                <a:latin typeface="Centra No1" pitchFamily="2" charset="77"/>
                <a:ea typeface="Centra No1" pitchFamily="2" charset="77"/>
              </a:rPr>
              <a:t>Eeltöö</a:t>
            </a:r>
            <a:r>
              <a:rPr lang="en-US" sz="1099">
                <a:solidFill>
                  <a:srgbClr val="FFFFFF"/>
                </a:solidFill>
                <a:latin typeface="Centra No1" pitchFamily="2" charset="77"/>
                <a:ea typeface="Centra No1" pitchFamily="2" charset="77"/>
              </a:rPr>
              <a:t> </a:t>
            </a:r>
            <a:r>
              <a:rPr lang="en-US" sz="1099" err="1">
                <a:solidFill>
                  <a:srgbClr val="FFFFFF"/>
                </a:solidFill>
                <a:latin typeface="Centra No1" pitchFamily="2" charset="77"/>
                <a:ea typeface="Centra No1" pitchFamily="2" charset="77"/>
              </a:rPr>
              <a:t>valideeri</a:t>
            </a:r>
            <a:r>
              <a:rPr lang="en-US" sz="1099">
                <a:solidFill>
                  <a:srgbClr val="FFFFFF"/>
                </a:solidFill>
                <a:latin typeface="Centra No1" pitchFamily="2" charset="77"/>
                <a:ea typeface="Centra No1" pitchFamily="2" charset="77"/>
              </a:rPr>
              <a:t>-mine</a:t>
            </a:r>
          </a:p>
        </p:txBody>
      </p:sp>
      <p:sp>
        <p:nvSpPr>
          <p:cNvPr id="82" name="Rounded Rectangle 81">
            <a:extLst>
              <a:ext uri="{FF2B5EF4-FFF2-40B4-BE49-F238E27FC236}">
                <a16:creationId xmlns:a16="http://schemas.microsoft.com/office/drawing/2014/main" id="{68C4B98B-04F4-7247-A9B8-3C726FEED0CE}"/>
              </a:ext>
            </a:extLst>
          </p:cNvPr>
          <p:cNvSpPr/>
          <p:nvPr/>
        </p:nvSpPr>
        <p:spPr>
          <a:xfrm>
            <a:off x="6821587" y="2690645"/>
            <a:ext cx="956306" cy="537359"/>
          </a:xfrm>
          <a:prstGeom prst="roundRect">
            <a:avLst/>
          </a:prstGeom>
          <a:solidFill>
            <a:schemeClr val="tx1"/>
          </a:solidFill>
          <a:ln>
            <a:noFill/>
          </a:ln>
          <a:effectLst>
            <a:outerShdw blurRad="50800" dist="38100" dir="2700000" algn="tl" rotWithShape="0">
              <a:prstClr val="black">
                <a:alpha val="40000"/>
              </a:prstClr>
            </a:outerShdw>
          </a:effectLst>
        </p:spPr>
        <p:txBody>
          <a:bodyPr wrap="square" rtlCol="0" anchor="ctr">
            <a:noAutofit/>
          </a:bodyPr>
          <a:lstStyle/>
          <a:p>
            <a:pPr algn="ctr" defTabSz="913887">
              <a:defRPr/>
            </a:pPr>
            <a:r>
              <a:rPr lang="en-US" sz="1099" err="1">
                <a:solidFill>
                  <a:srgbClr val="FFFFFF"/>
                </a:solidFill>
                <a:latin typeface="Centra No1" pitchFamily="2" charset="77"/>
                <a:ea typeface="Centra No1" pitchFamily="2" charset="77"/>
              </a:rPr>
              <a:t>Prototüübi</a:t>
            </a:r>
            <a:r>
              <a:rPr lang="en-US" sz="1099">
                <a:solidFill>
                  <a:srgbClr val="FFFFFF"/>
                </a:solidFill>
                <a:latin typeface="Centra No1" pitchFamily="2" charset="77"/>
                <a:ea typeface="Centra No1" pitchFamily="2" charset="77"/>
              </a:rPr>
              <a:t> </a:t>
            </a:r>
            <a:r>
              <a:rPr lang="en-US" sz="1099" err="1">
                <a:solidFill>
                  <a:srgbClr val="FFFFFF"/>
                </a:solidFill>
                <a:latin typeface="Centra No1" pitchFamily="2" charset="77"/>
                <a:ea typeface="Centra No1" pitchFamily="2" charset="77"/>
              </a:rPr>
              <a:t>valideeri</a:t>
            </a:r>
            <a:r>
              <a:rPr lang="en-US" sz="1099">
                <a:solidFill>
                  <a:srgbClr val="FFFFFF"/>
                </a:solidFill>
                <a:latin typeface="Centra No1" pitchFamily="2" charset="77"/>
                <a:ea typeface="Centra No1" pitchFamily="2" charset="77"/>
              </a:rPr>
              <a:t>-mine</a:t>
            </a:r>
          </a:p>
        </p:txBody>
      </p:sp>
      <p:sp>
        <p:nvSpPr>
          <p:cNvPr id="83" name="Rounded Rectangle 82">
            <a:extLst>
              <a:ext uri="{FF2B5EF4-FFF2-40B4-BE49-F238E27FC236}">
                <a16:creationId xmlns:a16="http://schemas.microsoft.com/office/drawing/2014/main" id="{82FD1593-3344-9A4B-B344-5892B17613A3}"/>
              </a:ext>
            </a:extLst>
          </p:cNvPr>
          <p:cNvSpPr/>
          <p:nvPr/>
        </p:nvSpPr>
        <p:spPr>
          <a:xfrm>
            <a:off x="5976666" y="3341362"/>
            <a:ext cx="956306" cy="537359"/>
          </a:xfrm>
          <a:prstGeom prst="roundRect">
            <a:avLst/>
          </a:prstGeom>
          <a:solidFill>
            <a:schemeClr val="tx1"/>
          </a:solidFill>
          <a:ln>
            <a:noFill/>
          </a:ln>
          <a:effectLst>
            <a:outerShdw blurRad="50800" dist="38100" dir="2700000" algn="tl" rotWithShape="0">
              <a:prstClr val="black">
                <a:alpha val="40000"/>
              </a:prstClr>
            </a:outerShdw>
          </a:effectLst>
        </p:spPr>
        <p:txBody>
          <a:bodyPr wrap="square" rtlCol="0" anchor="ctr">
            <a:noAutofit/>
          </a:bodyPr>
          <a:lstStyle/>
          <a:p>
            <a:pPr algn="ctr" defTabSz="913887">
              <a:defRPr/>
            </a:pPr>
            <a:r>
              <a:rPr lang="en-US" sz="1099" err="1">
                <a:solidFill>
                  <a:srgbClr val="FFFFFF"/>
                </a:solidFill>
                <a:latin typeface="Centra No1" pitchFamily="2" charset="77"/>
                <a:ea typeface="Centra No1" pitchFamily="2" charset="77"/>
              </a:rPr>
              <a:t>Probleemi</a:t>
            </a:r>
            <a:r>
              <a:rPr lang="en-US" sz="1099">
                <a:solidFill>
                  <a:srgbClr val="FFFFFF"/>
                </a:solidFill>
                <a:latin typeface="Centra No1" pitchFamily="2" charset="77"/>
                <a:ea typeface="Centra No1" pitchFamily="2" charset="77"/>
              </a:rPr>
              <a:t> </a:t>
            </a:r>
            <a:r>
              <a:rPr lang="en-US" sz="1099" err="1">
                <a:solidFill>
                  <a:srgbClr val="FFFFFF"/>
                </a:solidFill>
                <a:latin typeface="Centra No1" pitchFamily="2" charset="77"/>
                <a:ea typeface="Centra No1" pitchFamily="2" charset="77"/>
              </a:rPr>
              <a:t>valideeri</a:t>
            </a:r>
            <a:r>
              <a:rPr lang="en-US" sz="1099">
                <a:solidFill>
                  <a:srgbClr val="FFFFFF"/>
                </a:solidFill>
                <a:latin typeface="Centra No1" pitchFamily="2" charset="77"/>
                <a:ea typeface="Centra No1" pitchFamily="2" charset="77"/>
              </a:rPr>
              <a:t>-mine</a:t>
            </a:r>
          </a:p>
        </p:txBody>
      </p:sp>
      <p:sp>
        <p:nvSpPr>
          <p:cNvPr id="85" name="Rounded Rectangle 84">
            <a:extLst>
              <a:ext uri="{FF2B5EF4-FFF2-40B4-BE49-F238E27FC236}">
                <a16:creationId xmlns:a16="http://schemas.microsoft.com/office/drawing/2014/main" id="{D9E3588A-BC89-2B47-888A-64B9EC48DC3B}"/>
              </a:ext>
            </a:extLst>
          </p:cNvPr>
          <p:cNvSpPr/>
          <p:nvPr/>
        </p:nvSpPr>
        <p:spPr>
          <a:xfrm>
            <a:off x="860838" y="3948916"/>
            <a:ext cx="864480" cy="604853"/>
          </a:xfrm>
          <a:prstGeom prst="roundRect">
            <a:avLst/>
          </a:prstGeom>
          <a:solidFill>
            <a:schemeClr val="accent1"/>
          </a:solidFill>
          <a:ln w="38100">
            <a:noFill/>
          </a:ln>
          <a:effectLst>
            <a:outerShdw blurRad="50800" dist="38100" dir="2700000" algn="tl" rotWithShape="0">
              <a:prstClr val="black">
                <a:alpha val="40000"/>
              </a:prstClr>
            </a:outerShdw>
          </a:effectLst>
        </p:spPr>
        <p:txBody>
          <a:bodyPr wrap="square" rtlCol="0" anchor="ctr">
            <a:noAutofit/>
          </a:bodyPr>
          <a:lstStyle/>
          <a:p>
            <a:pPr algn="ctr" defTabSz="913887">
              <a:defRPr/>
            </a:pPr>
            <a:r>
              <a:rPr lang="en-US" sz="1099" err="1">
                <a:solidFill>
                  <a:sysClr val="windowText" lastClr="000000"/>
                </a:solidFill>
                <a:latin typeface="Centra No1" pitchFamily="2" charset="77"/>
                <a:ea typeface="Centra No1" pitchFamily="2" charset="77"/>
              </a:rPr>
              <a:t>Eeltöö</a:t>
            </a:r>
            <a:r>
              <a:rPr lang="en-US" sz="1099">
                <a:solidFill>
                  <a:sysClr val="windowText" lastClr="000000"/>
                </a:solidFill>
                <a:latin typeface="Centra No1" pitchFamily="2" charset="77"/>
                <a:ea typeface="Centra No1" pitchFamily="2" charset="77"/>
              </a:rPr>
              <a:t> </a:t>
            </a:r>
            <a:r>
              <a:rPr lang="en-US" sz="1099" err="1">
                <a:solidFill>
                  <a:sysClr val="windowText" lastClr="000000"/>
                </a:solidFill>
                <a:latin typeface="Centra No1" pitchFamily="2" charset="77"/>
                <a:ea typeface="Centra No1" pitchFamily="2" charset="77"/>
              </a:rPr>
              <a:t>koordi-neerimine</a:t>
            </a:r>
            <a:endParaRPr lang="en-US" sz="1099">
              <a:solidFill>
                <a:sysClr val="windowText" lastClr="000000"/>
              </a:solidFill>
              <a:latin typeface="Centra No1" pitchFamily="2" charset="77"/>
              <a:ea typeface="Centra No1" pitchFamily="2" charset="77"/>
            </a:endParaRPr>
          </a:p>
        </p:txBody>
      </p:sp>
      <p:sp>
        <p:nvSpPr>
          <p:cNvPr id="7" name="Rectangle 6">
            <a:extLst>
              <a:ext uri="{FF2B5EF4-FFF2-40B4-BE49-F238E27FC236}">
                <a16:creationId xmlns:a16="http://schemas.microsoft.com/office/drawing/2014/main" id="{2474D1C9-0C56-FB44-917F-7E4B04502480}"/>
              </a:ext>
            </a:extLst>
          </p:cNvPr>
          <p:cNvSpPr/>
          <p:nvPr/>
        </p:nvSpPr>
        <p:spPr>
          <a:xfrm>
            <a:off x="290405" y="949698"/>
            <a:ext cx="6249206" cy="261610"/>
          </a:xfrm>
          <a:prstGeom prst="rect">
            <a:avLst/>
          </a:prstGeom>
        </p:spPr>
        <p:txBody>
          <a:bodyPr wrap="square">
            <a:spAutoFit/>
          </a:bodyPr>
          <a:lstStyle/>
          <a:p>
            <a:r>
              <a:rPr lang="en-EE" sz="1100"/>
              <a:t>Mudeli disainiprotsessi lõpp ja mudeli üleandmine hiljemalt 8.12.2022</a:t>
            </a:r>
          </a:p>
        </p:txBody>
      </p:sp>
      <p:sp>
        <p:nvSpPr>
          <p:cNvPr id="3" name="TextBox 2">
            <a:extLst>
              <a:ext uri="{FF2B5EF4-FFF2-40B4-BE49-F238E27FC236}">
                <a16:creationId xmlns:a16="http://schemas.microsoft.com/office/drawing/2014/main" id="{5D69CEA7-F308-9AE2-2146-E1A9544071D5}"/>
              </a:ext>
            </a:extLst>
          </p:cNvPr>
          <p:cNvSpPr txBox="1"/>
          <p:nvPr/>
        </p:nvSpPr>
        <p:spPr>
          <a:xfrm>
            <a:off x="5664938" y="1350825"/>
            <a:ext cx="104263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200" b="1" i="1"/>
              <a:t>27.10-28.10</a:t>
            </a:r>
            <a:endParaRPr lang="en-US" sz="1200" b="1" i="1"/>
          </a:p>
        </p:txBody>
      </p:sp>
      <p:sp>
        <p:nvSpPr>
          <p:cNvPr id="64" name="TextBox 63">
            <a:extLst>
              <a:ext uri="{FF2B5EF4-FFF2-40B4-BE49-F238E27FC236}">
                <a16:creationId xmlns:a16="http://schemas.microsoft.com/office/drawing/2014/main" id="{DBB78581-366F-F548-8EF3-8BFB348A3061}"/>
              </a:ext>
            </a:extLst>
          </p:cNvPr>
          <p:cNvSpPr txBox="1"/>
          <p:nvPr/>
        </p:nvSpPr>
        <p:spPr>
          <a:xfrm>
            <a:off x="316344" y="5225095"/>
            <a:ext cx="104263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i="1"/>
              <a:t>7.06-22.06</a:t>
            </a:r>
            <a:endParaRPr lang="en-US" sz="1200" b="1" i="1"/>
          </a:p>
        </p:txBody>
      </p:sp>
      <p:sp>
        <p:nvSpPr>
          <p:cNvPr id="70" name="TextBox 69">
            <a:extLst>
              <a:ext uri="{FF2B5EF4-FFF2-40B4-BE49-F238E27FC236}">
                <a16:creationId xmlns:a16="http://schemas.microsoft.com/office/drawing/2014/main" id="{81A51D47-B8F1-DA4A-BDCE-6430034CDA6A}"/>
              </a:ext>
            </a:extLst>
          </p:cNvPr>
          <p:cNvSpPr txBox="1"/>
          <p:nvPr/>
        </p:nvSpPr>
        <p:spPr>
          <a:xfrm>
            <a:off x="2323040" y="4149758"/>
            <a:ext cx="129941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i="1"/>
              <a:t>27.06-15.08</a:t>
            </a:r>
            <a:endParaRPr lang="en-US" sz="1200" b="1" i="1"/>
          </a:p>
        </p:txBody>
      </p:sp>
      <p:sp>
        <p:nvSpPr>
          <p:cNvPr id="71" name="TextBox 70">
            <a:extLst>
              <a:ext uri="{FF2B5EF4-FFF2-40B4-BE49-F238E27FC236}">
                <a16:creationId xmlns:a16="http://schemas.microsoft.com/office/drawing/2014/main" id="{D3B13E19-299F-4B49-9A65-D6BC9D44B0FA}"/>
              </a:ext>
            </a:extLst>
          </p:cNvPr>
          <p:cNvSpPr txBox="1"/>
          <p:nvPr/>
        </p:nvSpPr>
        <p:spPr>
          <a:xfrm>
            <a:off x="4454182" y="3238937"/>
            <a:ext cx="104263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i="1"/>
              <a:t>16.09</a:t>
            </a:r>
            <a:endParaRPr lang="en-US" sz="1200" b="1" i="1"/>
          </a:p>
        </p:txBody>
      </p:sp>
      <p:sp>
        <p:nvSpPr>
          <p:cNvPr id="75" name="TextBox 74">
            <a:extLst>
              <a:ext uri="{FF2B5EF4-FFF2-40B4-BE49-F238E27FC236}">
                <a16:creationId xmlns:a16="http://schemas.microsoft.com/office/drawing/2014/main" id="{1DFD9DFE-6820-9842-8325-7E70E053247A}"/>
              </a:ext>
            </a:extLst>
          </p:cNvPr>
          <p:cNvSpPr txBox="1"/>
          <p:nvPr/>
        </p:nvSpPr>
        <p:spPr>
          <a:xfrm>
            <a:off x="3982150" y="3755376"/>
            <a:ext cx="104263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i="1"/>
              <a:t>17.08</a:t>
            </a:r>
            <a:endParaRPr lang="en-US" sz="1200" b="1" i="1"/>
          </a:p>
        </p:txBody>
      </p:sp>
      <p:sp>
        <p:nvSpPr>
          <p:cNvPr id="88" name="TextBox 87">
            <a:extLst>
              <a:ext uri="{FF2B5EF4-FFF2-40B4-BE49-F238E27FC236}">
                <a16:creationId xmlns:a16="http://schemas.microsoft.com/office/drawing/2014/main" id="{28450C5C-6EC5-7F44-8FDF-988CE6C87795}"/>
              </a:ext>
            </a:extLst>
          </p:cNvPr>
          <p:cNvSpPr txBox="1"/>
          <p:nvPr/>
        </p:nvSpPr>
        <p:spPr>
          <a:xfrm>
            <a:off x="6651419" y="1012715"/>
            <a:ext cx="104263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i="1"/>
              <a:t>08.11</a:t>
            </a:r>
            <a:endParaRPr lang="en-US" sz="1200" b="1" i="1"/>
          </a:p>
        </p:txBody>
      </p:sp>
      <p:sp>
        <p:nvSpPr>
          <p:cNvPr id="89" name="TextBox 88">
            <a:extLst>
              <a:ext uri="{FF2B5EF4-FFF2-40B4-BE49-F238E27FC236}">
                <a16:creationId xmlns:a16="http://schemas.microsoft.com/office/drawing/2014/main" id="{08A20013-182D-0340-B468-08D876B557A1}"/>
              </a:ext>
            </a:extLst>
          </p:cNvPr>
          <p:cNvSpPr txBox="1"/>
          <p:nvPr/>
        </p:nvSpPr>
        <p:spPr>
          <a:xfrm>
            <a:off x="8914780" y="772868"/>
            <a:ext cx="104263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i="1"/>
              <a:t>01.12-8.12.</a:t>
            </a:r>
            <a:endParaRPr lang="en-US" sz="1200" b="1" i="1"/>
          </a:p>
        </p:txBody>
      </p:sp>
      <p:sp>
        <p:nvSpPr>
          <p:cNvPr id="4" name="Date Placeholder 3">
            <a:extLst>
              <a:ext uri="{FF2B5EF4-FFF2-40B4-BE49-F238E27FC236}">
                <a16:creationId xmlns:a16="http://schemas.microsoft.com/office/drawing/2014/main" id="{99528439-935D-FE4B-A04B-15157149FC3D}"/>
              </a:ext>
            </a:extLst>
          </p:cNvPr>
          <p:cNvSpPr>
            <a:spLocks noGrp="1"/>
          </p:cNvSpPr>
          <p:nvPr>
            <p:ph type="dt" sz="half" idx="10"/>
          </p:nvPr>
        </p:nvSpPr>
        <p:spPr/>
        <p:txBody>
          <a:bodyPr/>
          <a:lstStyle/>
          <a:p>
            <a:fld id="{C7321ACF-54B7-8A40-B8BB-0267F2CB62B0}" type="datetime1">
              <a:rPr lang="en-US" smtClean="0"/>
              <a:t>11/30/2022</a:t>
            </a:fld>
            <a:endParaRPr lang="en-GB"/>
          </a:p>
        </p:txBody>
      </p:sp>
    </p:spTree>
    <p:extLst>
      <p:ext uri="{BB962C8B-B14F-4D97-AF65-F5344CB8AC3E}">
        <p14:creationId xmlns:p14="http://schemas.microsoft.com/office/powerpoint/2010/main" val="20166907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3DACE7C-8FA4-6CF1-5266-42F683122297}"/>
              </a:ext>
            </a:extLst>
          </p:cNvPr>
          <p:cNvSpPr>
            <a:spLocks noGrp="1"/>
          </p:cNvSpPr>
          <p:nvPr>
            <p:ph type="dt" sz="half" idx="14"/>
          </p:nvPr>
        </p:nvSpPr>
        <p:spPr/>
        <p:txBody>
          <a:bodyPr/>
          <a:lstStyle/>
          <a:p>
            <a:fld id="{2AD38506-BD46-6E48-9C5B-787959819A73}" type="datetime1">
              <a:rPr lang="en-US" smtClean="0"/>
              <a:t>11/30/2022</a:t>
            </a:fld>
            <a:endParaRPr lang="fi-FI"/>
          </a:p>
        </p:txBody>
      </p:sp>
      <p:graphicFrame>
        <p:nvGraphicFramePr>
          <p:cNvPr id="10" name="Table 9">
            <a:extLst>
              <a:ext uri="{FF2B5EF4-FFF2-40B4-BE49-F238E27FC236}">
                <a16:creationId xmlns:a16="http://schemas.microsoft.com/office/drawing/2014/main" id="{086B52D5-B167-5AAA-15CF-1FA1F3103B70}"/>
              </a:ext>
            </a:extLst>
          </p:cNvPr>
          <p:cNvGraphicFramePr>
            <a:graphicFrameLocks noGrp="1"/>
          </p:cNvGraphicFramePr>
          <p:nvPr/>
        </p:nvGraphicFramePr>
        <p:xfrm>
          <a:off x="1120661" y="280061"/>
          <a:ext cx="9647000" cy="5974080"/>
        </p:xfrm>
        <a:graphic>
          <a:graphicData uri="http://schemas.openxmlformats.org/drawingml/2006/table">
            <a:tbl>
              <a:tblPr firstRow="1" bandRow="1">
                <a:tableStyleId>{5C22544A-7EE6-4342-B048-85BDC9FD1C3A}</a:tableStyleId>
              </a:tblPr>
              <a:tblGrid>
                <a:gridCol w="2203325">
                  <a:extLst>
                    <a:ext uri="{9D8B030D-6E8A-4147-A177-3AD203B41FA5}">
                      <a16:colId xmlns:a16="http://schemas.microsoft.com/office/drawing/2014/main" val="3249543"/>
                    </a:ext>
                  </a:extLst>
                </a:gridCol>
                <a:gridCol w="2631440">
                  <a:extLst>
                    <a:ext uri="{9D8B030D-6E8A-4147-A177-3AD203B41FA5}">
                      <a16:colId xmlns:a16="http://schemas.microsoft.com/office/drawing/2014/main" val="3934466236"/>
                    </a:ext>
                  </a:extLst>
                </a:gridCol>
                <a:gridCol w="4812235">
                  <a:extLst>
                    <a:ext uri="{9D8B030D-6E8A-4147-A177-3AD203B41FA5}">
                      <a16:colId xmlns:a16="http://schemas.microsoft.com/office/drawing/2014/main" val="729108845"/>
                    </a:ext>
                  </a:extLst>
                </a:gridCol>
              </a:tblGrid>
              <a:tr h="306815">
                <a:tc>
                  <a:txBody>
                    <a:bodyPr/>
                    <a:lstStyle/>
                    <a:p>
                      <a:r>
                        <a:rPr lang="en-GB" sz="1600">
                          <a:solidFill>
                            <a:schemeClr val="tx1"/>
                          </a:solidFill>
                        </a:rPr>
                        <a:t>2022</a:t>
                      </a:r>
                    </a:p>
                  </a:txBody>
                  <a:tcPr anchor="ctr"/>
                </a:tc>
                <a:tc>
                  <a:txBody>
                    <a:bodyPr/>
                    <a:lstStyle/>
                    <a:p>
                      <a:endParaRPr lang="en-GB" sz="1600">
                        <a:solidFill>
                          <a:schemeClr val="tx1"/>
                        </a:solidFill>
                      </a:endParaRPr>
                    </a:p>
                  </a:txBody>
                  <a:tcPr anchor="ctr"/>
                </a:tc>
                <a:tc>
                  <a:txBody>
                    <a:bodyPr/>
                    <a:lstStyle/>
                    <a:p>
                      <a:endParaRPr lang="en-GB" sz="1600">
                        <a:solidFill>
                          <a:schemeClr val="tx1"/>
                        </a:solidFill>
                      </a:endParaRPr>
                    </a:p>
                  </a:txBody>
                  <a:tcPr anchor="ctr"/>
                </a:tc>
                <a:extLst>
                  <a:ext uri="{0D108BD9-81ED-4DB2-BD59-A6C34878D82A}">
                    <a16:rowId xmlns:a16="http://schemas.microsoft.com/office/drawing/2014/main" val="3171822747"/>
                  </a:ext>
                </a:extLst>
              </a:tr>
              <a:tr h="306815">
                <a:tc>
                  <a:txBody>
                    <a:bodyPr/>
                    <a:lstStyle/>
                    <a:p>
                      <a:r>
                        <a:rPr lang="en-GB" sz="1600" b="1" err="1">
                          <a:solidFill>
                            <a:schemeClr val="tx1"/>
                          </a:solidFill>
                        </a:rPr>
                        <a:t>Kuupäev</a:t>
                      </a:r>
                      <a:endParaRPr lang="en-GB" sz="1600" b="1">
                        <a:solidFill>
                          <a:schemeClr val="tx1"/>
                        </a:solidFill>
                      </a:endParaRPr>
                    </a:p>
                  </a:txBody>
                  <a:tcPr anchor="ctr"/>
                </a:tc>
                <a:tc>
                  <a:txBody>
                    <a:bodyPr/>
                    <a:lstStyle/>
                    <a:p>
                      <a:r>
                        <a:rPr lang="en-GB" sz="1600" b="1" err="1">
                          <a:solidFill>
                            <a:schemeClr val="tx1"/>
                          </a:solidFill>
                        </a:rPr>
                        <a:t>Töötuba</a:t>
                      </a:r>
                      <a:r>
                        <a:rPr lang="en-GB" sz="1600" b="1">
                          <a:solidFill>
                            <a:schemeClr val="tx1"/>
                          </a:solidFill>
                        </a:rPr>
                        <a:t>/seminar</a:t>
                      </a:r>
                    </a:p>
                  </a:txBody>
                  <a:tcPr anchor="ctr"/>
                </a:tc>
                <a:tc>
                  <a:txBody>
                    <a:bodyPr/>
                    <a:lstStyle/>
                    <a:p>
                      <a:r>
                        <a:rPr lang="en-GB" sz="1600" b="1" err="1">
                          <a:solidFill>
                            <a:schemeClr val="tx1"/>
                          </a:solidFill>
                        </a:rPr>
                        <a:t>Osapooled</a:t>
                      </a:r>
                      <a:endParaRPr lang="en-GB" sz="1600" b="1">
                        <a:solidFill>
                          <a:schemeClr val="tx1"/>
                        </a:solidFill>
                      </a:endParaRPr>
                    </a:p>
                  </a:txBody>
                  <a:tcPr anchor="ctr"/>
                </a:tc>
                <a:extLst>
                  <a:ext uri="{0D108BD9-81ED-4DB2-BD59-A6C34878D82A}">
                    <a16:rowId xmlns:a16="http://schemas.microsoft.com/office/drawing/2014/main" val="3727387064"/>
                  </a:ext>
                </a:extLst>
              </a:tr>
              <a:tr h="306815">
                <a:tc>
                  <a:txBody>
                    <a:bodyPr/>
                    <a:lstStyle/>
                    <a:p>
                      <a:pPr lvl="0">
                        <a:buNone/>
                      </a:pPr>
                      <a:r>
                        <a:rPr lang="en-GB" sz="1600" b="1">
                          <a:solidFill>
                            <a:schemeClr val="tx1"/>
                          </a:solidFill>
                        </a:rPr>
                        <a:t>9.08 13–14.30</a:t>
                      </a:r>
                    </a:p>
                  </a:txBody>
                  <a:tcPr/>
                </a:tc>
                <a:tc>
                  <a:txBody>
                    <a:bodyPr/>
                    <a:lstStyle/>
                    <a:p>
                      <a:pPr lvl="0">
                        <a:buNone/>
                      </a:pPr>
                      <a:r>
                        <a:rPr lang="en-GB" sz="1600" err="1">
                          <a:solidFill>
                            <a:schemeClr val="tx1"/>
                          </a:solidFill>
                        </a:rPr>
                        <a:t>Huvirühmade</a:t>
                      </a:r>
                      <a:r>
                        <a:rPr lang="en-GB" sz="1600">
                          <a:solidFill>
                            <a:schemeClr val="tx1"/>
                          </a:solidFill>
                        </a:rPr>
                        <a:t> </a:t>
                      </a:r>
                      <a:r>
                        <a:rPr lang="en-GB" sz="1600" err="1">
                          <a:solidFill>
                            <a:schemeClr val="tx1"/>
                          </a:solidFill>
                        </a:rPr>
                        <a:t>kaardistamine</a:t>
                      </a:r>
                    </a:p>
                  </a:txBody>
                  <a:tcPr/>
                </a:tc>
                <a:tc>
                  <a:txBody>
                    <a:bodyPr/>
                    <a:lstStyle/>
                    <a:p>
                      <a:pPr lvl="0">
                        <a:buNone/>
                      </a:pPr>
                      <a:r>
                        <a:rPr lang="en-GB" sz="1600" b="0" i="0" u="none" strike="noStrike" noProof="0" err="1">
                          <a:solidFill>
                            <a:schemeClr val="tx1"/>
                          </a:solidFill>
                          <a:latin typeface="Arial"/>
                        </a:rPr>
                        <a:t>Strateegia</a:t>
                      </a:r>
                      <a:r>
                        <a:rPr lang="en-GB" sz="1600" b="0" i="0" u="none" strike="noStrike" noProof="0">
                          <a:solidFill>
                            <a:schemeClr val="tx1"/>
                          </a:solidFill>
                          <a:latin typeface="Arial"/>
                        </a:rPr>
                        <a:t> </a:t>
                      </a:r>
                      <a:r>
                        <a:rPr lang="en-GB" sz="1600" b="0" i="0" u="none" strike="noStrike" noProof="0" err="1">
                          <a:solidFill>
                            <a:schemeClr val="tx1"/>
                          </a:solidFill>
                          <a:latin typeface="Arial"/>
                        </a:rPr>
                        <a:t>ja</a:t>
                      </a:r>
                      <a:r>
                        <a:rPr lang="en-GB" sz="1600" b="0" i="0" u="none" strike="noStrike" noProof="0">
                          <a:solidFill>
                            <a:schemeClr val="tx1"/>
                          </a:solidFill>
                          <a:latin typeface="Arial"/>
                        </a:rPr>
                        <a:t> </a:t>
                      </a:r>
                      <a:r>
                        <a:rPr lang="en-GB" sz="1600" b="0" i="0" u="none" strike="noStrike" noProof="0" err="1">
                          <a:solidFill>
                            <a:schemeClr val="tx1"/>
                          </a:solidFill>
                          <a:latin typeface="Arial"/>
                        </a:rPr>
                        <a:t>disainitiim</a:t>
                      </a:r>
                      <a:r>
                        <a:rPr lang="en-GB" sz="1600" b="0" i="0" u="none" strike="noStrike" noProof="0">
                          <a:solidFill>
                            <a:schemeClr val="tx1"/>
                          </a:solidFill>
                          <a:latin typeface="Arial"/>
                        </a:rPr>
                        <a:t>, </a:t>
                      </a:r>
                      <a:r>
                        <a:rPr lang="en-GB" sz="1600" b="0" i="0" u="none" strike="noStrike" noProof="0" err="1">
                          <a:solidFill>
                            <a:schemeClr val="tx1"/>
                          </a:solidFill>
                          <a:latin typeface="Arial"/>
                        </a:rPr>
                        <a:t>nõukogu</a:t>
                      </a:r>
                      <a:endParaRPr lang="en-US" err="1"/>
                    </a:p>
                  </a:txBody>
                  <a:tcPr/>
                </a:tc>
                <a:extLst>
                  <a:ext uri="{0D108BD9-81ED-4DB2-BD59-A6C34878D82A}">
                    <a16:rowId xmlns:a16="http://schemas.microsoft.com/office/drawing/2014/main" val="3042392913"/>
                  </a:ext>
                </a:extLst>
              </a:tr>
              <a:tr h="539994">
                <a:tc>
                  <a:txBody>
                    <a:bodyPr/>
                    <a:lstStyle/>
                    <a:p>
                      <a:r>
                        <a:rPr lang="en-GB" sz="1600" b="1">
                          <a:solidFill>
                            <a:schemeClr val="tx1"/>
                          </a:solidFill>
                        </a:rPr>
                        <a:t>K 17.08 13–17</a:t>
                      </a:r>
                      <a:endParaRPr lang="en-GB" sz="1600" b="0" i="1">
                        <a:solidFill>
                          <a:schemeClr val="tx1"/>
                        </a:solidFill>
                      </a:endParaRPr>
                    </a:p>
                  </a:txBody>
                  <a:tcPr anchor="ctr"/>
                </a:tc>
                <a:tc>
                  <a:txBody>
                    <a:bodyPr/>
                    <a:lstStyle/>
                    <a:p>
                      <a:r>
                        <a:rPr lang="en-GB" sz="1600" err="1">
                          <a:solidFill>
                            <a:schemeClr val="tx1"/>
                          </a:solidFill>
                        </a:rPr>
                        <a:t>Disainiprotsessi</a:t>
                      </a:r>
                      <a:r>
                        <a:rPr lang="en-GB" sz="1600">
                          <a:solidFill>
                            <a:schemeClr val="tx1"/>
                          </a:solidFill>
                        </a:rPr>
                        <a:t> </a:t>
                      </a:r>
                      <a:r>
                        <a:rPr lang="en-GB" sz="1600" err="1">
                          <a:solidFill>
                            <a:schemeClr val="tx1"/>
                          </a:solidFill>
                        </a:rPr>
                        <a:t>avatöötuba</a:t>
                      </a:r>
                      <a:endParaRPr lang="en-GB" sz="1600">
                        <a:solidFill>
                          <a:schemeClr val="tx1"/>
                        </a:solidFill>
                      </a:endParaRPr>
                    </a:p>
                  </a:txBody>
                  <a:tcPr anchor="ctr"/>
                </a:tc>
                <a:tc>
                  <a:txBody>
                    <a:bodyPr/>
                    <a:lstStyle/>
                    <a:p>
                      <a:r>
                        <a:rPr lang="en-GB" sz="1600" err="1">
                          <a:solidFill>
                            <a:schemeClr val="tx1"/>
                          </a:solidFill>
                        </a:rPr>
                        <a:t>Strateegia</a:t>
                      </a:r>
                      <a:r>
                        <a:rPr lang="en-GB" sz="1600">
                          <a:solidFill>
                            <a:schemeClr val="tx1"/>
                          </a:solidFill>
                        </a:rPr>
                        <a:t> </a:t>
                      </a:r>
                      <a:r>
                        <a:rPr lang="en-GB" sz="1600" err="1">
                          <a:solidFill>
                            <a:schemeClr val="tx1"/>
                          </a:solidFill>
                        </a:rPr>
                        <a:t>ja</a:t>
                      </a:r>
                      <a:r>
                        <a:rPr lang="en-GB" sz="1600">
                          <a:solidFill>
                            <a:schemeClr val="tx1"/>
                          </a:solidFill>
                        </a:rPr>
                        <a:t> </a:t>
                      </a:r>
                      <a:r>
                        <a:rPr lang="en-GB" sz="1600" err="1">
                          <a:solidFill>
                            <a:schemeClr val="tx1"/>
                          </a:solidFill>
                        </a:rPr>
                        <a:t>disainitiim</a:t>
                      </a:r>
                      <a:r>
                        <a:rPr lang="en-GB" sz="1600">
                          <a:solidFill>
                            <a:schemeClr val="tx1"/>
                          </a:solidFill>
                        </a:rPr>
                        <a:t>, </a:t>
                      </a:r>
                      <a:r>
                        <a:rPr lang="en-GB" sz="1600" err="1">
                          <a:solidFill>
                            <a:schemeClr val="tx1"/>
                          </a:solidFill>
                        </a:rPr>
                        <a:t>nõukogu</a:t>
                      </a:r>
                      <a:endParaRPr lang="en-GB" sz="1600">
                        <a:solidFill>
                          <a:schemeClr val="tx1"/>
                        </a:solidFill>
                      </a:endParaRPr>
                    </a:p>
                  </a:txBody>
                  <a:tcPr anchor="ctr"/>
                </a:tc>
                <a:extLst>
                  <a:ext uri="{0D108BD9-81ED-4DB2-BD59-A6C34878D82A}">
                    <a16:rowId xmlns:a16="http://schemas.microsoft.com/office/drawing/2014/main" val="3605955589"/>
                  </a:ext>
                </a:extLst>
              </a:tr>
              <a:tr h="306815">
                <a:tc>
                  <a:txBody>
                    <a:bodyPr/>
                    <a:lstStyle/>
                    <a:p>
                      <a:r>
                        <a:rPr lang="en-GB" sz="1600" b="1">
                          <a:solidFill>
                            <a:schemeClr val="tx1"/>
                          </a:solidFill>
                        </a:rPr>
                        <a:t>6.09 13–17</a:t>
                      </a:r>
                      <a:endParaRPr lang="en-GB" sz="1600" b="0">
                        <a:solidFill>
                          <a:schemeClr val="tx1"/>
                        </a:solidFill>
                      </a:endParaRPr>
                    </a:p>
                  </a:txBody>
                  <a:tcPr anchor="ctr"/>
                </a:tc>
                <a:tc>
                  <a:txBody>
                    <a:bodyPr/>
                    <a:lstStyle/>
                    <a:p>
                      <a:r>
                        <a:rPr lang="en-GB" sz="1600" err="1">
                          <a:solidFill>
                            <a:schemeClr val="tx1"/>
                          </a:solidFill>
                        </a:rPr>
                        <a:t>Avaseminar</a:t>
                      </a:r>
                      <a:endParaRPr lang="en-GB" sz="1600">
                        <a:solidFill>
                          <a:schemeClr val="tx1"/>
                        </a:solidFill>
                      </a:endParaRPr>
                    </a:p>
                  </a:txBody>
                  <a:tcPr anchor="ctr"/>
                </a:tc>
                <a:tc>
                  <a:txBody>
                    <a:bodyPr/>
                    <a:lstStyle/>
                    <a:p>
                      <a:r>
                        <a:rPr lang="en-GB" sz="1600" err="1">
                          <a:solidFill>
                            <a:schemeClr val="tx1"/>
                          </a:solidFill>
                        </a:rPr>
                        <a:t>Strateegia</a:t>
                      </a:r>
                      <a:r>
                        <a:rPr lang="en-GB" sz="1600">
                          <a:solidFill>
                            <a:schemeClr val="tx1"/>
                          </a:solidFill>
                        </a:rPr>
                        <a:t> </a:t>
                      </a:r>
                      <a:r>
                        <a:rPr lang="en-GB" sz="1600" err="1">
                          <a:solidFill>
                            <a:schemeClr val="tx1"/>
                          </a:solidFill>
                        </a:rPr>
                        <a:t>ja</a:t>
                      </a:r>
                      <a:r>
                        <a:rPr lang="en-GB" sz="1600">
                          <a:solidFill>
                            <a:schemeClr val="tx1"/>
                          </a:solidFill>
                        </a:rPr>
                        <a:t> </a:t>
                      </a:r>
                      <a:r>
                        <a:rPr lang="en-GB" sz="1600" err="1">
                          <a:solidFill>
                            <a:schemeClr val="tx1"/>
                          </a:solidFill>
                        </a:rPr>
                        <a:t>disainitiim</a:t>
                      </a:r>
                      <a:r>
                        <a:rPr lang="en-GB" sz="1600">
                          <a:solidFill>
                            <a:schemeClr val="tx1"/>
                          </a:solidFill>
                        </a:rPr>
                        <a:t>, </a:t>
                      </a:r>
                      <a:r>
                        <a:rPr lang="en-GB" sz="1600" err="1">
                          <a:solidFill>
                            <a:schemeClr val="tx1"/>
                          </a:solidFill>
                        </a:rPr>
                        <a:t>nõukogu</a:t>
                      </a:r>
                      <a:r>
                        <a:rPr lang="en-GB" sz="1600">
                          <a:solidFill>
                            <a:schemeClr val="tx1"/>
                          </a:solidFill>
                        </a:rPr>
                        <a:t>, </a:t>
                      </a:r>
                      <a:r>
                        <a:rPr lang="en-GB" sz="1600" i="1" err="1">
                          <a:solidFill>
                            <a:schemeClr val="tx1"/>
                          </a:solidFill>
                        </a:rPr>
                        <a:t>valdkondlikud</a:t>
                      </a:r>
                      <a:r>
                        <a:rPr lang="en-GB" sz="1600" i="1">
                          <a:solidFill>
                            <a:schemeClr val="tx1"/>
                          </a:solidFill>
                        </a:rPr>
                        <a:t> </a:t>
                      </a:r>
                      <a:r>
                        <a:rPr lang="en-GB" sz="1600" i="1" err="1">
                          <a:solidFill>
                            <a:schemeClr val="tx1"/>
                          </a:solidFill>
                        </a:rPr>
                        <a:t>töörühmad</a:t>
                      </a:r>
                      <a:r>
                        <a:rPr lang="en-GB" sz="1600" i="1">
                          <a:solidFill>
                            <a:schemeClr val="tx1"/>
                          </a:solidFill>
                        </a:rPr>
                        <a:t> (</a:t>
                      </a:r>
                      <a:r>
                        <a:rPr lang="en-GB" sz="1600" i="1" err="1">
                          <a:solidFill>
                            <a:schemeClr val="tx1"/>
                          </a:solidFill>
                        </a:rPr>
                        <a:t>huvirühmad</a:t>
                      </a:r>
                      <a:r>
                        <a:rPr lang="en-GB" sz="1600" i="1">
                          <a:solidFill>
                            <a:schemeClr val="tx1"/>
                          </a:solidFill>
                        </a:rPr>
                        <a:t> – </a:t>
                      </a:r>
                      <a:r>
                        <a:rPr lang="en-GB" sz="1600" i="1" err="1">
                          <a:solidFill>
                            <a:schemeClr val="tx1"/>
                          </a:solidFill>
                        </a:rPr>
                        <a:t>selgub</a:t>
                      </a:r>
                      <a:r>
                        <a:rPr lang="en-GB" sz="1600" i="1">
                          <a:solidFill>
                            <a:schemeClr val="tx1"/>
                          </a:solidFill>
                        </a:rPr>
                        <a:t> </a:t>
                      </a:r>
                      <a:r>
                        <a:rPr lang="en-GB" sz="1600" i="1" err="1">
                          <a:solidFill>
                            <a:schemeClr val="tx1"/>
                          </a:solidFill>
                        </a:rPr>
                        <a:t>huvirühmade</a:t>
                      </a:r>
                      <a:r>
                        <a:rPr lang="en-GB" sz="1600" i="1">
                          <a:solidFill>
                            <a:schemeClr val="tx1"/>
                          </a:solidFill>
                        </a:rPr>
                        <a:t> </a:t>
                      </a:r>
                      <a:r>
                        <a:rPr lang="en-GB" sz="1600" i="1" err="1">
                          <a:solidFill>
                            <a:schemeClr val="tx1"/>
                          </a:solidFill>
                        </a:rPr>
                        <a:t>kaardistamisel</a:t>
                      </a:r>
                      <a:r>
                        <a:rPr lang="en-GB" sz="1600" i="1">
                          <a:solidFill>
                            <a:schemeClr val="tx1"/>
                          </a:solidFill>
                        </a:rPr>
                        <a:t>)</a:t>
                      </a:r>
                    </a:p>
                  </a:txBody>
                  <a:tcPr anchor="ctr"/>
                </a:tc>
                <a:extLst>
                  <a:ext uri="{0D108BD9-81ED-4DB2-BD59-A6C34878D82A}">
                    <a16:rowId xmlns:a16="http://schemas.microsoft.com/office/drawing/2014/main" val="4071427072"/>
                  </a:ext>
                </a:extLst>
              </a:tr>
              <a:tr h="306815">
                <a:tc>
                  <a:txBody>
                    <a:bodyPr/>
                    <a:lstStyle/>
                    <a:p>
                      <a:r>
                        <a:rPr lang="en-GB" sz="1600" b="1">
                          <a:solidFill>
                            <a:schemeClr val="tx1"/>
                          </a:solidFill>
                        </a:rPr>
                        <a:t>R 16.09 13–17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a:solidFill>
                            <a:schemeClr val="tx1"/>
                          </a:solidFill>
                        </a:rPr>
                        <a:t>I sprint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err="1">
                          <a:solidFill>
                            <a:schemeClr val="tx1"/>
                          </a:solidFill>
                        </a:rPr>
                        <a:t>Strateegia</a:t>
                      </a:r>
                      <a:r>
                        <a:rPr lang="en-GB" sz="1600" b="0">
                          <a:solidFill>
                            <a:schemeClr val="tx1"/>
                          </a:solidFill>
                        </a:rPr>
                        <a:t> </a:t>
                      </a:r>
                      <a:r>
                        <a:rPr lang="en-GB" sz="1600" b="0" err="1">
                          <a:solidFill>
                            <a:schemeClr val="tx1"/>
                          </a:solidFill>
                        </a:rPr>
                        <a:t>ja</a:t>
                      </a:r>
                      <a:r>
                        <a:rPr lang="en-GB" sz="1600" b="0">
                          <a:solidFill>
                            <a:schemeClr val="tx1"/>
                          </a:solidFill>
                        </a:rPr>
                        <a:t> </a:t>
                      </a:r>
                      <a:r>
                        <a:rPr lang="en-GB" sz="1600" b="0" err="1">
                          <a:solidFill>
                            <a:schemeClr val="tx1"/>
                          </a:solidFill>
                        </a:rPr>
                        <a:t>disainitiim</a:t>
                      </a:r>
                      <a:endParaRPr lang="en-GB" sz="1600" b="0">
                        <a:solidFill>
                          <a:schemeClr val="tx1"/>
                        </a:solidFill>
                      </a:endParaRPr>
                    </a:p>
                  </a:txBody>
                  <a:tcPr anchor="ctr"/>
                </a:tc>
                <a:extLst>
                  <a:ext uri="{0D108BD9-81ED-4DB2-BD59-A6C34878D82A}">
                    <a16:rowId xmlns:a16="http://schemas.microsoft.com/office/drawing/2014/main" val="4115446900"/>
                  </a:ext>
                </a:extLst>
              </a:tr>
              <a:tr h="4049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a:solidFill>
                            <a:schemeClr val="tx1"/>
                          </a:solidFill>
                          <a:effectLst/>
                          <a:latin typeface="+mn-lt"/>
                          <a:ea typeface="+mn-ea"/>
                          <a:cs typeface="+mn-cs"/>
                        </a:rPr>
                        <a:t>N 27.10 </a:t>
                      </a:r>
                      <a:r>
                        <a:rPr lang="en-GB" sz="1600" b="1">
                          <a:solidFill>
                            <a:schemeClr val="tx1"/>
                          </a:solidFill>
                        </a:rPr>
                        <a:t>13–17</a:t>
                      </a:r>
                      <a:r>
                        <a:rPr lang="en-GB" sz="1600" b="1" kern="1200">
                          <a:solidFill>
                            <a:schemeClr val="tx1"/>
                          </a:solidFill>
                          <a:effectLst/>
                          <a:latin typeface="+mn-lt"/>
                          <a:ea typeface="+mn-ea"/>
                          <a:cs typeface="+mn-cs"/>
                        </a:rPr>
                        <a:t> </a:t>
                      </a:r>
                      <a:r>
                        <a:rPr lang="en-GB" sz="1600" b="1" kern="1200" err="1">
                          <a:solidFill>
                            <a:schemeClr val="tx1"/>
                          </a:solidFill>
                          <a:effectLst/>
                          <a:latin typeface="+mn-lt"/>
                          <a:ea typeface="+mn-ea"/>
                          <a:cs typeface="+mn-cs"/>
                        </a:rPr>
                        <a:t>ja</a:t>
                      </a:r>
                      <a:r>
                        <a:rPr lang="en-GB" sz="1600" b="1" kern="1200">
                          <a:solidFill>
                            <a:schemeClr val="tx1"/>
                          </a:solidFill>
                          <a:effectLst/>
                          <a:latin typeface="+mn-lt"/>
                          <a:ea typeface="+mn-ea"/>
                          <a:cs typeface="+mn-cs"/>
                        </a:rPr>
                        <a:t> 28.10 </a:t>
                      </a:r>
                      <a:r>
                        <a:rPr lang="en-GB" sz="1600" b="1">
                          <a:solidFill>
                            <a:schemeClr val="tx1"/>
                          </a:solidFill>
                        </a:rPr>
                        <a:t>10–15</a:t>
                      </a:r>
                      <a:endParaRPr lang="en-GB" sz="1600" b="1" kern="1200">
                        <a:solidFill>
                          <a:schemeClr val="tx1"/>
                        </a:solidFill>
                        <a:effectLst/>
                        <a:latin typeface="+mn-lt"/>
                        <a:ea typeface="+mn-ea"/>
                        <a:cs typeface="+mn-cs"/>
                      </a:endParaRPr>
                    </a:p>
                  </a:txBody>
                  <a:tcPr anchor="ctr"/>
                </a:tc>
                <a:tc>
                  <a:txBody>
                    <a:bodyPr/>
                    <a:lstStyle/>
                    <a:p>
                      <a:r>
                        <a:rPr lang="en-GB" sz="1600" b="0">
                          <a:solidFill>
                            <a:schemeClr val="tx1"/>
                          </a:solidFill>
                        </a:rPr>
                        <a:t>II </a:t>
                      </a:r>
                      <a:r>
                        <a:rPr lang="en-GB" sz="1600" b="0" err="1">
                          <a:solidFill>
                            <a:schemeClr val="tx1"/>
                          </a:solidFill>
                        </a:rPr>
                        <a:t>ja</a:t>
                      </a:r>
                      <a:r>
                        <a:rPr lang="en-GB" sz="1600" b="0">
                          <a:solidFill>
                            <a:schemeClr val="tx1"/>
                          </a:solidFill>
                        </a:rPr>
                        <a:t> III sprint (2 </a:t>
                      </a:r>
                      <a:r>
                        <a:rPr lang="en-GB" sz="1600" b="0" err="1">
                          <a:solidFill>
                            <a:schemeClr val="tx1"/>
                          </a:solidFill>
                        </a:rPr>
                        <a:t>päeva</a:t>
                      </a:r>
                      <a:r>
                        <a:rPr lang="en-GB" sz="1600" b="0">
                          <a:solidFill>
                            <a:schemeClr val="tx1"/>
                          </a:solidFill>
                        </a:rPr>
                        <a:t> </a:t>
                      </a:r>
                      <a:r>
                        <a:rPr lang="en-GB" sz="1600" b="0" err="1">
                          <a:solidFill>
                            <a:schemeClr val="tx1"/>
                          </a:solidFill>
                        </a:rPr>
                        <a:t>järjest</a:t>
                      </a:r>
                      <a:r>
                        <a:rPr lang="en-GB" sz="1600" b="0">
                          <a:solidFill>
                            <a:schemeClr val="tx1"/>
                          </a:solidFill>
                        </a:rPr>
                        <a: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err="1">
                          <a:solidFill>
                            <a:schemeClr val="tx1"/>
                          </a:solidFill>
                        </a:rPr>
                        <a:t>Strateegia</a:t>
                      </a:r>
                      <a:r>
                        <a:rPr lang="en-GB" sz="1600" b="0">
                          <a:solidFill>
                            <a:schemeClr val="tx1"/>
                          </a:solidFill>
                        </a:rPr>
                        <a:t> </a:t>
                      </a:r>
                      <a:r>
                        <a:rPr lang="en-GB" sz="1600" b="0" err="1">
                          <a:solidFill>
                            <a:schemeClr val="tx1"/>
                          </a:solidFill>
                        </a:rPr>
                        <a:t>ja</a:t>
                      </a:r>
                      <a:r>
                        <a:rPr lang="en-GB" sz="1600" b="0">
                          <a:solidFill>
                            <a:schemeClr val="tx1"/>
                          </a:solidFill>
                        </a:rPr>
                        <a:t> </a:t>
                      </a:r>
                      <a:r>
                        <a:rPr lang="en-GB" sz="1600" b="0" err="1">
                          <a:solidFill>
                            <a:schemeClr val="tx1"/>
                          </a:solidFill>
                        </a:rPr>
                        <a:t>disainitiim</a:t>
                      </a:r>
                      <a:endParaRPr lang="en-GB" sz="1600" b="0">
                        <a:solidFill>
                          <a:schemeClr val="tx1"/>
                        </a:solidFill>
                      </a:endParaRPr>
                    </a:p>
                  </a:txBody>
                  <a:tcPr anchor="ctr"/>
                </a:tc>
                <a:extLst>
                  <a:ext uri="{0D108BD9-81ED-4DB2-BD59-A6C34878D82A}">
                    <a16:rowId xmlns:a16="http://schemas.microsoft.com/office/drawing/2014/main" val="710734085"/>
                  </a:ext>
                </a:extLst>
              </a:tr>
              <a:tr h="306815">
                <a:tc>
                  <a:txBody>
                    <a:bodyPr/>
                    <a:lstStyle/>
                    <a:p>
                      <a:r>
                        <a:rPr lang="en-GB" sz="1600" b="1">
                          <a:solidFill>
                            <a:schemeClr val="tx1"/>
                          </a:solidFill>
                        </a:rPr>
                        <a:t>N 08.11 13–17</a:t>
                      </a:r>
                      <a:endParaRPr lang="en-GB" sz="1600">
                        <a:solidFill>
                          <a:schemeClr val="tx1"/>
                        </a:solidFill>
                      </a:endParaRPr>
                    </a:p>
                  </a:txBody>
                  <a:tcPr anchor="ctr"/>
                </a:tc>
                <a:tc>
                  <a:txBody>
                    <a:bodyPr/>
                    <a:lstStyle/>
                    <a:p>
                      <a:r>
                        <a:rPr lang="en-GB" sz="1600">
                          <a:solidFill>
                            <a:schemeClr val="tx1"/>
                          </a:solidFill>
                        </a:rPr>
                        <a:t>IV sprint</a:t>
                      </a:r>
                    </a:p>
                  </a:txBody>
                  <a:tcPr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GB" sz="1600" err="1">
                          <a:solidFill>
                            <a:schemeClr val="tx1"/>
                          </a:solidFill>
                        </a:rPr>
                        <a:t>Strateegia</a:t>
                      </a:r>
                      <a:r>
                        <a:rPr lang="en-GB" sz="1600">
                          <a:solidFill>
                            <a:schemeClr val="tx1"/>
                          </a:solidFill>
                        </a:rPr>
                        <a:t> </a:t>
                      </a:r>
                      <a:r>
                        <a:rPr lang="en-GB" sz="1600" err="1">
                          <a:solidFill>
                            <a:schemeClr val="tx1"/>
                          </a:solidFill>
                        </a:rPr>
                        <a:t>ja</a:t>
                      </a:r>
                      <a:r>
                        <a:rPr lang="en-GB" sz="1600">
                          <a:solidFill>
                            <a:schemeClr val="tx1"/>
                          </a:solidFill>
                        </a:rPr>
                        <a:t> </a:t>
                      </a:r>
                      <a:r>
                        <a:rPr lang="en-GB" sz="1600" err="1">
                          <a:solidFill>
                            <a:schemeClr val="tx1"/>
                          </a:solidFill>
                        </a:rPr>
                        <a:t>disainitiim</a:t>
                      </a:r>
                      <a:r>
                        <a:rPr lang="en-GB" sz="1600">
                          <a:solidFill>
                            <a:schemeClr val="tx1"/>
                          </a:solidFill>
                        </a:rPr>
                        <a:t>, </a:t>
                      </a:r>
                      <a:r>
                        <a:rPr lang="en-GB" sz="1600" err="1">
                          <a:solidFill>
                            <a:schemeClr val="tx1"/>
                          </a:solidFill>
                        </a:rPr>
                        <a:t>nõukogu</a:t>
                      </a:r>
                      <a:r>
                        <a:rPr lang="en-GB" sz="1600" i="1">
                          <a:solidFill>
                            <a:schemeClr val="tx1"/>
                          </a:solidFill>
                        </a:rPr>
                        <a:t>, </a:t>
                      </a:r>
                      <a:r>
                        <a:rPr lang="en-GB" sz="1600" i="1" err="1">
                          <a:solidFill>
                            <a:schemeClr val="tx1"/>
                          </a:solidFill>
                        </a:rPr>
                        <a:t>valdkondlikud</a:t>
                      </a:r>
                      <a:r>
                        <a:rPr lang="en-GB" sz="1600" i="1">
                          <a:solidFill>
                            <a:schemeClr val="tx1"/>
                          </a:solidFill>
                        </a:rPr>
                        <a:t> </a:t>
                      </a:r>
                      <a:r>
                        <a:rPr lang="en-GB" sz="1600" i="1" err="1">
                          <a:solidFill>
                            <a:schemeClr val="tx1"/>
                          </a:solidFill>
                        </a:rPr>
                        <a:t>töörühmad</a:t>
                      </a:r>
                      <a:r>
                        <a:rPr lang="en-GB" sz="1600" i="1">
                          <a:solidFill>
                            <a:schemeClr val="tx1"/>
                          </a:solidFill>
                        </a:rPr>
                        <a:t> </a:t>
                      </a:r>
                      <a:r>
                        <a:rPr lang="en-GB" sz="1600" b="0" i="1" u="none" strike="noStrike" noProof="0">
                          <a:solidFill>
                            <a:schemeClr val="tx1"/>
                          </a:solidFill>
                          <a:latin typeface="Arial"/>
                        </a:rPr>
                        <a:t>(</a:t>
                      </a:r>
                      <a:r>
                        <a:rPr lang="en-GB" sz="1600" b="0" i="1" u="none" strike="noStrike" noProof="0" err="1">
                          <a:solidFill>
                            <a:schemeClr val="tx1"/>
                          </a:solidFill>
                          <a:latin typeface="Arial"/>
                        </a:rPr>
                        <a:t>huvirühmad</a:t>
                      </a:r>
                      <a:r>
                        <a:rPr lang="en-GB" sz="1600" b="0" i="1" u="none" strike="noStrike" noProof="0">
                          <a:solidFill>
                            <a:schemeClr val="tx1"/>
                          </a:solidFill>
                          <a:latin typeface="Arial"/>
                        </a:rPr>
                        <a:t> –</a:t>
                      </a:r>
                      <a:r>
                        <a:rPr lang="en-GB" sz="1600" b="0" i="1" u="none" strike="noStrike" noProof="0" err="1">
                          <a:solidFill>
                            <a:schemeClr val="tx1"/>
                          </a:solidFill>
                          <a:latin typeface="Arial"/>
                        </a:rPr>
                        <a:t>selgub</a:t>
                      </a:r>
                      <a:r>
                        <a:rPr lang="en-GB" sz="1600" b="0" i="1" u="none" strike="noStrike" noProof="0">
                          <a:solidFill>
                            <a:schemeClr val="tx1"/>
                          </a:solidFill>
                          <a:latin typeface="Arial"/>
                        </a:rPr>
                        <a:t> </a:t>
                      </a:r>
                      <a:r>
                        <a:rPr lang="en-GB" sz="1600" b="0" i="1" u="none" strike="noStrike" noProof="0" err="1">
                          <a:solidFill>
                            <a:schemeClr val="tx1"/>
                          </a:solidFill>
                          <a:latin typeface="Arial"/>
                        </a:rPr>
                        <a:t>huvirühmade</a:t>
                      </a:r>
                      <a:r>
                        <a:rPr lang="en-GB" sz="1600" b="0" i="1" u="none" strike="noStrike" noProof="0">
                          <a:solidFill>
                            <a:schemeClr val="tx1"/>
                          </a:solidFill>
                          <a:latin typeface="Arial"/>
                        </a:rPr>
                        <a:t> </a:t>
                      </a:r>
                      <a:r>
                        <a:rPr lang="en-GB" sz="1600" b="0" i="1" u="none" strike="noStrike" noProof="0" err="1">
                          <a:solidFill>
                            <a:schemeClr val="tx1"/>
                          </a:solidFill>
                          <a:latin typeface="Arial"/>
                        </a:rPr>
                        <a:t>kaardistamisel</a:t>
                      </a:r>
                      <a:r>
                        <a:rPr lang="en-GB" sz="1600" b="0" i="1" u="none" strike="noStrike" noProof="0">
                          <a:solidFill>
                            <a:schemeClr val="tx1"/>
                          </a:solidFill>
                          <a:latin typeface="Arial"/>
                        </a:rPr>
                        <a:t>)</a:t>
                      </a:r>
                      <a:endParaRPr lang="en-GB" sz="1600" i="1">
                        <a:solidFill>
                          <a:schemeClr val="tx1"/>
                        </a:solidFill>
                      </a:endParaRPr>
                    </a:p>
                  </a:txBody>
                  <a:tcPr anchor="ctr"/>
                </a:tc>
                <a:extLst>
                  <a:ext uri="{0D108BD9-81ED-4DB2-BD59-A6C34878D82A}">
                    <a16:rowId xmlns:a16="http://schemas.microsoft.com/office/drawing/2014/main" val="2724981564"/>
                  </a:ext>
                </a:extLst>
              </a:tr>
              <a:tr h="306815">
                <a:tc>
                  <a:txBody>
                    <a:bodyPr/>
                    <a:lstStyle/>
                    <a:p>
                      <a:r>
                        <a:rPr lang="en-GB" sz="1600" b="1" err="1">
                          <a:solidFill>
                            <a:schemeClr val="tx1"/>
                          </a:solidFill>
                        </a:rPr>
                        <a:t>Verstapostid</a:t>
                      </a:r>
                      <a:endParaRPr lang="en-GB" sz="1600" b="1">
                        <a:solidFill>
                          <a:schemeClr val="tx1"/>
                        </a:solidFill>
                      </a:endParaRPr>
                    </a:p>
                  </a:txBody>
                  <a:tcPr anchor="ctr">
                    <a:solidFill>
                      <a:schemeClr val="accent1"/>
                    </a:solidFill>
                  </a:tcPr>
                </a:tc>
                <a:tc>
                  <a:txBody>
                    <a:bodyPr/>
                    <a:lstStyle/>
                    <a:p>
                      <a:endParaRPr lang="en-GB" sz="1600">
                        <a:solidFill>
                          <a:schemeClr val="tx1"/>
                        </a:solidFill>
                      </a:endParaRPr>
                    </a:p>
                  </a:txBody>
                  <a:tcPr anchor="ctr">
                    <a:solidFill>
                      <a:schemeClr val="accent1"/>
                    </a:solidFill>
                  </a:tcPr>
                </a:tc>
                <a:tc>
                  <a:txBody>
                    <a:bodyPr/>
                    <a:lstStyle/>
                    <a:p>
                      <a:endParaRPr lang="en-GB" sz="1600">
                        <a:solidFill>
                          <a:schemeClr val="tx1"/>
                        </a:solidFill>
                      </a:endParaRPr>
                    </a:p>
                  </a:txBody>
                  <a:tcPr anchor="ctr">
                    <a:solidFill>
                      <a:schemeClr val="accent1"/>
                    </a:solidFill>
                  </a:tcPr>
                </a:tc>
                <a:extLst>
                  <a:ext uri="{0D108BD9-81ED-4DB2-BD59-A6C34878D82A}">
                    <a16:rowId xmlns:a16="http://schemas.microsoft.com/office/drawing/2014/main" val="3845558941"/>
                  </a:ext>
                </a:extLst>
              </a:tr>
              <a:tr h="306815">
                <a:tc>
                  <a:txBody>
                    <a:bodyPr/>
                    <a:lstStyle/>
                    <a:p>
                      <a:r>
                        <a:rPr lang="en-GB" sz="1600" b="0" err="1">
                          <a:solidFill>
                            <a:schemeClr val="tx1"/>
                          </a:solidFill>
                        </a:rPr>
                        <a:t>Tähtaeg</a:t>
                      </a:r>
                    </a:p>
                  </a:txBody>
                  <a:tcPr anchor="ctr"/>
                </a:tc>
                <a:tc>
                  <a:txBody>
                    <a:bodyPr/>
                    <a:lstStyle/>
                    <a:p>
                      <a:endParaRPr lang="en-GB" sz="1600" b="1">
                        <a:solidFill>
                          <a:schemeClr val="tx1"/>
                        </a:solidFill>
                      </a:endParaRPr>
                    </a:p>
                  </a:txBody>
                  <a:tcPr anchor="ctr"/>
                </a:tc>
                <a:tc>
                  <a:txBody>
                    <a:bodyPr/>
                    <a:lstStyle/>
                    <a:p>
                      <a:endParaRPr lang="en-GB" sz="1600" b="1">
                        <a:solidFill>
                          <a:schemeClr val="tx1"/>
                        </a:solidFill>
                      </a:endParaRPr>
                    </a:p>
                  </a:txBody>
                  <a:tcPr anchor="ctr"/>
                </a:tc>
                <a:extLst>
                  <a:ext uri="{0D108BD9-81ED-4DB2-BD59-A6C34878D82A}">
                    <a16:rowId xmlns:a16="http://schemas.microsoft.com/office/drawing/2014/main" val="4139923494"/>
                  </a:ext>
                </a:extLst>
              </a:tr>
              <a:tr h="306815">
                <a:tc>
                  <a:txBody>
                    <a:bodyPr/>
                    <a:lstStyle/>
                    <a:p>
                      <a:r>
                        <a:rPr lang="en-GB" sz="1600" b="1">
                          <a:solidFill>
                            <a:schemeClr val="tx1"/>
                          </a:solidFill>
                        </a:rPr>
                        <a:t>01.12.2022 13–15</a:t>
                      </a:r>
                    </a:p>
                  </a:txBody>
                  <a:tcPr anchor="ctr"/>
                </a:tc>
                <a:tc>
                  <a:txBody>
                    <a:bodyPr/>
                    <a:lstStyle/>
                    <a:p>
                      <a:r>
                        <a:rPr lang="en-GB" sz="1600" err="1">
                          <a:solidFill>
                            <a:schemeClr val="tx1"/>
                          </a:solidFill>
                        </a:rPr>
                        <a:t>Valmis</a:t>
                      </a:r>
                      <a:r>
                        <a:rPr lang="en-GB" sz="1600">
                          <a:solidFill>
                            <a:schemeClr val="tx1"/>
                          </a:solidFill>
                        </a:rPr>
                        <a:t> </a:t>
                      </a:r>
                      <a:r>
                        <a:rPr lang="en-GB" sz="1600" err="1">
                          <a:solidFill>
                            <a:schemeClr val="tx1"/>
                          </a:solidFill>
                        </a:rPr>
                        <a:t>mudeli</a:t>
                      </a:r>
                      <a:r>
                        <a:rPr lang="en-GB" sz="1600">
                          <a:solidFill>
                            <a:schemeClr val="tx1"/>
                          </a:solidFill>
                        </a:rPr>
                        <a:t> </a:t>
                      </a:r>
                      <a:r>
                        <a:rPr lang="en-GB" sz="1600" err="1">
                          <a:solidFill>
                            <a:schemeClr val="tx1"/>
                          </a:solidFill>
                        </a:rPr>
                        <a:t>esitlus</a:t>
                      </a:r>
                      <a:endParaRPr lang="en-GB" sz="160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err="1">
                          <a:solidFill>
                            <a:schemeClr val="tx1"/>
                          </a:solidFill>
                        </a:rPr>
                        <a:t>Strateegia</a:t>
                      </a:r>
                      <a:r>
                        <a:rPr lang="en-GB" sz="1600">
                          <a:solidFill>
                            <a:schemeClr val="tx1"/>
                          </a:solidFill>
                        </a:rPr>
                        <a:t> </a:t>
                      </a:r>
                      <a:r>
                        <a:rPr lang="en-GB" sz="1600" err="1">
                          <a:solidFill>
                            <a:schemeClr val="tx1"/>
                          </a:solidFill>
                        </a:rPr>
                        <a:t>ja</a:t>
                      </a:r>
                      <a:r>
                        <a:rPr lang="en-GB" sz="1600">
                          <a:solidFill>
                            <a:schemeClr val="tx1"/>
                          </a:solidFill>
                        </a:rPr>
                        <a:t> </a:t>
                      </a:r>
                      <a:r>
                        <a:rPr lang="en-GB" sz="1600" err="1">
                          <a:solidFill>
                            <a:schemeClr val="tx1"/>
                          </a:solidFill>
                        </a:rPr>
                        <a:t>disainitiim</a:t>
                      </a:r>
                      <a:r>
                        <a:rPr lang="en-GB" sz="1600">
                          <a:solidFill>
                            <a:schemeClr val="tx1"/>
                          </a:solidFill>
                        </a:rPr>
                        <a:t>, </a:t>
                      </a:r>
                      <a:r>
                        <a:rPr lang="en-GB" sz="1600" err="1">
                          <a:solidFill>
                            <a:schemeClr val="tx1"/>
                          </a:solidFill>
                        </a:rPr>
                        <a:t>nõukogu</a:t>
                      </a:r>
                      <a:endParaRPr lang="en-GB" sz="1600">
                        <a:solidFill>
                          <a:schemeClr val="tx1"/>
                        </a:solidFill>
                      </a:endParaRPr>
                    </a:p>
                  </a:txBody>
                  <a:tcPr anchor="ctr"/>
                </a:tc>
                <a:extLst>
                  <a:ext uri="{0D108BD9-81ED-4DB2-BD59-A6C34878D82A}">
                    <a16:rowId xmlns:a16="http://schemas.microsoft.com/office/drawing/2014/main" val="3920910512"/>
                  </a:ext>
                </a:extLst>
              </a:tr>
              <a:tr h="306815">
                <a:tc>
                  <a:txBody>
                    <a:bodyPr/>
                    <a:lstStyle/>
                    <a:p>
                      <a:r>
                        <a:rPr lang="en-GB" sz="1600" b="1">
                          <a:solidFill>
                            <a:schemeClr val="tx1"/>
                          </a:solidFill>
                        </a:rPr>
                        <a:t>08.12.2022 10–12</a:t>
                      </a:r>
                    </a:p>
                  </a:txBody>
                  <a:tcPr anchor="ctr"/>
                </a:tc>
                <a:tc>
                  <a:txBody>
                    <a:bodyPr/>
                    <a:lstStyle/>
                    <a:p>
                      <a:r>
                        <a:rPr lang="en-GB" sz="1600" err="1">
                          <a:solidFill>
                            <a:schemeClr val="tx1"/>
                          </a:solidFill>
                        </a:rPr>
                        <a:t>Mudeli</a:t>
                      </a:r>
                      <a:r>
                        <a:rPr lang="en-GB" sz="1600">
                          <a:solidFill>
                            <a:schemeClr val="tx1"/>
                          </a:solidFill>
                        </a:rPr>
                        <a:t> </a:t>
                      </a:r>
                      <a:r>
                        <a:rPr lang="en-GB" sz="1600" err="1">
                          <a:solidFill>
                            <a:schemeClr val="tx1"/>
                          </a:solidFill>
                        </a:rPr>
                        <a:t>üleandmine</a:t>
                      </a:r>
                      <a:endParaRPr lang="en-GB" sz="160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err="1">
                          <a:solidFill>
                            <a:schemeClr val="tx1"/>
                          </a:solidFill>
                        </a:rPr>
                        <a:t>Strateegia</a:t>
                      </a:r>
                      <a:r>
                        <a:rPr lang="en-GB" sz="1600">
                          <a:solidFill>
                            <a:schemeClr val="tx1"/>
                          </a:solidFill>
                        </a:rPr>
                        <a:t> </a:t>
                      </a:r>
                      <a:r>
                        <a:rPr lang="en-GB" sz="1600" err="1">
                          <a:solidFill>
                            <a:schemeClr val="tx1"/>
                          </a:solidFill>
                        </a:rPr>
                        <a:t>ja</a:t>
                      </a:r>
                      <a:r>
                        <a:rPr lang="en-GB" sz="1600">
                          <a:solidFill>
                            <a:schemeClr val="tx1"/>
                          </a:solidFill>
                        </a:rPr>
                        <a:t> </a:t>
                      </a:r>
                      <a:r>
                        <a:rPr lang="en-GB" sz="1600" err="1">
                          <a:solidFill>
                            <a:schemeClr val="tx1"/>
                          </a:solidFill>
                        </a:rPr>
                        <a:t>disainitiim</a:t>
                      </a:r>
                      <a:r>
                        <a:rPr lang="en-GB" sz="1600">
                          <a:solidFill>
                            <a:schemeClr val="tx1"/>
                          </a:solidFill>
                        </a:rPr>
                        <a:t>, </a:t>
                      </a:r>
                      <a:r>
                        <a:rPr lang="en-GB" sz="1600" err="1">
                          <a:solidFill>
                            <a:schemeClr val="tx1"/>
                          </a:solidFill>
                        </a:rPr>
                        <a:t>nõukogu</a:t>
                      </a:r>
                      <a:endParaRPr lang="en-GB" sz="1600">
                        <a:solidFill>
                          <a:schemeClr val="tx1"/>
                        </a:solidFill>
                      </a:endParaRPr>
                    </a:p>
                  </a:txBody>
                  <a:tcPr anchor="ctr"/>
                </a:tc>
                <a:extLst>
                  <a:ext uri="{0D108BD9-81ED-4DB2-BD59-A6C34878D82A}">
                    <a16:rowId xmlns:a16="http://schemas.microsoft.com/office/drawing/2014/main" val="3421212804"/>
                  </a:ext>
                </a:extLst>
              </a:tr>
            </a:tbl>
          </a:graphicData>
        </a:graphic>
      </p:graphicFrame>
    </p:spTree>
    <p:extLst>
      <p:ext uri="{BB962C8B-B14F-4D97-AF65-F5344CB8AC3E}">
        <p14:creationId xmlns:p14="http://schemas.microsoft.com/office/powerpoint/2010/main" val="328364656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2" name="Curved Connector 201">
            <a:extLst>
              <a:ext uri="{FF2B5EF4-FFF2-40B4-BE49-F238E27FC236}">
                <a16:creationId xmlns:a16="http://schemas.microsoft.com/office/drawing/2014/main" id="{21DD8D26-2DFC-C546-96ED-3F2E2AF33AEB}"/>
              </a:ext>
            </a:extLst>
          </p:cNvPr>
          <p:cNvCxnSpPr>
            <a:cxnSpLocks/>
            <a:endCxn id="201" idx="1"/>
          </p:cNvCxnSpPr>
          <p:nvPr/>
        </p:nvCxnSpPr>
        <p:spPr>
          <a:xfrm flipV="1">
            <a:off x="637124" y="2237939"/>
            <a:ext cx="3803219" cy="1705167"/>
          </a:xfrm>
          <a:prstGeom prst="curvedConnector3">
            <a:avLst>
              <a:gd name="adj1" fmla="val 27604"/>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5" name="Curved Connector 204">
            <a:extLst>
              <a:ext uri="{FF2B5EF4-FFF2-40B4-BE49-F238E27FC236}">
                <a16:creationId xmlns:a16="http://schemas.microsoft.com/office/drawing/2014/main" id="{FA0B65D2-C235-D549-AA8B-21E9856456B8}"/>
              </a:ext>
            </a:extLst>
          </p:cNvPr>
          <p:cNvCxnSpPr>
            <a:cxnSpLocks/>
            <a:endCxn id="64" idx="1"/>
          </p:cNvCxnSpPr>
          <p:nvPr/>
        </p:nvCxnSpPr>
        <p:spPr>
          <a:xfrm>
            <a:off x="5694236" y="2237940"/>
            <a:ext cx="4133029" cy="12199"/>
          </a:xfrm>
          <a:prstGeom prst="curvedConnector3">
            <a:avLst>
              <a:gd name="adj1" fmla="val 50000"/>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C03FE4B-61FF-504B-9BDA-ECE22A338ACD}"/>
              </a:ext>
            </a:extLst>
          </p:cNvPr>
          <p:cNvCxnSpPr>
            <a:cxnSpLocks/>
          </p:cNvCxnSpPr>
          <p:nvPr/>
        </p:nvCxnSpPr>
        <p:spPr>
          <a:xfrm flipH="1">
            <a:off x="4223345" y="-22564"/>
            <a:ext cx="18826" cy="6858881"/>
          </a:xfrm>
          <a:prstGeom prst="line">
            <a:avLst/>
          </a:prstGeom>
          <a:ln>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B13239B-68D0-DD4A-BED9-560B4E6194EF}"/>
              </a:ext>
            </a:extLst>
          </p:cNvPr>
          <p:cNvCxnSpPr>
            <a:cxnSpLocks/>
          </p:cNvCxnSpPr>
          <p:nvPr/>
        </p:nvCxnSpPr>
        <p:spPr>
          <a:xfrm flipH="1">
            <a:off x="10066372" y="-8486"/>
            <a:ext cx="18826" cy="6858881"/>
          </a:xfrm>
          <a:prstGeom prst="line">
            <a:avLst/>
          </a:prstGeom>
          <a:ln>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6F19D381-BA94-D544-B486-FE39FD52DB88}"/>
              </a:ext>
            </a:extLst>
          </p:cNvPr>
          <p:cNvCxnSpPr>
            <a:cxnSpLocks/>
          </p:cNvCxnSpPr>
          <p:nvPr/>
        </p:nvCxnSpPr>
        <p:spPr>
          <a:xfrm flipH="1">
            <a:off x="8793653" y="-8486"/>
            <a:ext cx="18826" cy="6858881"/>
          </a:xfrm>
          <a:prstGeom prst="line">
            <a:avLst/>
          </a:prstGeom>
          <a:ln>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D26BBD3-A573-9241-BDFE-BCE63AE56C3E}"/>
              </a:ext>
            </a:extLst>
          </p:cNvPr>
          <p:cNvCxnSpPr>
            <a:cxnSpLocks/>
          </p:cNvCxnSpPr>
          <p:nvPr/>
        </p:nvCxnSpPr>
        <p:spPr>
          <a:xfrm flipV="1">
            <a:off x="0" y="478799"/>
            <a:ext cx="11348914" cy="3476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7" name="TextBox 136">
            <a:extLst>
              <a:ext uri="{FF2B5EF4-FFF2-40B4-BE49-F238E27FC236}">
                <a16:creationId xmlns:a16="http://schemas.microsoft.com/office/drawing/2014/main" id="{D1A3DD26-EC98-7F4D-9353-D542646C978D}"/>
              </a:ext>
            </a:extLst>
          </p:cNvPr>
          <p:cNvSpPr txBox="1"/>
          <p:nvPr/>
        </p:nvSpPr>
        <p:spPr>
          <a:xfrm>
            <a:off x="7955975" y="166431"/>
            <a:ext cx="670055" cy="276999"/>
          </a:xfrm>
          <a:prstGeom prst="rect">
            <a:avLst/>
          </a:prstGeom>
          <a:noFill/>
          <a:ln>
            <a:noFill/>
          </a:ln>
        </p:spPr>
        <p:txBody>
          <a:bodyPr wrap="none" rtlCol="0">
            <a:spAutoFit/>
          </a:bodyPr>
          <a:lstStyle/>
          <a:p>
            <a:r>
              <a:rPr lang="en-EE" sz="1200" spc="10"/>
              <a:t>August</a:t>
            </a:r>
          </a:p>
        </p:txBody>
      </p:sp>
      <p:sp>
        <p:nvSpPr>
          <p:cNvPr id="138" name="TextBox 137">
            <a:extLst>
              <a:ext uri="{FF2B5EF4-FFF2-40B4-BE49-F238E27FC236}">
                <a16:creationId xmlns:a16="http://schemas.microsoft.com/office/drawing/2014/main" id="{55F984C7-0E88-E744-A0E3-09158202A956}"/>
              </a:ext>
            </a:extLst>
          </p:cNvPr>
          <p:cNvSpPr txBox="1"/>
          <p:nvPr/>
        </p:nvSpPr>
        <p:spPr>
          <a:xfrm>
            <a:off x="10248298" y="154837"/>
            <a:ext cx="826508" cy="276999"/>
          </a:xfrm>
          <a:prstGeom prst="rect">
            <a:avLst/>
          </a:prstGeom>
          <a:noFill/>
          <a:ln>
            <a:noFill/>
          </a:ln>
        </p:spPr>
        <p:txBody>
          <a:bodyPr wrap="none" rtlCol="0">
            <a:spAutoFit/>
          </a:bodyPr>
          <a:lstStyle/>
          <a:p>
            <a:r>
              <a:rPr lang="en-EE" sz="1200" spc="10"/>
              <a:t>Oktoober</a:t>
            </a:r>
          </a:p>
        </p:txBody>
      </p:sp>
      <p:sp>
        <p:nvSpPr>
          <p:cNvPr id="139" name="TextBox 138">
            <a:extLst>
              <a:ext uri="{FF2B5EF4-FFF2-40B4-BE49-F238E27FC236}">
                <a16:creationId xmlns:a16="http://schemas.microsoft.com/office/drawing/2014/main" id="{A00CB8DA-D093-F747-A14D-2302BF7974A1}"/>
              </a:ext>
            </a:extLst>
          </p:cNvPr>
          <p:cNvSpPr txBox="1"/>
          <p:nvPr/>
        </p:nvSpPr>
        <p:spPr>
          <a:xfrm>
            <a:off x="11494879" y="154837"/>
            <a:ext cx="901850" cy="276999"/>
          </a:xfrm>
          <a:prstGeom prst="rect">
            <a:avLst/>
          </a:prstGeom>
          <a:noFill/>
          <a:ln>
            <a:noFill/>
          </a:ln>
        </p:spPr>
        <p:txBody>
          <a:bodyPr wrap="none" rtlCol="0">
            <a:spAutoFit/>
          </a:bodyPr>
          <a:lstStyle/>
          <a:p>
            <a:r>
              <a:rPr lang="en-EE" sz="1200" spc="10"/>
              <a:t>November</a:t>
            </a:r>
          </a:p>
        </p:txBody>
      </p:sp>
      <p:sp>
        <p:nvSpPr>
          <p:cNvPr id="140" name="TextBox 139">
            <a:extLst>
              <a:ext uri="{FF2B5EF4-FFF2-40B4-BE49-F238E27FC236}">
                <a16:creationId xmlns:a16="http://schemas.microsoft.com/office/drawing/2014/main" id="{2D82B0A3-F056-C148-9FBE-24A16DFFCF77}"/>
              </a:ext>
            </a:extLst>
          </p:cNvPr>
          <p:cNvSpPr txBox="1"/>
          <p:nvPr/>
        </p:nvSpPr>
        <p:spPr>
          <a:xfrm>
            <a:off x="12731078" y="154837"/>
            <a:ext cx="946413" cy="276999"/>
          </a:xfrm>
          <a:prstGeom prst="rect">
            <a:avLst/>
          </a:prstGeom>
          <a:noFill/>
          <a:ln>
            <a:noFill/>
          </a:ln>
        </p:spPr>
        <p:txBody>
          <a:bodyPr wrap="none" rtlCol="0">
            <a:spAutoFit/>
          </a:bodyPr>
          <a:lstStyle/>
          <a:p>
            <a:r>
              <a:rPr lang="en-EE" sz="1200" spc="10"/>
              <a:t>Detsember</a:t>
            </a:r>
          </a:p>
        </p:txBody>
      </p:sp>
      <p:sp>
        <p:nvSpPr>
          <p:cNvPr id="144" name="TextBox 143">
            <a:extLst>
              <a:ext uri="{FF2B5EF4-FFF2-40B4-BE49-F238E27FC236}">
                <a16:creationId xmlns:a16="http://schemas.microsoft.com/office/drawing/2014/main" id="{2D496E34-A242-5C45-8EC4-C5CDAD03D9E5}"/>
              </a:ext>
            </a:extLst>
          </p:cNvPr>
          <p:cNvSpPr txBox="1"/>
          <p:nvPr/>
        </p:nvSpPr>
        <p:spPr>
          <a:xfrm>
            <a:off x="9995910" y="5305479"/>
            <a:ext cx="1817186" cy="261482"/>
          </a:xfrm>
          <a:prstGeom prst="rect">
            <a:avLst/>
          </a:prstGeom>
          <a:noFill/>
        </p:spPr>
        <p:txBody>
          <a:bodyPr wrap="square" rtlCol="0">
            <a:spAutoFit/>
          </a:bodyPr>
          <a:lstStyle/>
          <a:p>
            <a:pPr defTabSz="913887"/>
            <a:r>
              <a:rPr lang="en-GB" sz="1099" err="1">
                <a:solidFill>
                  <a:srgbClr val="414359"/>
                </a:solidFill>
                <a:latin typeface="Centra No1" pitchFamily="2" charset="77"/>
                <a:ea typeface="Centra No1" pitchFamily="2" charset="77"/>
              </a:rPr>
              <a:t>Disainitiim</a:t>
            </a:r>
            <a:endParaRPr lang="en-EE" sz="1099">
              <a:solidFill>
                <a:srgbClr val="414359"/>
              </a:solidFill>
              <a:latin typeface="Centra No1" pitchFamily="2" charset="77"/>
              <a:ea typeface="Centra No1" pitchFamily="2" charset="77"/>
            </a:endParaRPr>
          </a:p>
        </p:txBody>
      </p:sp>
      <p:sp>
        <p:nvSpPr>
          <p:cNvPr id="149" name="TextBox 148">
            <a:extLst>
              <a:ext uri="{FF2B5EF4-FFF2-40B4-BE49-F238E27FC236}">
                <a16:creationId xmlns:a16="http://schemas.microsoft.com/office/drawing/2014/main" id="{968777B9-BC72-7C4E-ADBA-2D5548C405B8}"/>
              </a:ext>
            </a:extLst>
          </p:cNvPr>
          <p:cNvSpPr txBox="1"/>
          <p:nvPr/>
        </p:nvSpPr>
        <p:spPr>
          <a:xfrm>
            <a:off x="9995910" y="5749128"/>
            <a:ext cx="1817186" cy="261482"/>
          </a:xfrm>
          <a:prstGeom prst="rect">
            <a:avLst/>
          </a:prstGeom>
          <a:noFill/>
        </p:spPr>
        <p:txBody>
          <a:bodyPr wrap="square" rtlCol="0">
            <a:spAutoFit/>
          </a:bodyPr>
          <a:lstStyle/>
          <a:p>
            <a:pPr defTabSz="913887"/>
            <a:r>
              <a:rPr lang="en-GB" sz="1099" err="1">
                <a:solidFill>
                  <a:srgbClr val="414359"/>
                </a:solidFill>
                <a:latin typeface="Centra No1" pitchFamily="2" charset="77"/>
                <a:ea typeface="Centra No1" pitchFamily="2" charset="77"/>
              </a:rPr>
              <a:t>Valdkondlikud</a:t>
            </a:r>
            <a:r>
              <a:rPr lang="en-GB" sz="1099">
                <a:solidFill>
                  <a:srgbClr val="414359"/>
                </a:solidFill>
                <a:latin typeface="Centra No1" pitchFamily="2" charset="77"/>
                <a:ea typeface="Centra No1" pitchFamily="2" charset="77"/>
              </a:rPr>
              <a:t> </a:t>
            </a:r>
            <a:r>
              <a:rPr lang="en-GB" sz="1099" err="1">
                <a:solidFill>
                  <a:srgbClr val="414359"/>
                </a:solidFill>
                <a:latin typeface="Centra No1" pitchFamily="2" charset="77"/>
                <a:ea typeface="Centra No1" pitchFamily="2" charset="77"/>
              </a:rPr>
              <a:t>töörühmad</a:t>
            </a:r>
            <a:endParaRPr lang="en-EE" sz="1099">
              <a:solidFill>
                <a:srgbClr val="414359"/>
              </a:solidFill>
              <a:latin typeface="Centra No1" pitchFamily="2" charset="77"/>
              <a:ea typeface="Centra No1" pitchFamily="2" charset="77"/>
            </a:endParaRPr>
          </a:p>
        </p:txBody>
      </p:sp>
      <p:sp>
        <p:nvSpPr>
          <p:cNvPr id="154" name="Rounded Rectangle 153">
            <a:extLst>
              <a:ext uri="{FF2B5EF4-FFF2-40B4-BE49-F238E27FC236}">
                <a16:creationId xmlns:a16="http://schemas.microsoft.com/office/drawing/2014/main" id="{D5B9A2B6-247B-434E-9FDC-F93CE569BE2C}"/>
              </a:ext>
            </a:extLst>
          </p:cNvPr>
          <p:cNvSpPr/>
          <p:nvPr/>
        </p:nvSpPr>
        <p:spPr>
          <a:xfrm>
            <a:off x="9674213" y="5746296"/>
            <a:ext cx="227190" cy="312552"/>
          </a:xfrm>
          <a:prstGeom prst="roundRect">
            <a:avLst/>
          </a:prstGeom>
          <a:solidFill>
            <a:schemeClr val="accent2"/>
          </a:solidFill>
          <a:ln>
            <a:noFill/>
          </a:ln>
          <a:effectLst>
            <a:outerShdw blurRad="50800" dist="38100" dir="2700000" algn="tl" rotWithShape="0">
              <a:prstClr val="black">
                <a:alpha val="40000"/>
              </a:prstClr>
            </a:outerShdw>
          </a:effectLst>
        </p:spPr>
        <p:txBody>
          <a:bodyPr wrap="square" rtlCol="0" anchor="ctr">
            <a:noAutofit/>
          </a:bodyPr>
          <a:lstStyle/>
          <a:p>
            <a:pPr algn="ctr" defTabSz="913887">
              <a:defRPr/>
            </a:pPr>
            <a:endParaRPr lang="en-US" sz="1099">
              <a:solidFill>
                <a:srgbClr val="FFFFFF"/>
              </a:solidFill>
              <a:latin typeface="Centra No1" pitchFamily="2" charset="77"/>
              <a:ea typeface="Centra No1" pitchFamily="2" charset="77"/>
            </a:endParaRPr>
          </a:p>
        </p:txBody>
      </p:sp>
      <p:sp>
        <p:nvSpPr>
          <p:cNvPr id="155" name="Rounded Rectangle 154">
            <a:extLst>
              <a:ext uri="{FF2B5EF4-FFF2-40B4-BE49-F238E27FC236}">
                <a16:creationId xmlns:a16="http://schemas.microsoft.com/office/drawing/2014/main" id="{7E5B57E3-C1D9-5D45-9C9E-65D98AC2136C}"/>
              </a:ext>
            </a:extLst>
          </p:cNvPr>
          <p:cNvSpPr/>
          <p:nvPr/>
        </p:nvSpPr>
        <p:spPr>
          <a:xfrm>
            <a:off x="9674213" y="5263753"/>
            <a:ext cx="227190" cy="312552"/>
          </a:xfrm>
          <a:prstGeom prst="roundRect">
            <a:avLst/>
          </a:prstGeom>
          <a:solidFill>
            <a:schemeClr val="accent5"/>
          </a:solidFill>
          <a:ln>
            <a:noFill/>
          </a:ln>
          <a:effectLst>
            <a:outerShdw blurRad="50800" dist="38100" dir="2700000" algn="tl" rotWithShape="0">
              <a:prstClr val="black">
                <a:alpha val="40000"/>
              </a:prstClr>
            </a:outerShdw>
          </a:effectLst>
        </p:spPr>
        <p:txBody>
          <a:bodyPr wrap="square" rtlCol="0" anchor="ctr">
            <a:noAutofit/>
          </a:bodyPr>
          <a:lstStyle/>
          <a:p>
            <a:pPr algn="ctr" defTabSz="913887">
              <a:defRPr/>
            </a:pPr>
            <a:endParaRPr lang="en-US" sz="1099">
              <a:solidFill>
                <a:srgbClr val="FFFFFF"/>
              </a:solidFill>
              <a:latin typeface="Centra No1" pitchFamily="2" charset="77"/>
              <a:ea typeface="Centra No1" pitchFamily="2" charset="77"/>
            </a:endParaRPr>
          </a:p>
        </p:txBody>
      </p:sp>
      <p:sp>
        <p:nvSpPr>
          <p:cNvPr id="158" name="TextBox 157">
            <a:extLst>
              <a:ext uri="{FF2B5EF4-FFF2-40B4-BE49-F238E27FC236}">
                <a16:creationId xmlns:a16="http://schemas.microsoft.com/office/drawing/2014/main" id="{93E5A3D5-C8E2-C147-A232-0C55C676FDC4}"/>
              </a:ext>
            </a:extLst>
          </p:cNvPr>
          <p:cNvSpPr txBox="1"/>
          <p:nvPr/>
        </p:nvSpPr>
        <p:spPr>
          <a:xfrm>
            <a:off x="9995910" y="4793879"/>
            <a:ext cx="1817186" cy="261482"/>
          </a:xfrm>
          <a:prstGeom prst="rect">
            <a:avLst/>
          </a:prstGeom>
          <a:noFill/>
        </p:spPr>
        <p:txBody>
          <a:bodyPr wrap="square" rtlCol="0">
            <a:spAutoFit/>
          </a:bodyPr>
          <a:lstStyle/>
          <a:p>
            <a:pPr defTabSz="913887"/>
            <a:r>
              <a:rPr lang="en-GB" sz="1099" err="1">
                <a:solidFill>
                  <a:srgbClr val="414359"/>
                </a:solidFill>
                <a:latin typeface="Centra No1" pitchFamily="2" charset="77"/>
                <a:ea typeface="Centra No1" pitchFamily="2" charset="77"/>
              </a:rPr>
              <a:t>Tuumiktiim</a:t>
            </a:r>
            <a:endParaRPr lang="en-EE" sz="1099">
              <a:solidFill>
                <a:srgbClr val="414359"/>
              </a:solidFill>
              <a:latin typeface="Centra No1" pitchFamily="2" charset="77"/>
              <a:ea typeface="Centra No1" pitchFamily="2" charset="77"/>
            </a:endParaRPr>
          </a:p>
        </p:txBody>
      </p:sp>
      <p:sp>
        <p:nvSpPr>
          <p:cNvPr id="159" name="Rounded Rectangle 158">
            <a:extLst>
              <a:ext uri="{FF2B5EF4-FFF2-40B4-BE49-F238E27FC236}">
                <a16:creationId xmlns:a16="http://schemas.microsoft.com/office/drawing/2014/main" id="{CC036A29-C029-D24F-A634-D7D8C46A33A1}"/>
              </a:ext>
            </a:extLst>
          </p:cNvPr>
          <p:cNvSpPr/>
          <p:nvPr/>
        </p:nvSpPr>
        <p:spPr>
          <a:xfrm>
            <a:off x="9674213" y="4781210"/>
            <a:ext cx="227190" cy="312552"/>
          </a:xfrm>
          <a:prstGeom prst="roundRect">
            <a:avLst/>
          </a:prstGeom>
          <a:solidFill>
            <a:schemeClr val="tx1"/>
          </a:solidFill>
          <a:ln>
            <a:noFill/>
          </a:ln>
          <a:effectLst>
            <a:outerShdw blurRad="50800" dist="38100" dir="2700000" algn="tl" rotWithShape="0">
              <a:prstClr val="black">
                <a:alpha val="40000"/>
              </a:prstClr>
            </a:outerShdw>
          </a:effectLst>
        </p:spPr>
        <p:txBody>
          <a:bodyPr wrap="square" rtlCol="0" anchor="ctr">
            <a:noAutofit/>
          </a:bodyPr>
          <a:lstStyle/>
          <a:p>
            <a:pPr algn="ctr" defTabSz="913887">
              <a:defRPr/>
            </a:pPr>
            <a:endParaRPr lang="en-US" sz="1099">
              <a:solidFill>
                <a:srgbClr val="FFFFFF"/>
              </a:solidFill>
              <a:latin typeface="Centra No1" pitchFamily="2" charset="77"/>
              <a:ea typeface="Centra No1" pitchFamily="2" charset="77"/>
            </a:endParaRPr>
          </a:p>
        </p:txBody>
      </p:sp>
      <p:sp>
        <p:nvSpPr>
          <p:cNvPr id="77" name="Rectangle 76">
            <a:extLst>
              <a:ext uri="{FF2B5EF4-FFF2-40B4-BE49-F238E27FC236}">
                <a16:creationId xmlns:a16="http://schemas.microsoft.com/office/drawing/2014/main" id="{BC670799-8A6B-3A40-8370-CA70BF183DDC}"/>
              </a:ext>
            </a:extLst>
          </p:cNvPr>
          <p:cNvSpPr/>
          <p:nvPr/>
        </p:nvSpPr>
        <p:spPr>
          <a:xfrm>
            <a:off x="4606398" y="139706"/>
            <a:ext cx="435376" cy="276999"/>
          </a:xfrm>
          <a:prstGeom prst="rect">
            <a:avLst/>
          </a:prstGeom>
        </p:spPr>
        <p:txBody>
          <a:bodyPr wrap="none">
            <a:spAutoFit/>
          </a:bodyPr>
          <a:lstStyle/>
          <a:p>
            <a:r>
              <a:rPr lang="en-EE" sz="1200" spc="10"/>
              <a:t>Mai</a:t>
            </a:r>
            <a:endParaRPr lang="en-EE" sz="1200"/>
          </a:p>
        </p:txBody>
      </p:sp>
      <p:cxnSp>
        <p:nvCxnSpPr>
          <p:cNvPr id="78" name="Straight Connector 77">
            <a:extLst>
              <a:ext uri="{FF2B5EF4-FFF2-40B4-BE49-F238E27FC236}">
                <a16:creationId xmlns:a16="http://schemas.microsoft.com/office/drawing/2014/main" id="{8EAD08D7-D950-DA4A-9EBE-8131B7BCC01E}"/>
              </a:ext>
            </a:extLst>
          </p:cNvPr>
          <p:cNvCxnSpPr>
            <a:cxnSpLocks/>
          </p:cNvCxnSpPr>
          <p:nvPr/>
        </p:nvCxnSpPr>
        <p:spPr>
          <a:xfrm flipH="1">
            <a:off x="5426763" y="9771"/>
            <a:ext cx="18826" cy="6858881"/>
          </a:xfrm>
          <a:prstGeom prst="line">
            <a:avLst/>
          </a:prstGeom>
          <a:ln>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D0B522E-9ED5-DF43-99A8-308348588BCF}"/>
              </a:ext>
            </a:extLst>
          </p:cNvPr>
          <p:cNvCxnSpPr>
            <a:cxnSpLocks/>
          </p:cNvCxnSpPr>
          <p:nvPr/>
        </p:nvCxnSpPr>
        <p:spPr>
          <a:xfrm flipH="1">
            <a:off x="7741861" y="-22564"/>
            <a:ext cx="18826" cy="6858881"/>
          </a:xfrm>
          <a:prstGeom prst="line">
            <a:avLst/>
          </a:prstGeom>
          <a:ln>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0E655E1-56DE-E64D-9DE2-9C906E36250A}"/>
              </a:ext>
            </a:extLst>
          </p:cNvPr>
          <p:cNvCxnSpPr>
            <a:cxnSpLocks/>
          </p:cNvCxnSpPr>
          <p:nvPr/>
        </p:nvCxnSpPr>
        <p:spPr>
          <a:xfrm flipH="1">
            <a:off x="6576049" y="-22564"/>
            <a:ext cx="18826" cy="6858881"/>
          </a:xfrm>
          <a:prstGeom prst="line">
            <a:avLst/>
          </a:prstGeom>
          <a:ln>
            <a:solidFill>
              <a:schemeClr val="bg2"/>
            </a:solidFill>
            <a:prstDash val="solid"/>
          </a:ln>
        </p:spPr>
        <p:style>
          <a:lnRef idx="1">
            <a:schemeClr val="accent1"/>
          </a:lnRef>
          <a:fillRef idx="0">
            <a:schemeClr val="accent1"/>
          </a:fillRef>
          <a:effectRef idx="0">
            <a:schemeClr val="accent1"/>
          </a:effectRef>
          <a:fontRef idx="minor">
            <a:schemeClr val="tx1"/>
          </a:fontRef>
        </p:style>
      </p:cxnSp>
      <p:sp>
        <p:nvSpPr>
          <p:cNvPr id="65" name="Title 1">
            <a:extLst>
              <a:ext uri="{FF2B5EF4-FFF2-40B4-BE49-F238E27FC236}">
                <a16:creationId xmlns:a16="http://schemas.microsoft.com/office/drawing/2014/main" id="{6685444F-6D80-7C49-B4C2-71E6E42C8518}"/>
              </a:ext>
            </a:extLst>
          </p:cNvPr>
          <p:cNvSpPr txBox="1">
            <a:spLocks/>
          </p:cNvSpPr>
          <p:nvPr/>
        </p:nvSpPr>
        <p:spPr>
          <a:xfrm>
            <a:off x="273782" y="554528"/>
            <a:ext cx="10801349" cy="1296143"/>
          </a:xfrm>
          <a:prstGeom prst="rect">
            <a:avLst/>
          </a:prstGeom>
        </p:spPr>
        <p:txBody>
          <a:bodyPr lIns="91440" tIns="45720" rIns="91440" bIns="45720" anchor="t"/>
          <a:lstStyle>
            <a:lvl1pPr algn="l" defTabSz="914400" rtl="0" eaLnBrk="1" latinLnBrk="0" hangingPunct="1">
              <a:lnSpc>
                <a:spcPct val="90000"/>
              </a:lnSpc>
              <a:spcBef>
                <a:spcPct val="0"/>
              </a:spcBef>
              <a:buNone/>
              <a:defRPr sz="2500" b="1" kern="1200">
                <a:solidFill>
                  <a:schemeClr val="tx1"/>
                </a:solidFill>
                <a:latin typeface="+mj-lt"/>
                <a:ea typeface="+mj-ea"/>
                <a:cs typeface="+mj-cs"/>
              </a:defRPr>
            </a:lvl1pPr>
          </a:lstStyle>
          <a:p>
            <a:r>
              <a:rPr lang="et-EE">
                <a:highlight>
                  <a:srgbClr val="E9F352"/>
                </a:highlight>
              </a:rPr>
              <a:t>Tartu linna arengustrateegia ja arengukava sisustamise koordineerimise teekaart: 2023</a:t>
            </a:r>
            <a:endParaRPr lang="en-US">
              <a:highlight>
                <a:srgbClr val="E9F352"/>
              </a:highlight>
              <a:latin typeface="+mn-lt"/>
              <a:cs typeface="Arial"/>
            </a:endParaRPr>
          </a:p>
        </p:txBody>
      </p:sp>
      <p:sp>
        <p:nvSpPr>
          <p:cNvPr id="66" name="TextBox 65">
            <a:extLst>
              <a:ext uri="{FF2B5EF4-FFF2-40B4-BE49-F238E27FC236}">
                <a16:creationId xmlns:a16="http://schemas.microsoft.com/office/drawing/2014/main" id="{328DC6DE-0315-3041-9502-2CB0F29D0242}"/>
              </a:ext>
            </a:extLst>
          </p:cNvPr>
          <p:cNvSpPr txBox="1"/>
          <p:nvPr/>
        </p:nvSpPr>
        <p:spPr>
          <a:xfrm>
            <a:off x="10016345" y="6192776"/>
            <a:ext cx="1817186" cy="261482"/>
          </a:xfrm>
          <a:prstGeom prst="rect">
            <a:avLst/>
          </a:prstGeom>
          <a:noFill/>
        </p:spPr>
        <p:txBody>
          <a:bodyPr wrap="square" rtlCol="0">
            <a:spAutoFit/>
          </a:bodyPr>
          <a:lstStyle/>
          <a:p>
            <a:pPr defTabSz="913887"/>
            <a:r>
              <a:rPr lang="en-GB" sz="1099" err="1">
                <a:solidFill>
                  <a:srgbClr val="414359"/>
                </a:solidFill>
                <a:latin typeface="Centra No1" pitchFamily="2" charset="77"/>
                <a:ea typeface="Centra No1" pitchFamily="2" charset="77"/>
              </a:rPr>
              <a:t>Huvirühmad</a:t>
            </a:r>
            <a:endParaRPr lang="en-EE" sz="1099">
              <a:solidFill>
                <a:srgbClr val="414359"/>
              </a:solidFill>
              <a:latin typeface="Centra No1" pitchFamily="2" charset="77"/>
              <a:ea typeface="Centra No1" pitchFamily="2" charset="77"/>
            </a:endParaRPr>
          </a:p>
        </p:txBody>
      </p:sp>
      <p:sp>
        <p:nvSpPr>
          <p:cNvPr id="67" name="Rounded Rectangle 66">
            <a:extLst>
              <a:ext uri="{FF2B5EF4-FFF2-40B4-BE49-F238E27FC236}">
                <a16:creationId xmlns:a16="http://schemas.microsoft.com/office/drawing/2014/main" id="{DE24086D-AE6E-DB43-B2DB-392B54B95087}"/>
              </a:ext>
            </a:extLst>
          </p:cNvPr>
          <p:cNvSpPr/>
          <p:nvPr/>
        </p:nvSpPr>
        <p:spPr>
          <a:xfrm>
            <a:off x="9694648" y="6189944"/>
            <a:ext cx="227190" cy="312552"/>
          </a:xfrm>
          <a:prstGeom prst="roundRect">
            <a:avLst/>
          </a:prstGeom>
          <a:noFill/>
          <a:ln w="38100">
            <a:solidFill>
              <a:schemeClr val="accent1"/>
            </a:solidFill>
          </a:ln>
          <a:effectLst>
            <a:outerShdw blurRad="50800" dist="38100" dir="2700000" algn="tl" rotWithShape="0">
              <a:prstClr val="black">
                <a:alpha val="40000"/>
              </a:prstClr>
            </a:outerShdw>
          </a:effectLst>
        </p:spPr>
        <p:txBody>
          <a:bodyPr wrap="square" rtlCol="0" anchor="ctr">
            <a:noAutofit/>
          </a:bodyPr>
          <a:lstStyle/>
          <a:p>
            <a:pPr algn="ctr" defTabSz="913887">
              <a:defRPr/>
            </a:pPr>
            <a:endParaRPr lang="en-US" sz="1099">
              <a:solidFill>
                <a:srgbClr val="FFFFFF"/>
              </a:solidFill>
              <a:latin typeface="Centra No1" pitchFamily="2" charset="77"/>
              <a:ea typeface="Centra No1" pitchFamily="2" charset="77"/>
            </a:endParaRPr>
          </a:p>
        </p:txBody>
      </p:sp>
      <p:sp>
        <p:nvSpPr>
          <p:cNvPr id="72" name="TextBox 71">
            <a:extLst>
              <a:ext uri="{FF2B5EF4-FFF2-40B4-BE49-F238E27FC236}">
                <a16:creationId xmlns:a16="http://schemas.microsoft.com/office/drawing/2014/main" id="{16FE3AA9-B193-1A49-914E-F761BE707A84}"/>
              </a:ext>
            </a:extLst>
          </p:cNvPr>
          <p:cNvSpPr txBox="1"/>
          <p:nvPr/>
        </p:nvSpPr>
        <p:spPr>
          <a:xfrm>
            <a:off x="8924671" y="154837"/>
            <a:ext cx="946413" cy="276999"/>
          </a:xfrm>
          <a:prstGeom prst="rect">
            <a:avLst/>
          </a:prstGeom>
          <a:noFill/>
          <a:ln>
            <a:noFill/>
          </a:ln>
        </p:spPr>
        <p:txBody>
          <a:bodyPr wrap="none" rtlCol="0">
            <a:spAutoFit/>
          </a:bodyPr>
          <a:lstStyle/>
          <a:p>
            <a:r>
              <a:rPr lang="en-EE" sz="1200" spc="10"/>
              <a:t>September</a:t>
            </a:r>
          </a:p>
        </p:txBody>
      </p:sp>
      <p:sp>
        <p:nvSpPr>
          <p:cNvPr id="73" name="Rectangle 72">
            <a:extLst>
              <a:ext uri="{FF2B5EF4-FFF2-40B4-BE49-F238E27FC236}">
                <a16:creationId xmlns:a16="http://schemas.microsoft.com/office/drawing/2014/main" id="{65F512F9-196E-224F-937E-BD12808390A5}"/>
              </a:ext>
            </a:extLst>
          </p:cNvPr>
          <p:cNvSpPr/>
          <p:nvPr/>
        </p:nvSpPr>
        <p:spPr>
          <a:xfrm>
            <a:off x="5634983" y="166431"/>
            <a:ext cx="556563" cy="276999"/>
          </a:xfrm>
          <a:prstGeom prst="rect">
            <a:avLst/>
          </a:prstGeom>
        </p:spPr>
        <p:txBody>
          <a:bodyPr wrap="none">
            <a:spAutoFit/>
          </a:bodyPr>
          <a:lstStyle/>
          <a:p>
            <a:r>
              <a:rPr lang="en-EE" sz="1200" spc="10"/>
              <a:t>Juuni</a:t>
            </a:r>
            <a:endParaRPr lang="en-EE" sz="1200"/>
          </a:p>
        </p:txBody>
      </p:sp>
      <p:sp>
        <p:nvSpPr>
          <p:cNvPr id="74" name="Rectangle 73">
            <a:extLst>
              <a:ext uri="{FF2B5EF4-FFF2-40B4-BE49-F238E27FC236}">
                <a16:creationId xmlns:a16="http://schemas.microsoft.com/office/drawing/2014/main" id="{B021C108-4829-684D-807B-889956C24F6F}"/>
              </a:ext>
            </a:extLst>
          </p:cNvPr>
          <p:cNvSpPr/>
          <p:nvPr/>
        </p:nvSpPr>
        <p:spPr>
          <a:xfrm>
            <a:off x="6972394" y="166431"/>
            <a:ext cx="505267" cy="276999"/>
          </a:xfrm>
          <a:prstGeom prst="rect">
            <a:avLst/>
          </a:prstGeom>
        </p:spPr>
        <p:txBody>
          <a:bodyPr wrap="none">
            <a:spAutoFit/>
          </a:bodyPr>
          <a:lstStyle/>
          <a:p>
            <a:r>
              <a:rPr lang="en-EE" sz="1200" spc="10"/>
              <a:t>Juuli</a:t>
            </a:r>
            <a:endParaRPr lang="en-EE" sz="1200"/>
          </a:p>
        </p:txBody>
      </p:sp>
      <p:sp>
        <p:nvSpPr>
          <p:cNvPr id="201" name="Rectangle 200">
            <a:extLst>
              <a:ext uri="{FF2B5EF4-FFF2-40B4-BE49-F238E27FC236}">
                <a16:creationId xmlns:a16="http://schemas.microsoft.com/office/drawing/2014/main" id="{A20D198F-A5E0-7643-9BB3-7FCCEDC0015C}"/>
              </a:ext>
            </a:extLst>
          </p:cNvPr>
          <p:cNvSpPr/>
          <p:nvPr/>
        </p:nvSpPr>
        <p:spPr>
          <a:xfrm>
            <a:off x="4440343" y="1622251"/>
            <a:ext cx="1727611" cy="1231375"/>
          </a:xfrm>
          <a:prstGeom prst="rect">
            <a:avLst/>
          </a:prstGeom>
          <a:solidFill>
            <a:schemeClr val="bg2"/>
          </a:solidFill>
          <a:ln>
            <a:noFill/>
          </a:ln>
          <a:effectLst>
            <a:outerShdw blurRad="50800" dist="38100" dir="2700000" algn="tl" rotWithShape="0">
              <a:prstClr val="black">
                <a:alpha val="40000"/>
              </a:prstClr>
            </a:outerShdw>
          </a:effectLst>
        </p:spPr>
        <p:txBody>
          <a:bodyPr wrap="square" rtlCol="0" anchor="ctr">
            <a:noAutofit/>
          </a:bodyPr>
          <a:lstStyle/>
          <a:p>
            <a:pPr lvl="0" algn="ctr">
              <a:defRPr/>
            </a:pPr>
            <a:r>
              <a:rPr lang="en-US" sz="1050" b="1">
                <a:ea typeface="Centra No1 Book" pitchFamily="2" charset="77"/>
              </a:rPr>
              <a:t>Tartu 2040 </a:t>
            </a:r>
            <a:r>
              <a:rPr lang="en-US" sz="1050" b="1" err="1">
                <a:ea typeface="Centra No1 Book" pitchFamily="2" charset="77"/>
              </a:rPr>
              <a:t>arengustrateegia</a:t>
            </a:r>
            <a:r>
              <a:rPr lang="en-US" sz="1050" b="1">
                <a:ea typeface="Centra No1 Book" pitchFamily="2" charset="77"/>
              </a:rPr>
              <a:t> ja </a:t>
            </a:r>
            <a:r>
              <a:rPr lang="en-US" sz="1050" b="1" err="1">
                <a:ea typeface="Centra No1 Book" pitchFamily="2" charset="77"/>
              </a:rPr>
              <a:t>arengukava</a:t>
            </a:r>
            <a:r>
              <a:rPr lang="en-US" sz="1050" b="1">
                <a:ea typeface="Centra No1 Book" pitchFamily="2" charset="77"/>
              </a:rPr>
              <a:t> </a:t>
            </a:r>
            <a:r>
              <a:rPr lang="en-US" sz="1050" b="1" err="1">
                <a:ea typeface="Centra No1 Book" pitchFamily="2" charset="77"/>
              </a:rPr>
              <a:t>väljapanek</a:t>
            </a:r>
            <a:r>
              <a:rPr lang="en-US" sz="1050" b="1">
                <a:ea typeface="Centra No1 Book" pitchFamily="2" charset="77"/>
              </a:rPr>
              <a:t> </a:t>
            </a:r>
            <a:endParaRPr lang="en-US" sz="1000">
              <a:ea typeface="Centra No1 Book" pitchFamily="2" charset="77"/>
            </a:endParaRPr>
          </a:p>
        </p:txBody>
      </p:sp>
      <p:grpSp>
        <p:nvGrpSpPr>
          <p:cNvPr id="3" name="Group 2">
            <a:extLst>
              <a:ext uri="{FF2B5EF4-FFF2-40B4-BE49-F238E27FC236}">
                <a16:creationId xmlns:a16="http://schemas.microsoft.com/office/drawing/2014/main" id="{1621CDBA-FCF5-0940-A72D-D604E2B23E47}"/>
              </a:ext>
            </a:extLst>
          </p:cNvPr>
          <p:cNvGrpSpPr/>
          <p:nvPr/>
        </p:nvGrpSpPr>
        <p:grpSpPr>
          <a:xfrm>
            <a:off x="134888" y="4965358"/>
            <a:ext cx="1651003" cy="1561875"/>
            <a:chOff x="-11152" y="5078772"/>
            <a:chExt cx="1651003" cy="1561875"/>
          </a:xfrm>
        </p:grpSpPr>
        <p:sp>
          <p:nvSpPr>
            <p:cNvPr id="53" name="Rounded Rectangle 52">
              <a:extLst>
                <a:ext uri="{FF2B5EF4-FFF2-40B4-BE49-F238E27FC236}">
                  <a16:creationId xmlns:a16="http://schemas.microsoft.com/office/drawing/2014/main" id="{49DA441B-4EB3-8143-A3FF-65C5CD2EB91A}"/>
                </a:ext>
              </a:extLst>
            </p:cNvPr>
            <p:cNvSpPr/>
            <p:nvPr/>
          </p:nvSpPr>
          <p:spPr>
            <a:xfrm>
              <a:off x="-11152" y="5078772"/>
              <a:ext cx="1651003" cy="1561875"/>
            </a:xfrm>
            <a:prstGeom prst="roundRect">
              <a:avLst/>
            </a:prstGeom>
            <a:solidFill>
              <a:schemeClr val="accent2"/>
            </a:solidFill>
            <a:ln w="57150">
              <a:solidFill>
                <a:schemeClr val="accent1"/>
              </a:solidFill>
            </a:ln>
            <a:effectLst>
              <a:outerShdw blurRad="50800" dist="38100" dir="2700000" algn="tl" rotWithShape="0">
                <a:prstClr val="black">
                  <a:alpha val="40000"/>
                </a:prstClr>
              </a:outerShdw>
            </a:effectLst>
          </p:spPr>
          <p:txBody>
            <a:bodyPr wrap="square" rtlCol="0" anchor="ctr">
              <a:noAutofit/>
            </a:bodyPr>
            <a:lstStyle/>
            <a:p>
              <a:pPr algn="ctr" defTabSz="913887">
                <a:defRPr/>
              </a:pPr>
              <a:endParaRPr lang="en-US" sz="948" b="1">
                <a:latin typeface="Lausanne 250"/>
                <a:ea typeface="Centra No1" pitchFamily="2" charset="77"/>
              </a:endParaRPr>
            </a:p>
          </p:txBody>
        </p:sp>
        <p:grpSp>
          <p:nvGrpSpPr>
            <p:cNvPr id="16" name="Group 15">
              <a:extLst>
                <a:ext uri="{FF2B5EF4-FFF2-40B4-BE49-F238E27FC236}">
                  <a16:creationId xmlns:a16="http://schemas.microsoft.com/office/drawing/2014/main" id="{227D4960-FCE7-F840-817B-833EBE16B2B0}"/>
                </a:ext>
              </a:extLst>
            </p:cNvPr>
            <p:cNvGrpSpPr/>
            <p:nvPr/>
          </p:nvGrpSpPr>
          <p:grpSpPr>
            <a:xfrm>
              <a:off x="119036" y="5201932"/>
              <a:ext cx="1390627" cy="1315555"/>
              <a:chOff x="839180" y="4807846"/>
              <a:chExt cx="956958" cy="979901"/>
            </a:xfrm>
          </p:grpSpPr>
          <p:sp>
            <p:nvSpPr>
              <p:cNvPr id="100" name="Rounded Rectangle 99">
                <a:extLst>
                  <a:ext uri="{FF2B5EF4-FFF2-40B4-BE49-F238E27FC236}">
                    <a16:creationId xmlns:a16="http://schemas.microsoft.com/office/drawing/2014/main" id="{182259D0-756D-3C43-8570-389CF6C58842}"/>
                  </a:ext>
                </a:extLst>
              </p:cNvPr>
              <p:cNvSpPr/>
              <p:nvPr/>
            </p:nvSpPr>
            <p:spPr>
              <a:xfrm>
                <a:off x="839180" y="4807846"/>
                <a:ext cx="956958" cy="979901"/>
              </a:xfrm>
              <a:prstGeom prst="roundRect">
                <a:avLst/>
              </a:prstGeom>
              <a:solidFill>
                <a:schemeClr val="accent5"/>
              </a:solidFill>
              <a:ln>
                <a:noFill/>
              </a:ln>
              <a:effectLst>
                <a:outerShdw blurRad="50800" dist="38100" dir="2700000" algn="tl" rotWithShape="0">
                  <a:prstClr val="black">
                    <a:alpha val="40000"/>
                  </a:prstClr>
                </a:outerShdw>
              </a:effectLst>
            </p:spPr>
            <p:txBody>
              <a:bodyPr wrap="square" rtlCol="0" anchor="ctr">
                <a:noAutofit/>
              </a:bodyPr>
              <a:lstStyle/>
              <a:p>
                <a:pPr algn="ctr" defTabSz="913887">
                  <a:defRPr/>
                </a:pPr>
                <a:endParaRPr lang="en-US" sz="948" b="1">
                  <a:latin typeface="Lausanne 250"/>
                  <a:ea typeface="Centra No1" pitchFamily="2" charset="77"/>
                </a:endParaRPr>
              </a:p>
            </p:txBody>
          </p:sp>
          <p:sp>
            <p:nvSpPr>
              <p:cNvPr id="50" name="Rounded Rectangle 49">
                <a:extLst>
                  <a:ext uri="{FF2B5EF4-FFF2-40B4-BE49-F238E27FC236}">
                    <a16:creationId xmlns:a16="http://schemas.microsoft.com/office/drawing/2014/main" id="{952F4AA1-D5CB-334F-A1B5-120BADF14D4E}"/>
                  </a:ext>
                </a:extLst>
              </p:cNvPr>
              <p:cNvSpPr/>
              <p:nvPr/>
            </p:nvSpPr>
            <p:spPr>
              <a:xfrm>
                <a:off x="922555" y="4901166"/>
                <a:ext cx="790208" cy="793260"/>
              </a:xfrm>
              <a:prstGeom prst="roundRect">
                <a:avLst/>
              </a:prstGeom>
              <a:solidFill>
                <a:schemeClr val="tx1"/>
              </a:solidFill>
              <a:ln w="38100">
                <a:noFill/>
              </a:ln>
              <a:effectLst>
                <a:outerShdw blurRad="50800" dist="38100" dir="2700000" algn="tl" rotWithShape="0">
                  <a:prstClr val="black">
                    <a:alpha val="40000"/>
                  </a:prstClr>
                </a:outerShdw>
              </a:effectLst>
            </p:spPr>
            <p:txBody>
              <a:bodyPr wrap="square" rtlCol="0" anchor="ctr">
                <a:noAutofit/>
              </a:bodyPr>
              <a:lstStyle/>
              <a:p>
                <a:pPr lvl="0" algn="ctr">
                  <a:defRPr/>
                </a:pPr>
                <a:r>
                  <a:rPr lang="en-US" sz="1050" b="1" err="1">
                    <a:solidFill>
                      <a:schemeClr val="bg1"/>
                    </a:solidFill>
                    <a:ea typeface="Centra No1" pitchFamily="2" charset="77"/>
                  </a:rPr>
                  <a:t>Mudeli</a:t>
                </a:r>
                <a:r>
                  <a:rPr lang="en-US" sz="1050" b="1">
                    <a:solidFill>
                      <a:schemeClr val="bg1"/>
                    </a:solidFill>
                    <a:ea typeface="Centra No1" pitchFamily="2" charset="77"/>
                  </a:rPr>
                  <a:t> </a:t>
                </a:r>
                <a:r>
                  <a:rPr lang="en-US" sz="1050" b="1" err="1">
                    <a:solidFill>
                      <a:schemeClr val="bg1"/>
                    </a:solidFill>
                    <a:ea typeface="Centra No1" pitchFamily="2" charset="77"/>
                  </a:rPr>
                  <a:t>kasutamist</a:t>
                </a:r>
                <a:r>
                  <a:rPr lang="en-US" sz="1050" b="1">
                    <a:solidFill>
                      <a:schemeClr val="bg1"/>
                    </a:solidFill>
                    <a:ea typeface="Centra No1" pitchFamily="2" charset="77"/>
                  </a:rPr>
                  <a:t> </a:t>
                </a:r>
                <a:r>
                  <a:rPr lang="en-US" sz="1050" b="1" err="1">
                    <a:solidFill>
                      <a:schemeClr val="bg1"/>
                    </a:solidFill>
                    <a:ea typeface="Centra No1" pitchFamily="2" charset="77"/>
                  </a:rPr>
                  <a:t>tutvustav</a:t>
                </a:r>
                <a:endParaRPr lang="en-US" sz="1050" b="1">
                  <a:solidFill>
                    <a:schemeClr val="bg1"/>
                  </a:solidFill>
                  <a:ea typeface="Centra No1" pitchFamily="2" charset="77"/>
                </a:endParaRPr>
              </a:p>
              <a:p>
                <a:pPr lvl="0" algn="ctr">
                  <a:defRPr/>
                </a:pPr>
                <a:r>
                  <a:rPr lang="en-US" sz="1050" b="1" err="1">
                    <a:solidFill>
                      <a:schemeClr val="bg1"/>
                    </a:solidFill>
                    <a:ea typeface="Centra No1" pitchFamily="2" charset="77"/>
                  </a:rPr>
                  <a:t>õppepäev</a:t>
                </a:r>
                <a:endParaRPr lang="en-US" sz="1050" b="1">
                  <a:solidFill>
                    <a:schemeClr val="bg1"/>
                  </a:solidFill>
                  <a:ea typeface="Centra No1" pitchFamily="2" charset="77"/>
                </a:endParaRPr>
              </a:p>
            </p:txBody>
          </p:sp>
        </p:grpSp>
      </p:grpSp>
      <p:sp>
        <p:nvSpPr>
          <p:cNvPr id="52" name="Rectangle 51">
            <a:extLst>
              <a:ext uri="{FF2B5EF4-FFF2-40B4-BE49-F238E27FC236}">
                <a16:creationId xmlns:a16="http://schemas.microsoft.com/office/drawing/2014/main" id="{D75DF172-13E2-7044-95EF-8A2AD7EA7905}"/>
              </a:ext>
            </a:extLst>
          </p:cNvPr>
          <p:cNvSpPr/>
          <p:nvPr/>
        </p:nvSpPr>
        <p:spPr>
          <a:xfrm>
            <a:off x="3313734" y="105786"/>
            <a:ext cx="532197" cy="276999"/>
          </a:xfrm>
          <a:prstGeom prst="rect">
            <a:avLst/>
          </a:prstGeom>
        </p:spPr>
        <p:txBody>
          <a:bodyPr wrap="none">
            <a:spAutoFit/>
          </a:bodyPr>
          <a:lstStyle/>
          <a:p>
            <a:r>
              <a:rPr lang="en-EE" sz="1200" spc="10"/>
              <a:t>Aprill</a:t>
            </a:r>
            <a:endParaRPr lang="en-EE" sz="1200"/>
          </a:p>
        </p:txBody>
      </p:sp>
      <p:sp>
        <p:nvSpPr>
          <p:cNvPr id="64" name="Rectangle 63">
            <a:extLst>
              <a:ext uri="{FF2B5EF4-FFF2-40B4-BE49-F238E27FC236}">
                <a16:creationId xmlns:a16="http://schemas.microsoft.com/office/drawing/2014/main" id="{0270BFB4-92A8-174D-BA63-DC7236CF71DB}"/>
              </a:ext>
            </a:extLst>
          </p:cNvPr>
          <p:cNvSpPr/>
          <p:nvPr/>
        </p:nvSpPr>
        <p:spPr>
          <a:xfrm>
            <a:off x="9827265" y="1634451"/>
            <a:ext cx="1727611" cy="1231375"/>
          </a:xfrm>
          <a:prstGeom prst="rect">
            <a:avLst/>
          </a:prstGeom>
          <a:solidFill>
            <a:schemeClr val="bg2"/>
          </a:solidFill>
          <a:ln>
            <a:noFill/>
          </a:ln>
          <a:effectLst>
            <a:outerShdw blurRad="50800" dist="38100" dir="2700000" algn="tl" rotWithShape="0">
              <a:prstClr val="black">
                <a:alpha val="40000"/>
              </a:prstClr>
            </a:outerShdw>
          </a:effectLst>
        </p:spPr>
        <p:txBody>
          <a:bodyPr wrap="square" rtlCol="0" anchor="ctr">
            <a:noAutofit/>
          </a:bodyPr>
          <a:lstStyle/>
          <a:p>
            <a:pPr lvl="0" algn="ctr">
              <a:defRPr/>
            </a:pPr>
            <a:r>
              <a:rPr lang="en-US" sz="1050" b="1">
                <a:ea typeface="Centra No1 Book" pitchFamily="2" charset="77"/>
              </a:rPr>
              <a:t>Tartu 2040 </a:t>
            </a:r>
            <a:r>
              <a:rPr lang="en-US" sz="1050" b="1" err="1">
                <a:ea typeface="Centra No1 Book" pitchFamily="2" charset="77"/>
              </a:rPr>
              <a:t>arengustrateegia</a:t>
            </a:r>
            <a:r>
              <a:rPr lang="en-US" sz="1050" b="1">
                <a:ea typeface="Centra No1 Book" pitchFamily="2" charset="77"/>
              </a:rPr>
              <a:t> ja </a:t>
            </a:r>
            <a:r>
              <a:rPr lang="en-US" sz="1050" b="1" err="1">
                <a:ea typeface="Centra No1 Book" pitchFamily="2" charset="77"/>
              </a:rPr>
              <a:t>arengukava</a:t>
            </a:r>
            <a:r>
              <a:rPr lang="en-US" sz="1050" b="1">
                <a:ea typeface="Centra No1 Book" pitchFamily="2" charset="77"/>
              </a:rPr>
              <a:t> </a:t>
            </a:r>
            <a:r>
              <a:rPr lang="en-US" sz="1050" b="1" err="1">
                <a:ea typeface="Centra No1 Book" pitchFamily="2" charset="77"/>
              </a:rPr>
              <a:t>heakskiitmine</a:t>
            </a:r>
            <a:r>
              <a:rPr lang="en-US" sz="1050" b="1">
                <a:ea typeface="Centra No1 Book" pitchFamily="2" charset="77"/>
              </a:rPr>
              <a:t> ja </a:t>
            </a:r>
            <a:r>
              <a:rPr lang="en-US" sz="1050" b="1" err="1">
                <a:ea typeface="Centra No1 Book" pitchFamily="2" charset="77"/>
              </a:rPr>
              <a:t>kinnitamine</a:t>
            </a:r>
            <a:r>
              <a:rPr lang="en-US" sz="1050" b="1">
                <a:ea typeface="Centra No1 Book" pitchFamily="2" charset="77"/>
              </a:rPr>
              <a:t> </a:t>
            </a:r>
            <a:endParaRPr lang="en-US" sz="1000">
              <a:ea typeface="Centra No1 Book" pitchFamily="2" charset="77"/>
            </a:endParaRPr>
          </a:p>
        </p:txBody>
      </p:sp>
      <p:grpSp>
        <p:nvGrpSpPr>
          <p:cNvPr id="39" name="Group 38">
            <a:extLst>
              <a:ext uri="{FF2B5EF4-FFF2-40B4-BE49-F238E27FC236}">
                <a16:creationId xmlns:a16="http://schemas.microsoft.com/office/drawing/2014/main" id="{FE302CB7-0812-D140-B433-35A18CFAC866}"/>
              </a:ext>
            </a:extLst>
          </p:cNvPr>
          <p:cNvGrpSpPr/>
          <p:nvPr/>
        </p:nvGrpSpPr>
        <p:grpSpPr>
          <a:xfrm>
            <a:off x="387920" y="3813359"/>
            <a:ext cx="1651003" cy="1561875"/>
            <a:chOff x="-11152" y="5078772"/>
            <a:chExt cx="1651003" cy="1561875"/>
          </a:xfrm>
        </p:grpSpPr>
        <p:sp>
          <p:nvSpPr>
            <p:cNvPr id="40" name="Rounded Rectangle 39">
              <a:extLst>
                <a:ext uri="{FF2B5EF4-FFF2-40B4-BE49-F238E27FC236}">
                  <a16:creationId xmlns:a16="http://schemas.microsoft.com/office/drawing/2014/main" id="{84602502-7973-5542-B2D7-DE08A02FD5EA}"/>
                </a:ext>
              </a:extLst>
            </p:cNvPr>
            <p:cNvSpPr/>
            <p:nvPr/>
          </p:nvSpPr>
          <p:spPr>
            <a:xfrm>
              <a:off x="-11152" y="5078772"/>
              <a:ext cx="1651003" cy="1561875"/>
            </a:xfrm>
            <a:prstGeom prst="roundRect">
              <a:avLst/>
            </a:prstGeom>
            <a:solidFill>
              <a:schemeClr val="accent2"/>
            </a:solidFill>
            <a:ln w="57150">
              <a:solidFill>
                <a:schemeClr val="accent1"/>
              </a:solidFill>
            </a:ln>
            <a:effectLst>
              <a:outerShdw blurRad="50800" dist="38100" dir="2700000" algn="tl" rotWithShape="0">
                <a:prstClr val="black">
                  <a:alpha val="40000"/>
                </a:prstClr>
              </a:outerShdw>
            </a:effectLst>
          </p:spPr>
          <p:txBody>
            <a:bodyPr wrap="square" rtlCol="0" anchor="ctr">
              <a:noAutofit/>
            </a:bodyPr>
            <a:lstStyle/>
            <a:p>
              <a:pPr algn="ctr" defTabSz="913887">
                <a:defRPr/>
              </a:pPr>
              <a:endParaRPr lang="en-US" sz="948" b="1">
                <a:latin typeface="Lausanne 250"/>
                <a:ea typeface="Centra No1" pitchFamily="2" charset="77"/>
              </a:endParaRPr>
            </a:p>
          </p:txBody>
        </p:sp>
        <p:grpSp>
          <p:nvGrpSpPr>
            <p:cNvPr id="41" name="Group 40">
              <a:extLst>
                <a:ext uri="{FF2B5EF4-FFF2-40B4-BE49-F238E27FC236}">
                  <a16:creationId xmlns:a16="http://schemas.microsoft.com/office/drawing/2014/main" id="{815A499F-46B7-D844-8EE8-1B4BCBF86CBB}"/>
                </a:ext>
              </a:extLst>
            </p:cNvPr>
            <p:cNvGrpSpPr/>
            <p:nvPr/>
          </p:nvGrpSpPr>
          <p:grpSpPr>
            <a:xfrm>
              <a:off x="119036" y="5201932"/>
              <a:ext cx="1390627" cy="1315555"/>
              <a:chOff x="839180" y="4807846"/>
              <a:chExt cx="956958" cy="979901"/>
            </a:xfrm>
          </p:grpSpPr>
          <p:sp>
            <p:nvSpPr>
              <p:cNvPr id="42" name="Rounded Rectangle 41">
                <a:extLst>
                  <a:ext uri="{FF2B5EF4-FFF2-40B4-BE49-F238E27FC236}">
                    <a16:creationId xmlns:a16="http://schemas.microsoft.com/office/drawing/2014/main" id="{DC8EE243-7080-DB47-B60C-8D6304B6C7A1}"/>
                  </a:ext>
                </a:extLst>
              </p:cNvPr>
              <p:cNvSpPr/>
              <p:nvPr/>
            </p:nvSpPr>
            <p:spPr>
              <a:xfrm>
                <a:off x="839180" y="4807846"/>
                <a:ext cx="956958" cy="979901"/>
              </a:xfrm>
              <a:prstGeom prst="roundRect">
                <a:avLst/>
              </a:prstGeom>
              <a:solidFill>
                <a:schemeClr val="accent5"/>
              </a:solidFill>
              <a:ln>
                <a:noFill/>
              </a:ln>
              <a:effectLst>
                <a:outerShdw blurRad="50800" dist="38100" dir="2700000" algn="tl" rotWithShape="0">
                  <a:prstClr val="black">
                    <a:alpha val="40000"/>
                  </a:prstClr>
                </a:outerShdw>
              </a:effectLst>
            </p:spPr>
            <p:txBody>
              <a:bodyPr wrap="square" rtlCol="0" anchor="ctr">
                <a:noAutofit/>
              </a:bodyPr>
              <a:lstStyle/>
              <a:p>
                <a:pPr algn="ctr" defTabSz="913887">
                  <a:defRPr/>
                </a:pPr>
                <a:endParaRPr lang="en-US" sz="948" b="1">
                  <a:latin typeface="Lausanne 250"/>
                  <a:ea typeface="Centra No1" pitchFamily="2" charset="77"/>
                </a:endParaRPr>
              </a:p>
            </p:txBody>
          </p:sp>
          <p:sp>
            <p:nvSpPr>
              <p:cNvPr id="43" name="Rounded Rectangle 42">
                <a:extLst>
                  <a:ext uri="{FF2B5EF4-FFF2-40B4-BE49-F238E27FC236}">
                    <a16:creationId xmlns:a16="http://schemas.microsoft.com/office/drawing/2014/main" id="{E3E523F1-8B37-0C42-B9C0-6BE05EAA6BF3}"/>
                  </a:ext>
                </a:extLst>
              </p:cNvPr>
              <p:cNvSpPr/>
              <p:nvPr/>
            </p:nvSpPr>
            <p:spPr>
              <a:xfrm>
                <a:off x="922555" y="4901166"/>
                <a:ext cx="790208" cy="793260"/>
              </a:xfrm>
              <a:prstGeom prst="roundRect">
                <a:avLst/>
              </a:prstGeom>
              <a:solidFill>
                <a:schemeClr val="tx1"/>
              </a:solidFill>
              <a:ln w="38100">
                <a:noFill/>
              </a:ln>
              <a:effectLst>
                <a:outerShdw blurRad="50800" dist="38100" dir="2700000" algn="tl" rotWithShape="0">
                  <a:prstClr val="black">
                    <a:alpha val="40000"/>
                  </a:prstClr>
                </a:outerShdw>
              </a:effectLst>
            </p:spPr>
            <p:txBody>
              <a:bodyPr wrap="square" rtlCol="0" anchor="ctr">
                <a:noAutofit/>
              </a:bodyPr>
              <a:lstStyle/>
              <a:p>
                <a:pPr lvl="0" algn="ctr">
                  <a:defRPr/>
                </a:pPr>
                <a:r>
                  <a:rPr lang="en-US" sz="1050" b="1" err="1">
                    <a:solidFill>
                      <a:schemeClr val="bg1"/>
                    </a:solidFill>
                    <a:ea typeface="Centra No1" pitchFamily="2" charset="77"/>
                  </a:rPr>
                  <a:t>Mudeli</a:t>
                </a:r>
                <a:r>
                  <a:rPr lang="en-US" sz="1050" b="1">
                    <a:solidFill>
                      <a:schemeClr val="bg1"/>
                    </a:solidFill>
                    <a:ea typeface="Centra No1" pitchFamily="2" charset="77"/>
                  </a:rPr>
                  <a:t> </a:t>
                </a:r>
                <a:r>
                  <a:rPr lang="en-US" sz="1050" b="1" err="1">
                    <a:solidFill>
                      <a:schemeClr val="bg1"/>
                    </a:solidFill>
                    <a:ea typeface="Centra No1" pitchFamily="2" charset="77"/>
                  </a:rPr>
                  <a:t>kasutamist</a:t>
                </a:r>
                <a:r>
                  <a:rPr lang="en-US" sz="1050" b="1">
                    <a:solidFill>
                      <a:schemeClr val="bg1"/>
                    </a:solidFill>
                    <a:ea typeface="Centra No1" pitchFamily="2" charset="77"/>
                  </a:rPr>
                  <a:t> </a:t>
                </a:r>
                <a:r>
                  <a:rPr lang="en-US" sz="1050" b="1" err="1">
                    <a:solidFill>
                      <a:schemeClr val="bg1"/>
                    </a:solidFill>
                    <a:ea typeface="Centra No1" pitchFamily="2" charset="77"/>
                  </a:rPr>
                  <a:t>tutvustav</a:t>
                </a:r>
                <a:endParaRPr lang="en-US" sz="1050" b="1">
                  <a:solidFill>
                    <a:schemeClr val="bg1"/>
                  </a:solidFill>
                  <a:ea typeface="Centra No1" pitchFamily="2" charset="77"/>
                </a:endParaRPr>
              </a:p>
              <a:p>
                <a:pPr lvl="0" algn="ctr">
                  <a:defRPr/>
                </a:pPr>
                <a:r>
                  <a:rPr lang="en-US" sz="1050" b="1" err="1">
                    <a:solidFill>
                      <a:schemeClr val="bg1"/>
                    </a:solidFill>
                    <a:ea typeface="Centra No1" pitchFamily="2" charset="77"/>
                  </a:rPr>
                  <a:t>õppepäev</a:t>
                </a:r>
                <a:endParaRPr lang="en-US" sz="1050" b="1">
                  <a:solidFill>
                    <a:schemeClr val="bg1"/>
                  </a:solidFill>
                  <a:ea typeface="Centra No1" pitchFamily="2" charset="77"/>
                </a:endParaRPr>
              </a:p>
            </p:txBody>
          </p:sp>
        </p:grpSp>
      </p:grpSp>
      <p:grpSp>
        <p:nvGrpSpPr>
          <p:cNvPr id="44" name="Group 43">
            <a:extLst>
              <a:ext uri="{FF2B5EF4-FFF2-40B4-BE49-F238E27FC236}">
                <a16:creationId xmlns:a16="http://schemas.microsoft.com/office/drawing/2014/main" id="{93EB29AB-4B79-DE46-863E-B46D8471FFAF}"/>
              </a:ext>
            </a:extLst>
          </p:cNvPr>
          <p:cNvGrpSpPr/>
          <p:nvPr/>
        </p:nvGrpSpPr>
        <p:grpSpPr>
          <a:xfrm>
            <a:off x="558805" y="2560973"/>
            <a:ext cx="1651003" cy="1561875"/>
            <a:chOff x="-11152" y="5078772"/>
            <a:chExt cx="1651003" cy="1561875"/>
          </a:xfrm>
        </p:grpSpPr>
        <p:sp>
          <p:nvSpPr>
            <p:cNvPr id="45" name="Rounded Rectangle 44">
              <a:extLst>
                <a:ext uri="{FF2B5EF4-FFF2-40B4-BE49-F238E27FC236}">
                  <a16:creationId xmlns:a16="http://schemas.microsoft.com/office/drawing/2014/main" id="{E412F88A-4D9C-5A44-B4B0-C056ABEE5C3C}"/>
                </a:ext>
              </a:extLst>
            </p:cNvPr>
            <p:cNvSpPr/>
            <p:nvPr/>
          </p:nvSpPr>
          <p:spPr>
            <a:xfrm>
              <a:off x="-11152" y="5078772"/>
              <a:ext cx="1651003" cy="1561875"/>
            </a:xfrm>
            <a:prstGeom prst="roundRect">
              <a:avLst/>
            </a:prstGeom>
            <a:solidFill>
              <a:schemeClr val="accent2"/>
            </a:solidFill>
            <a:ln w="57150">
              <a:solidFill>
                <a:schemeClr val="accent1"/>
              </a:solidFill>
            </a:ln>
            <a:effectLst>
              <a:outerShdw blurRad="50800" dist="38100" dir="2700000" algn="tl" rotWithShape="0">
                <a:prstClr val="black">
                  <a:alpha val="40000"/>
                </a:prstClr>
              </a:outerShdw>
            </a:effectLst>
          </p:spPr>
          <p:txBody>
            <a:bodyPr wrap="square" rtlCol="0" anchor="ctr">
              <a:noAutofit/>
            </a:bodyPr>
            <a:lstStyle/>
            <a:p>
              <a:pPr algn="ctr" defTabSz="913887">
                <a:defRPr/>
              </a:pPr>
              <a:endParaRPr lang="en-US" sz="948" b="1">
                <a:latin typeface="Lausanne 250"/>
                <a:ea typeface="Centra No1" pitchFamily="2" charset="77"/>
              </a:endParaRPr>
            </a:p>
          </p:txBody>
        </p:sp>
        <p:grpSp>
          <p:nvGrpSpPr>
            <p:cNvPr id="46" name="Group 45">
              <a:extLst>
                <a:ext uri="{FF2B5EF4-FFF2-40B4-BE49-F238E27FC236}">
                  <a16:creationId xmlns:a16="http://schemas.microsoft.com/office/drawing/2014/main" id="{3371CC00-82C2-3E4A-B415-21A43C2A8197}"/>
                </a:ext>
              </a:extLst>
            </p:cNvPr>
            <p:cNvGrpSpPr/>
            <p:nvPr/>
          </p:nvGrpSpPr>
          <p:grpSpPr>
            <a:xfrm>
              <a:off x="119036" y="5201932"/>
              <a:ext cx="1390627" cy="1315555"/>
              <a:chOff x="839180" y="4807846"/>
              <a:chExt cx="956958" cy="979901"/>
            </a:xfrm>
          </p:grpSpPr>
          <p:sp>
            <p:nvSpPr>
              <p:cNvPr id="47" name="Rounded Rectangle 46">
                <a:extLst>
                  <a:ext uri="{FF2B5EF4-FFF2-40B4-BE49-F238E27FC236}">
                    <a16:creationId xmlns:a16="http://schemas.microsoft.com/office/drawing/2014/main" id="{B5432EB4-8D3B-2346-84DE-406CD9EDF599}"/>
                  </a:ext>
                </a:extLst>
              </p:cNvPr>
              <p:cNvSpPr/>
              <p:nvPr/>
            </p:nvSpPr>
            <p:spPr>
              <a:xfrm>
                <a:off x="839180" y="4807846"/>
                <a:ext cx="956958" cy="979901"/>
              </a:xfrm>
              <a:prstGeom prst="roundRect">
                <a:avLst/>
              </a:prstGeom>
              <a:solidFill>
                <a:schemeClr val="accent5"/>
              </a:solidFill>
              <a:ln>
                <a:noFill/>
              </a:ln>
              <a:effectLst>
                <a:outerShdw blurRad="50800" dist="38100" dir="2700000" algn="tl" rotWithShape="0">
                  <a:prstClr val="black">
                    <a:alpha val="40000"/>
                  </a:prstClr>
                </a:outerShdw>
              </a:effectLst>
            </p:spPr>
            <p:txBody>
              <a:bodyPr wrap="square" rtlCol="0" anchor="ctr">
                <a:noAutofit/>
              </a:bodyPr>
              <a:lstStyle/>
              <a:p>
                <a:pPr algn="ctr" defTabSz="913887">
                  <a:defRPr/>
                </a:pPr>
                <a:endParaRPr lang="en-US" sz="948" b="1">
                  <a:latin typeface="Lausanne 250"/>
                  <a:ea typeface="Centra No1" pitchFamily="2" charset="77"/>
                </a:endParaRPr>
              </a:p>
            </p:txBody>
          </p:sp>
          <p:sp>
            <p:nvSpPr>
              <p:cNvPr id="48" name="Rounded Rectangle 47">
                <a:extLst>
                  <a:ext uri="{FF2B5EF4-FFF2-40B4-BE49-F238E27FC236}">
                    <a16:creationId xmlns:a16="http://schemas.microsoft.com/office/drawing/2014/main" id="{27AF271F-40DE-1D41-AE84-4893522FE774}"/>
                  </a:ext>
                </a:extLst>
              </p:cNvPr>
              <p:cNvSpPr/>
              <p:nvPr/>
            </p:nvSpPr>
            <p:spPr>
              <a:xfrm>
                <a:off x="922555" y="4901166"/>
                <a:ext cx="790208" cy="793260"/>
              </a:xfrm>
              <a:prstGeom prst="roundRect">
                <a:avLst/>
              </a:prstGeom>
              <a:solidFill>
                <a:schemeClr val="tx1"/>
              </a:solidFill>
              <a:ln w="38100">
                <a:noFill/>
              </a:ln>
              <a:effectLst>
                <a:outerShdw blurRad="50800" dist="38100" dir="2700000" algn="tl" rotWithShape="0">
                  <a:prstClr val="black">
                    <a:alpha val="40000"/>
                  </a:prstClr>
                </a:outerShdw>
              </a:effectLst>
            </p:spPr>
            <p:txBody>
              <a:bodyPr wrap="square" rtlCol="0" anchor="ctr">
                <a:noAutofit/>
              </a:bodyPr>
              <a:lstStyle/>
              <a:p>
                <a:pPr lvl="0" algn="ctr">
                  <a:defRPr/>
                </a:pPr>
                <a:r>
                  <a:rPr lang="en-US" sz="1050" b="1" err="1">
                    <a:solidFill>
                      <a:schemeClr val="bg1"/>
                    </a:solidFill>
                    <a:ea typeface="Centra No1" pitchFamily="2" charset="77"/>
                  </a:rPr>
                  <a:t>Mudeli</a:t>
                </a:r>
                <a:r>
                  <a:rPr lang="en-US" sz="1050" b="1">
                    <a:solidFill>
                      <a:schemeClr val="bg1"/>
                    </a:solidFill>
                    <a:ea typeface="Centra No1" pitchFamily="2" charset="77"/>
                  </a:rPr>
                  <a:t> </a:t>
                </a:r>
                <a:r>
                  <a:rPr lang="en-US" sz="1050" b="1" err="1">
                    <a:solidFill>
                      <a:schemeClr val="bg1"/>
                    </a:solidFill>
                    <a:ea typeface="Centra No1" pitchFamily="2" charset="77"/>
                  </a:rPr>
                  <a:t>kasutamist</a:t>
                </a:r>
                <a:r>
                  <a:rPr lang="en-US" sz="1050" b="1">
                    <a:solidFill>
                      <a:schemeClr val="bg1"/>
                    </a:solidFill>
                    <a:ea typeface="Centra No1" pitchFamily="2" charset="77"/>
                  </a:rPr>
                  <a:t> </a:t>
                </a:r>
                <a:r>
                  <a:rPr lang="en-US" sz="1050" b="1" err="1">
                    <a:solidFill>
                      <a:schemeClr val="bg1"/>
                    </a:solidFill>
                    <a:ea typeface="Centra No1" pitchFamily="2" charset="77"/>
                  </a:rPr>
                  <a:t>tutvustav</a:t>
                </a:r>
                <a:endParaRPr lang="en-US" sz="1050" b="1">
                  <a:solidFill>
                    <a:schemeClr val="bg1"/>
                  </a:solidFill>
                  <a:ea typeface="Centra No1" pitchFamily="2" charset="77"/>
                </a:endParaRPr>
              </a:p>
              <a:p>
                <a:pPr lvl="0" algn="ctr">
                  <a:defRPr/>
                </a:pPr>
                <a:r>
                  <a:rPr lang="en-US" sz="1050" b="1" err="1">
                    <a:solidFill>
                      <a:schemeClr val="bg1"/>
                    </a:solidFill>
                    <a:ea typeface="Centra No1" pitchFamily="2" charset="77"/>
                  </a:rPr>
                  <a:t>õppepäev</a:t>
                </a:r>
                <a:endParaRPr lang="en-US" sz="1050" b="1">
                  <a:solidFill>
                    <a:schemeClr val="bg1"/>
                  </a:solidFill>
                  <a:ea typeface="Centra No1" pitchFamily="2" charset="77"/>
                </a:endParaRPr>
              </a:p>
            </p:txBody>
          </p:sp>
        </p:grpSp>
      </p:grpSp>
      <p:grpSp>
        <p:nvGrpSpPr>
          <p:cNvPr id="49" name="Group 48">
            <a:extLst>
              <a:ext uri="{FF2B5EF4-FFF2-40B4-BE49-F238E27FC236}">
                <a16:creationId xmlns:a16="http://schemas.microsoft.com/office/drawing/2014/main" id="{2D39A28C-070B-BC44-8785-A7D5B9F12780}"/>
              </a:ext>
            </a:extLst>
          </p:cNvPr>
          <p:cNvGrpSpPr/>
          <p:nvPr/>
        </p:nvGrpSpPr>
        <p:grpSpPr>
          <a:xfrm>
            <a:off x="961569" y="1333807"/>
            <a:ext cx="1651003" cy="1561875"/>
            <a:chOff x="-11152" y="5078772"/>
            <a:chExt cx="1651003" cy="1561875"/>
          </a:xfrm>
        </p:grpSpPr>
        <p:sp>
          <p:nvSpPr>
            <p:cNvPr id="51" name="Rounded Rectangle 50">
              <a:extLst>
                <a:ext uri="{FF2B5EF4-FFF2-40B4-BE49-F238E27FC236}">
                  <a16:creationId xmlns:a16="http://schemas.microsoft.com/office/drawing/2014/main" id="{5C33AD46-58DD-F444-BA61-5C6FB161B2C2}"/>
                </a:ext>
              </a:extLst>
            </p:cNvPr>
            <p:cNvSpPr/>
            <p:nvPr/>
          </p:nvSpPr>
          <p:spPr>
            <a:xfrm>
              <a:off x="-11152" y="5078772"/>
              <a:ext cx="1651003" cy="1561875"/>
            </a:xfrm>
            <a:prstGeom prst="roundRect">
              <a:avLst/>
            </a:prstGeom>
            <a:solidFill>
              <a:schemeClr val="accent2"/>
            </a:solidFill>
            <a:ln w="57150">
              <a:solidFill>
                <a:schemeClr val="accent1"/>
              </a:solidFill>
            </a:ln>
            <a:effectLst>
              <a:outerShdw blurRad="50800" dist="38100" dir="2700000" algn="tl" rotWithShape="0">
                <a:prstClr val="black">
                  <a:alpha val="40000"/>
                </a:prstClr>
              </a:outerShdw>
            </a:effectLst>
          </p:spPr>
          <p:txBody>
            <a:bodyPr wrap="square" rtlCol="0" anchor="ctr">
              <a:noAutofit/>
            </a:bodyPr>
            <a:lstStyle/>
            <a:p>
              <a:pPr algn="ctr" defTabSz="913887">
                <a:defRPr/>
              </a:pPr>
              <a:endParaRPr lang="en-US" sz="948" b="1">
                <a:latin typeface="Lausanne 250"/>
                <a:ea typeface="Centra No1" pitchFamily="2" charset="77"/>
              </a:endParaRPr>
            </a:p>
          </p:txBody>
        </p:sp>
        <p:grpSp>
          <p:nvGrpSpPr>
            <p:cNvPr id="54" name="Group 53">
              <a:extLst>
                <a:ext uri="{FF2B5EF4-FFF2-40B4-BE49-F238E27FC236}">
                  <a16:creationId xmlns:a16="http://schemas.microsoft.com/office/drawing/2014/main" id="{3C9ECECD-186A-6249-AA6D-E150E2DACEA2}"/>
                </a:ext>
              </a:extLst>
            </p:cNvPr>
            <p:cNvGrpSpPr/>
            <p:nvPr/>
          </p:nvGrpSpPr>
          <p:grpSpPr>
            <a:xfrm>
              <a:off x="119036" y="5201932"/>
              <a:ext cx="1390627" cy="1315555"/>
              <a:chOff x="839180" y="4807846"/>
              <a:chExt cx="956958" cy="979901"/>
            </a:xfrm>
          </p:grpSpPr>
          <p:sp>
            <p:nvSpPr>
              <p:cNvPr id="55" name="Rounded Rectangle 54">
                <a:extLst>
                  <a:ext uri="{FF2B5EF4-FFF2-40B4-BE49-F238E27FC236}">
                    <a16:creationId xmlns:a16="http://schemas.microsoft.com/office/drawing/2014/main" id="{9DC270F6-5FE7-3444-9BE0-8E63DBB45D44}"/>
                  </a:ext>
                </a:extLst>
              </p:cNvPr>
              <p:cNvSpPr/>
              <p:nvPr/>
            </p:nvSpPr>
            <p:spPr>
              <a:xfrm>
                <a:off x="839180" y="4807846"/>
                <a:ext cx="956958" cy="979901"/>
              </a:xfrm>
              <a:prstGeom prst="roundRect">
                <a:avLst/>
              </a:prstGeom>
              <a:solidFill>
                <a:schemeClr val="accent5"/>
              </a:solidFill>
              <a:ln>
                <a:noFill/>
              </a:ln>
              <a:effectLst>
                <a:outerShdw blurRad="50800" dist="38100" dir="2700000" algn="tl" rotWithShape="0">
                  <a:prstClr val="black">
                    <a:alpha val="40000"/>
                  </a:prstClr>
                </a:outerShdw>
              </a:effectLst>
            </p:spPr>
            <p:txBody>
              <a:bodyPr wrap="square" rtlCol="0" anchor="ctr">
                <a:noAutofit/>
              </a:bodyPr>
              <a:lstStyle/>
              <a:p>
                <a:pPr algn="ctr" defTabSz="913887">
                  <a:defRPr/>
                </a:pPr>
                <a:endParaRPr lang="en-US" sz="948" b="1">
                  <a:latin typeface="Lausanne 250"/>
                  <a:ea typeface="Centra No1" pitchFamily="2" charset="77"/>
                </a:endParaRPr>
              </a:p>
            </p:txBody>
          </p:sp>
          <p:sp>
            <p:nvSpPr>
              <p:cNvPr id="57" name="Rounded Rectangle 56">
                <a:extLst>
                  <a:ext uri="{FF2B5EF4-FFF2-40B4-BE49-F238E27FC236}">
                    <a16:creationId xmlns:a16="http://schemas.microsoft.com/office/drawing/2014/main" id="{09A3C992-C2F3-9E48-A899-1A7BB071C7DD}"/>
                  </a:ext>
                </a:extLst>
              </p:cNvPr>
              <p:cNvSpPr/>
              <p:nvPr/>
            </p:nvSpPr>
            <p:spPr>
              <a:xfrm>
                <a:off x="922555" y="4901166"/>
                <a:ext cx="790208" cy="793260"/>
              </a:xfrm>
              <a:prstGeom prst="roundRect">
                <a:avLst/>
              </a:prstGeom>
              <a:solidFill>
                <a:schemeClr val="tx1"/>
              </a:solidFill>
              <a:ln w="38100">
                <a:noFill/>
              </a:ln>
              <a:effectLst>
                <a:outerShdw blurRad="50800" dist="38100" dir="2700000" algn="tl" rotWithShape="0">
                  <a:prstClr val="black">
                    <a:alpha val="40000"/>
                  </a:prstClr>
                </a:outerShdw>
              </a:effectLst>
            </p:spPr>
            <p:txBody>
              <a:bodyPr wrap="square" rtlCol="0" anchor="ctr">
                <a:noAutofit/>
              </a:bodyPr>
              <a:lstStyle/>
              <a:p>
                <a:pPr lvl="0" algn="ctr">
                  <a:defRPr/>
                </a:pPr>
                <a:r>
                  <a:rPr lang="en-US" sz="1050" b="1" err="1">
                    <a:solidFill>
                      <a:schemeClr val="bg1"/>
                    </a:solidFill>
                    <a:ea typeface="Centra No1" pitchFamily="2" charset="77"/>
                  </a:rPr>
                  <a:t>Mudeli</a:t>
                </a:r>
                <a:r>
                  <a:rPr lang="en-US" sz="1050" b="1">
                    <a:solidFill>
                      <a:schemeClr val="bg1"/>
                    </a:solidFill>
                    <a:ea typeface="Centra No1" pitchFamily="2" charset="77"/>
                  </a:rPr>
                  <a:t> </a:t>
                </a:r>
                <a:r>
                  <a:rPr lang="en-US" sz="1050" b="1" err="1">
                    <a:solidFill>
                      <a:schemeClr val="bg1"/>
                    </a:solidFill>
                    <a:ea typeface="Centra No1" pitchFamily="2" charset="77"/>
                  </a:rPr>
                  <a:t>kasutamist</a:t>
                </a:r>
                <a:r>
                  <a:rPr lang="en-US" sz="1050" b="1">
                    <a:solidFill>
                      <a:schemeClr val="bg1"/>
                    </a:solidFill>
                    <a:ea typeface="Centra No1" pitchFamily="2" charset="77"/>
                  </a:rPr>
                  <a:t> </a:t>
                </a:r>
                <a:r>
                  <a:rPr lang="en-US" sz="1050" b="1" err="1">
                    <a:solidFill>
                      <a:schemeClr val="bg1"/>
                    </a:solidFill>
                    <a:ea typeface="Centra No1" pitchFamily="2" charset="77"/>
                  </a:rPr>
                  <a:t>tutvustav</a:t>
                </a:r>
                <a:endParaRPr lang="en-US" sz="1050" b="1">
                  <a:solidFill>
                    <a:schemeClr val="bg1"/>
                  </a:solidFill>
                  <a:ea typeface="Centra No1" pitchFamily="2" charset="77"/>
                </a:endParaRPr>
              </a:p>
              <a:p>
                <a:pPr lvl="0" algn="ctr">
                  <a:defRPr/>
                </a:pPr>
                <a:r>
                  <a:rPr lang="en-US" sz="1050" b="1" err="1">
                    <a:solidFill>
                      <a:schemeClr val="bg1"/>
                    </a:solidFill>
                    <a:ea typeface="Centra No1" pitchFamily="2" charset="77"/>
                  </a:rPr>
                  <a:t>õppepäev</a:t>
                </a:r>
                <a:endParaRPr lang="en-US" sz="1050" b="1">
                  <a:solidFill>
                    <a:schemeClr val="bg1"/>
                  </a:solidFill>
                  <a:ea typeface="Centra No1" pitchFamily="2" charset="77"/>
                </a:endParaRPr>
              </a:p>
            </p:txBody>
          </p:sp>
        </p:grpSp>
      </p:grpSp>
      <p:sp>
        <p:nvSpPr>
          <p:cNvPr id="58" name="Rectangle 57">
            <a:extLst>
              <a:ext uri="{FF2B5EF4-FFF2-40B4-BE49-F238E27FC236}">
                <a16:creationId xmlns:a16="http://schemas.microsoft.com/office/drawing/2014/main" id="{938D69E7-B516-1349-8FAD-58292B34827D}"/>
              </a:ext>
            </a:extLst>
          </p:cNvPr>
          <p:cNvSpPr/>
          <p:nvPr/>
        </p:nvSpPr>
        <p:spPr>
          <a:xfrm>
            <a:off x="1582639" y="5957144"/>
            <a:ext cx="1019160" cy="495968"/>
          </a:xfrm>
          <a:prstGeom prst="rect">
            <a:avLst/>
          </a:prstGeom>
          <a:pattFill prst="wdUpDiag">
            <a:fgClr>
              <a:schemeClr val="accent5"/>
            </a:fgClr>
            <a:bgClr>
              <a:schemeClr val="bg1"/>
            </a:bgClr>
          </a:pattFill>
          <a:ln>
            <a:noFill/>
          </a:ln>
          <a:effectLst>
            <a:outerShdw blurRad="50800" dist="38100" dir="2700000" algn="tl" rotWithShape="0">
              <a:prstClr val="black">
                <a:alpha val="40000"/>
              </a:prstClr>
            </a:outerShdw>
          </a:effectLst>
        </p:spPr>
        <p:txBody>
          <a:bodyPr wrap="square" rtlCol="0" anchor="ctr">
            <a:noAutofit/>
          </a:bodyPr>
          <a:lstStyle/>
          <a:p>
            <a:pPr lvl="0" algn="ctr">
              <a:defRPr/>
            </a:pPr>
            <a:r>
              <a:rPr lang="en-US" sz="1050" b="1">
                <a:highlight>
                  <a:srgbClr val="FFFFFF"/>
                </a:highlight>
                <a:ea typeface="Centra No1 Book" pitchFamily="2" charset="77"/>
              </a:rPr>
              <a:t>1-1 </a:t>
            </a:r>
            <a:r>
              <a:rPr lang="en-US" sz="1050" b="1" err="1">
                <a:highlight>
                  <a:srgbClr val="FFFFFF"/>
                </a:highlight>
                <a:ea typeface="Centra No1 Book" pitchFamily="2" charset="77"/>
              </a:rPr>
              <a:t>nõustamised</a:t>
            </a:r>
            <a:endParaRPr lang="en-US" sz="1000">
              <a:highlight>
                <a:srgbClr val="FFFFFF"/>
              </a:highlight>
              <a:ea typeface="Centra No1 Book" pitchFamily="2" charset="77"/>
            </a:endParaRPr>
          </a:p>
        </p:txBody>
      </p:sp>
      <p:sp>
        <p:nvSpPr>
          <p:cNvPr id="59" name="Rectangle 58">
            <a:extLst>
              <a:ext uri="{FF2B5EF4-FFF2-40B4-BE49-F238E27FC236}">
                <a16:creationId xmlns:a16="http://schemas.microsoft.com/office/drawing/2014/main" id="{AEE8EF58-8043-1B44-8206-F6F1C5A555DB}"/>
              </a:ext>
            </a:extLst>
          </p:cNvPr>
          <p:cNvSpPr/>
          <p:nvPr/>
        </p:nvSpPr>
        <p:spPr>
          <a:xfrm>
            <a:off x="1898377" y="4692862"/>
            <a:ext cx="1019160" cy="495968"/>
          </a:xfrm>
          <a:prstGeom prst="rect">
            <a:avLst/>
          </a:prstGeom>
          <a:pattFill prst="wdUpDiag">
            <a:fgClr>
              <a:schemeClr val="accent5"/>
            </a:fgClr>
            <a:bgClr>
              <a:schemeClr val="bg1"/>
            </a:bgClr>
          </a:pattFill>
          <a:ln>
            <a:noFill/>
          </a:ln>
          <a:effectLst>
            <a:outerShdw blurRad="50800" dist="38100" dir="2700000" algn="tl" rotWithShape="0">
              <a:prstClr val="black">
                <a:alpha val="40000"/>
              </a:prstClr>
            </a:outerShdw>
          </a:effectLst>
        </p:spPr>
        <p:txBody>
          <a:bodyPr wrap="square" rtlCol="0" anchor="ctr">
            <a:noAutofit/>
          </a:bodyPr>
          <a:lstStyle/>
          <a:p>
            <a:pPr lvl="0" algn="ctr">
              <a:defRPr/>
            </a:pPr>
            <a:r>
              <a:rPr lang="en-US" sz="1050" b="1">
                <a:highlight>
                  <a:srgbClr val="FFFFFF"/>
                </a:highlight>
                <a:ea typeface="Centra No1 Book" pitchFamily="2" charset="77"/>
              </a:rPr>
              <a:t>1-1 </a:t>
            </a:r>
            <a:r>
              <a:rPr lang="en-US" sz="1050" b="1" err="1">
                <a:highlight>
                  <a:srgbClr val="FFFFFF"/>
                </a:highlight>
                <a:ea typeface="Centra No1 Book" pitchFamily="2" charset="77"/>
              </a:rPr>
              <a:t>nõustamised</a:t>
            </a:r>
            <a:endParaRPr lang="en-US" sz="1000">
              <a:highlight>
                <a:srgbClr val="FFFFFF"/>
              </a:highlight>
              <a:ea typeface="Centra No1 Book" pitchFamily="2" charset="77"/>
            </a:endParaRPr>
          </a:p>
        </p:txBody>
      </p:sp>
      <p:sp>
        <p:nvSpPr>
          <p:cNvPr id="60" name="Rectangle 59">
            <a:extLst>
              <a:ext uri="{FF2B5EF4-FFF2-40B4-BE49-F238E27FC236}">
                <a16:creationId xmlns:a16="http://schemas.microsoft.com/office/drawing/2014/main" id="{8DBF36F9-80D4-7D4E-8BFB-F3FDBE8ED20C}"/>
              </a:ext>
            </a:extLst>
          </p:cNvPr>
          <p:cNvSpPr/>
          <p:nvPr/>
        </p:nvSpPr>
        <p:spPr>
          <a:xfrm>
            <a:off x="2022672" y="3565300"/>
            <a:ext cx="1019160" cy="495968"/>
          </a:xfrm>
          <a:prstGeom prst="rect">
            <a:avLst/>
          </a:prstGeom>
          <a:pattFill prst="wdUpDiag">
            <a:fgClr>
              <a:schemeClr val="accent5"/>
            </a:fgClr>
            <a:bgClr>
              <a:schemeClr val="bg1"/>
            </a:bgClr>
          </a:pattFill>
          <a:ln>
            <a:noFill/>
          </a:ln>
          <a:effectLst>
            <a:outerShdw blurRad="50800" dist="38100" dir="2700000" algn="tl" rotWithShape="0">
              <a:prstClr val="black">
                <a:alpha val="40000"/>
              </a:prstClr>
            </a:outerShdw>
          </a:effectLst>
        </p:spPr>
        <p:txBody>
          <a:bodyPr wrap="square" rtlCol="0" anchor="ctr">
            <a:noAutofit/>
          </a:bodyPr>
          <a:lstStyle/>
          <a:p>
            <a:pPr lvl="0" algn="ctr">
              <a:defRPr/>
            </a:pPr>
            <a:r>
              <a:rPr lang="en-US" sz="1050" b="1">
                <a:highlight>
                  <a:srgbClr val="FFFFFF"/>
                </a:highlight>
                <a:ea typeface="Centra No1 Book" pitchFamily="2" charset="77"/>
              </a:rPr>
              <a:t>1-1 </a:t>
            </a:r>
            <a:r>
              <a:rPr lang="en-US" sz="1050" b="1" err="1">
                <a:highlight>
                  <a:srgbClr val="FFFFFF"/>
                </a:highlight>
                <a:ea typeface="Centra No1 Book" pitchFamily="2" charset="77"/>
              </a:rPr>
              <a:t>nõustamised</a:t>
            </a:r>
            <a:endParaRPr lang="en-US" sz="1000">
              <a:highlight>
                <a:srgbClr val="FFFFFF"/>
              </a:highlight>
              <a:ea typeface="Centra No1 Book" pitchFamily="2" charset="77"/>
            </a:endParaRPr>
          </a:p>
        </p:txBody>
      </p:sp>
      <p:sp>
        <p:nvSpPr>
          <p:cNvPr id="61" name="Rectangle 60">
            <a:extLst>
              <a:ext uri="{FF2B5EF4-FFF2-40B4-BE49-F238E27FC236}">
                <a16:creationId xmlns:a16="http://schemas.microsoft.com/office/drawing/2014/main" id="{48796375-483F-C242-94D2-EC42F9D319A5}"/>
              </a:ext>
            </a:extLst>
          </p:cNvPr>
          <p:cNvSpPr/>
          <p:nvPr/>
        </p:nvSpPr>
        <p:spPr>
          <a:xfrm>
            <a:off x="2274162" y="2356719"/>
            <a:ext cx="1019160" cy="495968"/>
          </a:xfrm>
          <a:prstGeom prst="rect">
            <a:avLst/>
          </a:prstGeom>
          <a:pattFill prst="wdUpDiag">
            <a:fgClr>
              <a:schemeClr val="accent5"/>
            </a:fgClr>
            <a:bgClr>
              <a:schemeClr val="bg1"/>
            </a:bgClr>
          </a:pattFill>
          <a:ln>
            <a:noFill/>
          </a:ln>
          <a:effectLst>
            <a:outerShdw blurRad="50800" dist="38100" dir="2700000" algn="tl" rotWithShape="0">
              <a:prstClr val="black">
                <a:alpha val="40000"/>
              </a:prstClr>
            </a:outerShdw>
          </a:effectLst>
        </p:spPr>
        <p:txBody>
          <a:bodyPr wrap="square" rtlCol="0" anchor="ctr">
            <a:noAutofit/>
          </a:bodyPr>
          <a:lstStyle/>
          <a:p>
            <a:pPr lvl="0" algn="ctr">
              <a:defRPr/>
            </a:pPr>
            <a:r>
              <a:rPr lang="en-US" sz="1050" b="1">
                <a:highlight>
                  <a:srgbClr val="FFFFFF"/>
                </a:highlight>
                <a:ea typeface="Centra No1 Book" pitchFamily="2" charset="77"/>
              </a:rPr>
              <a:t>1-1 </a:t>
            </a:r>
            <a:r>
              <a:rPr lang="en-US" sz="1050" b="1" err="1">
                <a:highlight>
                  <a:srgbClr val="FFFFFF"/>
                </a:highlight>
                <a:ea typeface="Centra No1 Book" pitchFamily="2" charset="77"/>
              </a:rPr>
              <a:t>nõustamised</a:t>
            </a:r>
            <a:endParaRPr lang="en-US" sz="1000">
              <a:highlight>
                <a:srgbClr val="FFFFFF"/>
              </a:highlight>
              <a:ea typeface="Centra No1 Book" pitchFamily="2" charset="77"/>
            </a:endParaRPr>
          </a:p>
        </p:txBody>
      </p:sp>
      <p:cxnSp>
        <p:nvCxnSpPr>
          <p:cNvPr id="62" name="Straight Connector 61">
            <a:extLst>
              <a:ext uri="{FF2B5EF4-FFF2-40B4-BE49-F238E27FC236}">
                <a16:creationId xmlns:a16="http://schemas.microsoft.com/office/drawing/2014/main" id="{A372119A-EE32-7049-B9A8-38D205046A15}"/>
              </a:ext>
            </a:extLst>
          </p:cNvPr>
          <p:cNvCxnSpPr>
            <a:cxnSpLocks/>
          </p:cNvCxnSpPr>
          <p:nvPr/>
        </p:nvCxnSpPr>
        <p:spPr>
          <a:xfrm flipH="1">
            <a:off x="1944916" y="9771"/>
            <a:ext cx="18826" cy="6858881"/>
          </a:xfrm>
          <a:prstGeom prst="line">
            <a:avLst/>
          </a:prstGeom>
          <a:ln>
            <a:solidFill>
              <a:schemeClr val="bg2"/>
            </a:solidFill>
            <a:prstDash val="solid"/>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496E6A92-E6B6-D546-A960-32F51D22250A}"/>
              </a:ext>
            </a:extLst>
          </p:cNvPr>
          <p:cNvSpPr/>
          <p:nvPr/>
        </p:nvSpPr>
        <p:spPr>
          <a:xfrm>
            <a:off x="2163731" y="113113"/>
            <a:ext cx="575799" cy="276999"/>
          </a:xfrm>
          <a:prstGeom prst="rect">
            <a:avLst/>
          </a:prstGeom>
        </p:spPr>
        <p:txBody>
          <a:bodyPr wrap="none">
            <a:spAutoFit/>
          </a:bodyPr>
          <a:lstStyle/>
          <a:p>
            <a:r>
              <a:rPr lang="en-EE" sz="1200" spc="10"/>
              <a:t>Märts</a:t>
            </a:r>
            <a:endParaRPr lang="en-EE" sz="1200"/>
          </a:p>
        </p:txBody>
      </p:sp>
      <p:cxnSp>
        <p:nvCxnSpPr>
          <p:cNvPr id="69" name="Straight Connector 68">
            <a:extLst>
              <a:ext uri="{FF2B5EF4-FFF2-40B4-BE49-F238E27FC236}">
                <a16:creationId xmlns:a16="http://schemas.microsoft.com/office/drawing/2014/main" id="{181E02EF-60CB-2047-A950-164153AFF311}"/>
              </a:ext>
            </a:extLst>
          </p:cNvPr>
          <p:cNvCxnSpPr>
            <a:cxnSpLocks/>
          </p:cNvCxnSpPr>
          <p:nvPr/>
        </p:nvCxnSpPr>
        <p:spPr>
          <a:xfrm flipH="1">
            <a:off x="807553" y="9771"/>
            <a:ext cx="18826" cy="6858881"/>
          </a:xfrm>
          <a:prstGeom prst="line">
            <a:avLst/>
          </a:prstGeom>
          <a:ln>
            <a:solidFill>
              <a:schemeClr val="bg2"/>
            </a:solidFill>
            <a:prstDash val="solid"/>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AF18791F-3C02-6C4D-8706-33569ECD57E8}"/>
              </a:ext>
            </a:extLst>
          </p:cNvPr>
          <p:cNvSpPr/>
          <p:nvPr/>
        </p:nvSpPr>
        <p:spPr>
          <a:xfrm>
            <a:off x="90311" y="129587"/>
            <a:ext cx="746679" cy="276999"/>
          </a:xfrm>
          <a:prstGeom prst="rect">
            <a:avLst/>
          </a:prstGeom>
        </p:spPr>
        <p:txBody>
          <a:bodyPr wrap="none">
            <a:spAutoFit/>
          </a:bodyPr>
          <a:lstStyle/>
          <a:p>
            <a:r>
              <a:rPr lang="en-EE" sz="1200" spc="10"/>
              <a:t>Jaanuar</a:t>
            </a:r>
            <a:endParaRPr lang="en-EE" sz="1200"/>
          </a:p>
        </p:txBody>
      </p:sp>
      <p:cxnSp>
        <p:nvCxnSpPr>
          <p:cNvPr id="71" name="Straight Connector 70">
            <a:extLst>
              <a:ext uri="{FF2B5EF4-FFF2-40B4-BE49-F238E27FC236}">
                <a16:creationId xmlns:a16="http://schemas.microsoft.com/office/drawing/2014/main" id="{64D6769B-17C4-D241-BBE9-9FC2C167A698}"/>
              </a:ext>
            </a:extLst>
          </p:cNvPr>
          <p:cNvCxnSpPr>
            <a:cxnSpLocks/>
          </p:cNvCxnSpPr>
          <p:nvPr/>
        </p:nvCxnSpPr>
        <p:spPr>
          <a:xfrm flipH="1">
            <a:off x="2960387" y="9771"/>
            <a:ext cx="18826" cy="6858881"/>
          </a:xfrm>
          <a:prstGeom prst="line">
            <a:avLst/>
          </a:prstGeom>
          <a:ln>
            <a:solidFill>
              <a:schemeClr val="bg2"/>
            </a:solidFill>
            <a:prstDash val="solid"/>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B1A7D34B-D4A9-704C-8EFB-547DF9C3746D}"/>
              </a:ext>
            </a:extLst>
          </p:cNvPr>
          <p:cNvSpPr/>
          <p:nvPr/>
        </p:nvSpPr>
        <p:spPr>
          <a:xfrm>
            <a:off x="1043852" y="133438"/>
            <a:ext cx="816442" cy="276999"/>
          </a:xfrm>
          <a:prstGeom prst="rect">
            <a:avLst/>
          </a:prstGeom>
        </p:spPr>
        <p:txBody>
          <a:bodyPr wrap="none">
            <a:spAutoFit/>
          </a:bodyPr>
          <a:lstStyle/>
          <a:p>
            <a:r>
              <a:rPr lang="en-EE" sz="1200" spc="10"/>
              <a:t>Veebruar</a:t>
            </a:r>
            <a:endParaRPr lang="en-EE" sz="1200"/>
          </a:p>
        </p:txBody>
      </p:sp>
      <p:sp>
        <p:nvSpPr>
          <p:cNvPr id="8" name="Rectangle 7">
            <a:extLst>
              <a:ext uri="{FF2B5EF4-FFF2-40B4-BE49-F238E27FC236}">
                <a16:creationId xmlns:a16="http://schemas.microsoft.com/office/drawing/2014/main" id="{7797D14D-AEEC-9948-A5FF-91622714613F}"/>
              </a:ext>
            </a:extLst>
          </p:cNvPr>
          <p:cNvSpPr/>
          <p:nvPr/>
        </p:nvSpPr>
        <p:spPr>
          <a:xfrm>
            <a:off x="3293399" y="6080907"/>
            <a:ext cx="6096000" cy="646331"/>
          </a:xfrm>
          <a:prstGeom prst="rect">
            <a:avLst/>
          </a:prstGeom>
        </p:spPr>
        <p:txBody>
          <a:bodyPr lIns="91440" tIns="45720" rIns="91440" bIns="45720" anchor="t">
            <a:spAutoFit/>
          </a:bodyPr>
          <a:lstStyle/>
          <a:p>
            <a:r>
              <a:rPr lang="en-EE" sz="1200"/>
              <a:t>NB! Õppepäevade alguskuupäev ning ajaraam sõltub Hankija ja Pakkuja kokkuleppest mudeli üleandmisel.</a:t>
            </a:r>
          </a:p>
          <a:p>
            <a:r>
              <a:rPr lang="en-GB" sz="1200" err="1"/>
              <a:t>Sisustatud</a:t>
            </a:r>
            <a:r>
              <a:rPr lang="en-GB" sz="1200"/>
              <a:t> Tartu </a:t>
            </a:r>
            <a:r>
              <a:rPr lang="en-GB" sz="1200" err="1"/>
              <a:t>linna</a:t>
            </a:r>
            <a:r>
              <a:rPr lang="en-GB" sz="1200"/>
              <a:t> </a:t>
            </a:r>
            <a:r>
              <a:rPr lang="en-GB" sz="1200" err="1"/>
              <a:t>arengustrateegia</a:t>
            </a:r>
            <a:r>
              <a:rPr lang="en-GB" sz="1200"/>
              <a:t> </a:t>
            </a:r>
            <a:r>
              <a:rPr lang="en-GB" sz="1200" err="1"/>
              <a:t>ja</a:t>
            </a:r>
            <a:r>
              <a:rPr lang="en-GB" sz="1200"/>
              <a:t> </a:t>
            </a:r>
            <a:r>
              <a:rPr lang="en-GB" sz="1200" err="1"/>
              <a:t>arengukava</a:t>
            </a:r>
            <a:r>
              <a:rPr lang="en-GB" sz="1200"/>
              <a:t> </a:t>
            </a:r>
            <a:r>
              <a:rPr lang="en-GB" sz="1200" err="1"/>
              <a:t>üleandmine</a:t>
            </a:r>
            <a:r>
              <a:rPr lang="en-GB" sz="1200"/>
              <a:t> </a:t>
            </a:r>
            <a:r>
              <a:rPr lang="en-GB" sz="1200" err="1"/>
              <a:t>hiljemalt</a:t>
            </a:r>
            <a:r>
              <a:rPr lang="en-GB" sz="1200"/>
              <a:t> 31.05.2023</a:t>
            </a:r>
            <a:endParaRPr lang="en-EE" sz="1200"/>
          </a:p>
        </p:txBody>
      </p:sp>
      <p:sp>
        <p:nvSpPr>
          <p:cNvPr id="76" name="TextBox 75">
            <a:extLst>
              <a:ext uri="{FF2B5EF4-FFF2-40B4-BE49-F238E27FC236}">
                <a16:creationId xmlns:a16="http://schemas.microsoft.com/office/drawing/2014/main" id="{4D83C037-9A8F-0C49-AC16-E21D613A55BA}"/>
              </a:ext>
            </a:extLst>
          </p:cNvPr>
          <p:cNvSpPr txBox="1"/>
          <p:nvPr/>
        </p:nvSpPr>
        <p:spPr>
          <a:xfrm>
            <a:off x="3084151" y="4211316"/>
            <a:ext cx="104263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i="1" err="1"/>
              <a:t>Tegevused</a:t>
            </a:r>
            <a:r>
              <a:rPr lang="en-GB" sz="1200" b="1" i="1"/>
              <a:t> vahemikus01.01-01.04. 2023</a:t>
            </a:r>
            <a:endParaRPr lang="en-US" sz="1200" b="1" i="1"/>
          </a:p>
        </p:txBody>
      </p:sp>
      <p:sp>
        <p:nvSpPr>
          <p:cNvPr id="2" name="Date Placeholder 1">
            <a:extLst>
              <a:ext uri="{FF2B5EF4-FFF2-40B4-BE49-F238E27FC236}">
                <a16:creationId xmlns:a16="http://schemas.microsoft.com/office/drawing/2014/main" id="{5427D8AC-D73C-3A44-9AC9-098DEB2A99CC}"/>
              </a:ext>
            </a:extLst>
          </p:cNvPr>
          <p:cNvSpPr>
            <a:spLocks noGrp="1"/>
          </p:cNvSpPr>
          <p:nvPr>
            <p:ph type="dt" sz="half" idx="10"/>
          </p:nvPr>
        </p:nvSpPr>
        <p:spPr/>
        <p:txBody>
          <a:bodyPr/>
          <a:lstStyle/>
          <a:p>
            <a:fld id="{A0EAC31F-12E7-A749-ACFA-A82C1E746FC6}" type="datetime1">
              <a:rPr lang="en-US" smtClean="0"/>
              <a:t>11/30/2022</a:t>
            </a:fld>
            <a:endParaRPr lang="en-GB"/>
          </a:p>
        </p:txBody>
      </p:sp>
    </p:spTree>
    <p:extLst>
      <p:ext uri="{BB962C8B-B14F-4D97-AF65-F5344CB8AC3E}">
        <p14:creationId xmlns:p14="http://schemas.microsoft.com/office/powerpoint/2010/main" val="337929130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animBg="1"/>
      <p:bldP spid="64" grpId="0" animBg="1"/>
      <p:bldP spid="58" grpId="0" animBg="1"/>
      <p:bldP spid="59" grpId="0" animBg="1"/>
      <p:bldP spid="60" grpId="0" animBg="1"/>
      <p:bldP spid="61" grpId="0" animBg="1"/>
    </p:bldLst>
  </p:timing>
</p:sld>
</file>

<file path=ppt/theme/theme1.xml><?xml version="1.0" encoding="utf-8"?>
<a:theme xmlns:a="http://schemas.openxmlformats.org/drawingml/2006/main" name="Office Theme">
  <a:themeElements>
    <a:clrScheme name="Miltton">
      <a:dk1>
        <a:srgbClr val="000000"/>
      </a:dk1>
      <a:lt1>
        <a:srgbClr val="FFFFFF"/>
      </a:lt1>
      <a:dk2>
        <a:srgbClr val="555555"/>
      </a:dk2>
      <a:lt2>
        <a:srgbClr val="D5D5D5"/>
      </a:lt2>
      <a:accent1>
        <a:srgbClr val="E9F352"/>
      </a:accent1>
      <a:accent2>
        <a:srgbClr val="C6CEFD"/>
      </a:accent2>
      <a:accent3>
        <a:srgbClr val="E9E9EA"/>
      </a:accent3>
      <a:accent4>
        <a:srgbClr val="FFD1FF"/>
      </a:accent4>
      <a:accent5>
        <a:srgbClr val="EE784D"/>
      </a:accent5>
      <a:accent6>
        <a:srgbClr val="A34167"/>
      </a:accent6>
      <a:hlink>
        <a:srgbClr val="0000FF"/>
      </a:hlink>
      <a:folHlink>
        <a:srgbClr val="FF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iltton_new_deck_ENG" id="{F274BC36-788D-D346-85DD-29FF5BEF8D6F}" vid="{968B1CCD-66DA-2146-8DB4-AF0700C38BC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iltton">
      <a:dk1>
        <a:srgbClr val="000000"/>
      </a:dk1>
      <a:lt1>
        <a:srgbClr val="FFFFFF"/>
      </a:lt1>
      <a:dk2>
        <a:srgbClr val="555555"/>
      </a:dk2>
      <a:lt2>
        <a:srgbClr val="D5D5D5"/>
      </a:lt2>
      <a:accent1>
        <a:srgbClr val="E9F352"/>
      </a:accent1>
      <a:accent2>
        <a:srgbClr val="C6CEFD"/>
      </a:accent2>
      <a:accent3>
        <a:srgbClr val="E9E9EA"/>
      </a:accent3>
      <a:accent4>
        <a:srgbClr val="FFD1FF"/>
      </a:accent4>
      <a:accent5>
        <a:srgbClr val="EE784D"/>
      </a:accent5>
      <a:accent6>
        <a:srgbClr val="A34167"/>
      </a:accent6>
      <a:hlink>
        <a:srgbClr val="0000FF"/>
      </a:hlink>
      <a:folHlink>
        <a:srgbClr val="FF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1" id="{543A3854-616F-417E-B5FB-9C18AED00EDB}" vid="{72DA38FC-DB7F-4EAF-BF3C-4BCBB94BC63D}"/>
    </a:ext>
  </a:extLst>
</a:theme>
</file>

<file path=ppt/theme/theme4.xml><?xml version="1.0" encoding="utf-8"?>
<a:theme xmlns:a="http://schemas.openxmlformats.org/drawingml/2006/main" name="Office Theme">
  <a:themeElements>
    <a:clrScheme name="Miltton">
      <a:dk1>
        <a:srgbClr val="000000"/>
      </a:dk1>
      <a:lt1>
        <a:srgbClr val="FFFFFF"/>
      </a:lt1>
      <a:dk2>
        <a:srgbClr val="555555"/>
      </a:dk2>
      <a:lt2>
        <a:srgbClr val="D5D5D5"/>
      </a:lt2>
      <a:accent1>
        <a:srgbClr val="E9F352"/>
      </a:accent1>
      <a:accent2>
        <a:srgbClr val="C6CEFD"/>
      </a:accent2>
      <a:accent3>
        <a:srgbClr val="E9E9EA"/>
      </a:accent3>
      <a:accent4>
        <a:srgbClr val="FFD1FF"/>
      </a:accent4>
      <a:accent5>
        <a:srgbClr val="EE784D"/>
      </a:accent5>
      <a:accent6>
        <a:srgbClr val="A34167"/>
      </a:accent6>
      <a:hlink>
        <a:srgbClr val="0000FF"/>
      </a:hlink>
      <a:folHlink>
        <a:srgbClr val="FF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1" id="{543A3854-616F-417E-B5FB-9C18AED00EDB}" vid="{72DA38FC-DB7F-4EAF-BF3C-4BCBB94BC63D}"/>
    </a:ext>
  </a:extLst>
</a:theme>
</file>

<file path=ppt/theme/theme5.xml><?xml version="1.0" encoding="utf-8"?>
<a:theme xmlns:a="http://schemas.openxmlformats.org/drawingml/2006/main" name="Office Theme">
  <a:themeElements>
    <a:clrScheme name="Miltton">
      <a:dk1>
        <a:srgbClr val="000000"/>
      </a:dk1>
      <a:lt1>
        <a:srgbClr val="FFFFFF"/>
      </a:lt1>
      <a:dk2>
        <a:srgbClr val="555555"/>
      </a:dk2>
      <a:lt2>
        <a:srgbClr val="D5D5D5"/>
      </a:lt2>
      <a:accent1>
        <a:srgbClr val="E9F352"/>
      </a:accent1>
      <a:accent2>
        <a:srgbClr val="C6CEFD"/>
      </a:accent2>
      <a:accent3>
        <a:srgbClr val="E9E9EA"/>
      </a:accent3>
      <a:accent4>
        <a:srgbClr val="FFD1FF"/>
      </a:accent4>
      <a:accent5>
        <a:srgbClr val="EE784D"/>
      </a:accent5>
      <a:accent6>
        <a:srgbClr val="A34167"/>
      </a:accent6>
      <a:hlink>
        <a:srgbClr val="0000FF"/>
      </a:hlink>
      <a:folHlink>
        <a:srgbClr val="FF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iltton_new_deck_ENG" id="{F274BC36-788D-D346-85DD-29FF5BEF8D6F}" vid="{968B1CCD-66DA-2146-8DB4-AF0700C38BC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a3a65fe0-956d-4e65-a55d-194576cc5e8e">
      <UserInfo>
        <DisplayName>Helen Tammemäe</DisplayName>
        <AccountId>22</AccountId>
        <AccountType/>
      </UserInfo>
      <UserInfo>
        <DisplayName>Aivar Lätt</DisplayName>
        <AccountId>43</AccountId>
        <AccountType/>
      </UserInfo>
    </SharedWithUsers>
    <lcf76f155ced4ddcb4097134ff3c332f xmlns="77b1c439-b1be-4044-90e7-03db40629743">
      <Terms xmlns="http://schemas.microsoft.com/office/infopath/2007/PartnerControls"/>
    </lcf76f155ced4ddcb4097134ff3c332f>
    <TaxCatchAll xmlns="a3a65fe0-956d-4e65-a55d-194576cc5e8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75775AC60A2BE649B908EA08531AE257" ma:contentTypeVersion="14" ma:contentTypeDescription="Loo uus dokument" ma:contentTypeScope="" ma:versionID="d01845f6bb1be51514f44f5a64768abf">
  <xsd:schema xmlns:xsd="http://www.w3.org/2001/XMLSchema" xmlns:xs="http://www.w3.org/2001/XMLSchema" xmlns:p="http://schemas.microsoft.com/office/2006/metadata/properties" xmlns:ns2="77b1c439-b1be-4044-90e7-03db40629743" xmlns:ns3="a3a65fe0-956d-4e65-a55d-194576cc5e8e" targetNamespace="http://schemas.microsoft.com/office/2006/metadata/properties" ma:root="true" ma:fieldsID="850a7e3d5a23eb6655dcd21038fd33e2" ns2:_="" ns3:_="">
    <xsd:import namespace="77b1c439-b1be-4044-90e7-03db40629743"/>
    <xsd:import namespace="a3a65fe0-956d-4e65-a55d-194576cc5e8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b1c439-b1be-4044-90e7-03db406297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Pildisildid" ma:readOnly="false" ma:fieldId="{5cf76f15-5ced-4ddc-b409-7134ff3c332f}" ma:taxonomyMulti="true" ma:sspId="aed5000a-17e7-4dee-8438-118faead1c9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a65fe0-956d-4e65-a55d-194576cc5e8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5cb11e1-7c02-49aa-8dbf-8f9469b380a5}" ma:internalName="TaxCatchAll" ma:showField="CatchAllData" ma:web="a3a65fe0-956d-4e65-a55d-194576cc5e8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Ühiskasutuse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Ühiskasutusse andmise üksikasjad"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utüüp"/>
        <xsd:element ref="dc:title" minOccurs="0" maxOccurs="1" ma:index="4"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9A1E39-AA2A-4D6E-9E94-845C72BBA884}">
  <ds:schemaRefs>
    <ds:schemaRef ds:uri="http://schemas.microsoft.com/sharepoint/v3/contenttype/forms"/>
  </ds:schemaRefs>
</ds:datastoreItem>
</file>

<file path=customXml/itemProps2.xml><?xml version="1.0" encoding="utf-8"?>
<ds:datastoreItem xmlns:ds="http://schemas.openxmlformats.org/officeDocument/2006/customXml" ds:itemID="{33A100AC-2B23-4F35-8971-18196DE68BA3}">
  <ds:schemaRefs>
    <ds:schemaRef ds:uri="4fccd752-1c77-4be7-9f36-478feb80d07a"/>
    <ds:schemaRef ds:uri="72f33728-7fef-4e8c-abe5-e10ab5a9eff7"/>
    <ds:schemaRef ds:uri="77b1c439-b1be-4044-90e7-03db40629743"/>
    <ds:schemaRef ds:uri="a3a65fe0-956d-4e65-a55d-194576cc5e8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67B446E-8D1C-479C-BBD0-A56B3D8951ED}"/>
</file>

<file path=docProps/app.xml><?xml version="1.0" encoding="utf-8"?>
<Properties xmlns="http://schemas.openxmlformats.org/officeDocument/2006/extended-properties" xmlns:vt="http://schemas.openxmlformats.org/officeDocument/2006/docPropsVTypes">
  <Template>Office Theme</Template>
  <TotalTime>0</TotalTime>
  <Words>1703</Words>
  <Application>Microsoft Office PowerPoint</Application>
  <PresentationFormat>Widescreen</PresentationFormat>
  <Paragraphs>296</Paragraphs>
  <Slides>22</Slides>
  <Notes>10</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22</vt:i4>
      </vt:variant>
    </vt:vector>
  </HeadingPairs>
  <TitlesOfParts>
    <vt:vector size="37" baseType="lpstr">
      <vt:lpstr>Arial</vt:lpstr>
      <vt:lpstr>Calibri</vt:lpstr>
      <vt:lpstr>Calibri Light</vt:lpstr>
      <vt:lpstr>Centra No1</vt:lpstr>
      <vt:lpstr>Domaine Display</vt:lpstr>
      <vt:lpstr>Helvetica Light</vt:lpstr>
      <vt:lpstr>Helvetica Neue</vt:lpstr>
      <vt:lpstr>Helvetica Neue Medium</vt:lpstr>
      <vt:lpstr>Lausanne 250</vt:lpstr>
      <vt:lpstr>Symbol</vt:lpstr>
      <vt:lpstr>Office Theme</vt:lpstr>
      <vt:lpstr>Custom Design</vt:lpstr>
      <vt:lpstr>Office Theme</vt:lpstr>
      <vt:lpstr>Office Theme</vt:lpstr>
      <vt:lpstr>Office Theme</vt:lpstr>
      <vt:lpstr>miltton</vt:lpstr>
      <vt:lpstr>PowerPoint Presentation</vt:lpstr>
      <vt:lpstr>PowerPoint Presentation</vt:lpstr>
      <vt:lpstr>Kliimaneutraalne Tartu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Aitäh!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Pakkumine Viimsi Valla arengustrateegia 2023-2045 koostamine</dc:title>
  <dc:creator>Jolanda Lipu</dc:creator>
  <cp:lastModifiedBy>Alina Nurmist</cp:lastModifiedBy>
  <cp:revision>1</cp:revision>
  <dcterms:created xsi:type="dcterms:W3CDTF">2022-03-23T07:35:20Z</dcterms:created>
  <dcterms:modified xsi:type="dcterms:W3CDTF">2022-11-30T09:33:25Z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0x01010075775AC60A2BE649B908EA08531AE257</vt:lpwstr>
  </property>
  <property fmtid="{D5CDD505-2E9C-101B-9397-08002B2CF9AE}" pid="3" name="MediaServiceImageTags">
    <vt:lpwstr/>
  </property>
</Properties>
</file>